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</p:sldIdLst>
  <p:sldSz cx="9144000" cy="6858000" type="screen4x3"/>
  <p:notesSz cx="9144000" cy="6858000"/>
  <p:defaultTextStyle>
    <a:defPPr algn="r" rtl="1">
      <a:defRPr lang="ar-MA" kern="0"/>
    </a:defPPr>
    <a:lvl1pPr algn="r" rtl="1"/>
    <a:lvl2pPr algn="r" rtl="1"/>
    <a:lvl3pPr algn="r" rtl="1"/>
    <a:lvl4pPr algn="r" rtl="1"/>
    <a:lvl5pPr algn="r" rtl="1"/>
    <a:lvl6pPr algn="r" rtl="1"/>
    <a:lvl7pPr algn="r" rtl="1"/>
    <a:lvl8pPr algn="r" rtl="1"/>
    <a:lvl9pPr algn="r" rtl="1"/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C56802B-62D8-4781-803C-67CED663E218}" v="1" dt="2024-07-11T11:24:10.530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4926" autoAdjust="0"/>
    <p:restoredTop sz="94660"/>
  </p:normalViewPr>
  <p:slideViewPr>
    <p:cSldViewPr>
      <p:cViewPr varScale="1">
        <p:scale>
          <a:sx n="78" d="100"/>
          <a:sy n="78" d="100"/>
        </p:scale>
        <p:origin x="2006" y="8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OMEZ, Paula" userId="S::gomezp@who.int::c93cf399-3ed7-4230-9282-8831e3fe5ae7" providerId="AD" clId="Web-{1C56802B-62D8-4781-803C-67CED663E218}"/>
    <pc:docChg chg="modSld">
      <pc:chgData name="GOMEZ, Paula" userId="S::gomezp@who.int::c93cf399-3ed7-4230-9282-8831e3fe5ae7" providerId="AD" clId="Web-{1C56802B-62D8-4781-803C-67CED663E218}" dt="2024-07-11T11:24:10.530" v="0" actId="1076"/>
      <pc:docMkLst>
        <pc:docMk/>
      </pc:docMkLst>
      <pc:sldChg chg="modSp">
        <pc:chgData name="GOMEZ, Paula" userId="S::gomezp@who.int::c93cf399-3ed7-4230-9282-8831e3fe5ae7" providerId="AD" clId="Web-{1C56802B-62D8-4781-803C-67CED663E218}" dt="2024-07-11T11:24:10.530" v="0" actId="1076"/>
        <pc:sldMkLst>
          <pc:docMk/>
          <pc:sldMk cId="0" sldId="256"/>
        </pc:sldMkLst>
        <pc:spChg chg="mod">
          <ac:chgData name="GOMEZ, Paula" userId="S::gomezp@who.int::c93cf399-3ed7-4230-9282-8831e3fe5ae7" providerId="AD" clId="Web-{1C56802B-62D8-4781-803C-67CED663E218}" dt="2024-07-11T11:24:10.530" v="0" actId="1076"/>
          <ac:spMkLst>
            <pc:docMk/>
            <pc:sldMk cId="0" sldId="256"/>
            <ac:spMk id="9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 rtlCol="1">
            <a:spAutoFit/>
          </a:bodyPr>
          <a:lstStyle>
            <a:lvl1pPr algn="r" rtl="1">
              <a:defRPr/>
            </a:lvl1pPr>
          </a:lstStyle>
          <a:p>
            <a:pPr rtl="1"/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 rtlCol="1">
            <a:spAutoFit/>
          </a:bodyPr>
          <a:lstStyle>
            <a:lvl1pPr algn="r" rtl="1">
              <a:defRPr/>
            </a:lvl1pPr>
          </a:lstStyle>
          <a:p>
            <a:pPr rtl="1"/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 rtlCol="1"/>
          <a:lstStyle>
            <a:lvl1pPr algn="ctr" rtl="1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 rtlCol="1"/>
          <a:lstStyle>
            <a:lvl1pPr algn="r" rtl="1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1D8BD707-D9CF-40AE-B4C6-C98DA3205C09}" type="datetimeFigureOut">
              <a:rPr lang="en-US"/>
              <a:t>7/11/2024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 rtlCol="1"/>
          <a:lstStyle>
            <a:lvl1pPr algn="r" rtl="1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 rtlCol="1"/>
          <a:lstStyle>
            <a:lvl1pPr algn="r" rtl="1">
              <a:defRPr sz="440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pPr rtl="1"/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 rtlCol="1"/>
          <a:lstStyle>
            <a:lvl1pPr algn="r" rtl="1">
              <a:defRPr sz="280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pPr rtl="1"/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 rtlCol="1"/>
          <a:lstStyle>
            <a:lvl1pPr algn="ctr" rtl="1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 rtlCol="1"/>
          <a:lstStyle>
            <a:lvl1pPr algn="r" rtl="1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1D8BD707-D9CF-40AE-B4C6-C98DA3205C09}" type="datetimeFigureOut">
              <a:rPr lang="en-US"/>
              <a:t>7/11/2024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 rtlCol="1"/>
          <a:lstStyle>
            <a:lvl1pPr algn="r" rtl="1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 rtlCol="1"/>
          <a:lstStyle>
            <a:lvl1pPr algn="r" rtl="1">
              <a:defRPr sz="440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pPr rtl="1"/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 rtlCol="1">
            <a:spAutoFit/>
          </a:bodyPr>
          <a:lstStyle>
            <a:lvl1pPr algn="r" rtl="1">
              <a:defRPr/>
            </a:lvl1pPr>
          </a:lstStyle>
          <a:p>
            <a:pPr rtl="1"/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 rtlCol="1">
            <a:spAutoFit/>
          </a:bodyPr>
          <a:lstStyle>
            <a:lvl1pPr algn="r" rtl="1">
              <a:defRPr/>
            </a:lvl1pPr>
          </a:lstStyle>
          <a:p>
            <a:pPr rtl="1"/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 rtlCol="1"/>
          <a:lstStyle>
            <a:lvl1pPr algn="ctr" rtl="1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 rtlCol="1"/>
          <a:lstStyle>
            <a:lvl1pPr algn="r" rtl="1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1D8BD707-D9CF-40AE-B4C6-C98DA3205C09}" type="datetimeFigureOut">
              <a:rPr lang="en-US"/>
              <a:t>7/11/2024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 rtlCol="1"/>
          <a:lstStyle>
            <a:lvl1pPr algn="r" rtl="1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 rtlCol="1"/>
          <a:lstStyle>
            <a:lvl1pPr algn="r" rtl="1">
              <a:defRPr sz="440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pPr rtl="1"/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 rtlCol="1"/>
          <a:lstStyle>
            <a:lvl1pPr algn="ctr" rtl="1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 rtlCol="1"/>
          <a:lstStyle>
            <a:lvl1pPr algn="r" rtl="1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1D8BD707-D9CF-40AE-B4C6-C98DA3205C09}" type="datetimeFigureOut">
              <a:rPr lang="en-US"/>
              <a:t>7/11/2024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 rtlCol="1"/>
          <a:lstStyle>
            <a:lvl1pPr algn="r" rtl="1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 rtlCol="1"/>
          <a:lstStyle>
            <a:lvl1pPr algn="ctr" rtl="1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 rtlCol="1"/>
          <a:lstStyle>
            <a:lvl1pPr algn="r" rtl="1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1D8BD707-D9CF-40AE-B4C6-C98DA3205C09}" type="datetimeFigureOut">
              <a:rPr lang="en-US"/>
              <a:t>7/11/2024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 rtlCol="1"/>
          <a:lstStyle>
            <a:lvl1pPr algn="r" rtl="1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147481" y="314807"/>
            <a:ext cx="4849037" cy="695960"/>
          </a:xfrm>
          <a:prstGeom prst="rect">
            <a:avLst/>
          </a:prstGeom>
        </p:spPr>
        <p:txBody>
          <a:bodyPr wrap="square" lIns="0" tIns="0" rIns="0" bIns="0" rtlCol="1">
            <a:spAutoFit/>
          </a:bodyPr>
          <a:lstStyle>
            <a:lvl1pPr algn="r" rtl="1">
              <a:defRPr sz="440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pPr rtl="1"/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31140" y="1658620"/>
            <a:ext cx="6769100" cy="3344545"/>
          </a:xfrm>
          <a:prstGeom prst="rect">
            <a:avLst/>
          </a:prstGeom>
        </p:spPr>
        <p:txBody>
          <a:bodyPr wrap="square" lIns="0" tIns="0" rIns="0" bIns="0" rtlCol="1">
            <a:spAutoFit/>
          </a:bodyPr>
          <a:lstStyle>
            <a:lvl1pPr algn="r" rtl="1">
              <a:defRPr sz="280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pPr rtl="1"/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 rtlCol="1">
            <a:spAutoFit/>
          </a:bodyPr>
          <a:lstStyle>
            <a:lvl1pPr algn="ctr" rtl="1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 rtlCol="1">
            <a:spAutoFit/>
          </a:bodyPr>
          <a:lstStyle>
            <a:lvl1pPr algn="r" rtl="1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1D8BD707-D9CF-40AE-B4C6-C98DA3205C09}" type="datetimeFigureOut">
              <a:rPr lang="en-US"/>
              <a:t>7/11/2024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 rtlCol="1">
            <a:spAutoFit/>
          </a:bodyPr>
          <a:lstStyle>
            <a:lvl1pPr algn="r" rtl="1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 algn="r" rtl="1">
        <a:defRPr>
          <a:latin typeface="+mj-lt"/>
          <a:ea typeface="+mj-ea"/>
          <a:cs typeface="+mj-cs"/>
        </a:defRPr>
      </a:lvl1pPr>
    </p:titleStyle>
    <p:bodyStyle>
      <a:lvl1pPr marL="0" algn="r" rtl="1">
        <a:defRPr>
          <a:latin typeface="+mn-lt"/>
          <a:ea typeface="+mn-ea"/>
          <a:cs typeface="+mn-cs"/>
        </a:defRPr>
      </a:lvl1pPr>
      <a:lvl2pPr marL="457200" algn="r" rtl="1">
        <a:defRPr>
          <a:latin typeface="+mn-lt"/>
          <a:ea typeface="+mn-ea"/>
          <a:cs typeface="+mn-cs"/>
        </a:defRPr>
      </a:lvl2pPr>
      <a:lvl3pPr marL="914400" algn="r" rtl="1">
        <a:defRPr>
          <a:latin typeface="+mn-lt"/>
          <a:ea typeface="+mn-ea"/>
          <a:cs typeface="+mn-cs"/>
        </a:defRPr>
      </a:lvl3pPr>
      <a:lvl4pPr marL="1371600" algn="r" rtl="1">
        <a:defRPr>
          <a:latin typeface="+mn-lt"/>
          <a:ea typeface="+mn-ea"/>
          <a:cs typeface="+mn-cs"/>
        </a:defRPr>
      </a:lvl4pPr>
      <a:lvl5pPr marL="1828800" algn="r" rtl="1">
        <a:defRPr>
          <a:latin typeface="+mn-lt"/>
          <a:ea typeface="+mn-ea"/>
          <a:cs typeface="+mn-cs"/>
        </a:defRPr>
      </a:lvl5pPr>
      <a:lvl6pPr marL="2286000" algn="r" rtl="1">
        <a:defRPr>
          <a:latin typeface="+mn-lt"/>
          <a:ea typeface="+mn-ea"/>
          <a:cs typeface="+mn-cs"/>
        </a:defRPr>
      </a:lvl6pPr>
      <a:lvl7pPr marL="2743200" algn="r" rtl="1">
        <a:defRPr>
          <a:latin typeface="+mn-lt"/>
          <a:ea typeface="+mn-ea"/>
          <a:cs typeface="+mn-cs"/>
        </a:defRPr>
      </a:lvl7pPr>
      <a:lvl8pPr marL="3200400" algn="r" rtl="1">
        <a:defRPr>
          <a:latin typeface="+mn-lt"/>
          <a:ea typeface="+mn-ea"/>
          <a:cs typeface="+mn-cs"/>
        </a:defRPr>
      </a:lvl8pPr>
      <a:lvl9pPr marL="3657600" algn="r" rtl="1">
        <a:defRPr>
          <a:latin typeface="+mn-lt"/>
          <a:ea typeface="+mn-ea"/>
          <a:cs typeface="+mn-cs"/>
        </a:defRPr>
      </a:lvl9pPr>
    </p:bodyStyle>
    <p:otherStyle>
      <a:lvl1pPr marL="0" algn="r" rtl="1">
        <a:defRPr>
          <a:latin typeface="+mn-lt"/>
          <a:ea typeface="+mn-ea"/>
          <a:cs typeface="+mn-cs"/>
        </a:defRPr>
      </a:lvl1pPr>
      <a:lvl2pPr marL="457200" algn="r" rtl="1">
        <a:defRPr>
          <a:latin typeface="+mn-lt"/>
          <a:ea typeface="+mn-ea"/>
          <a:cs typeface="+mn-cs"/>
        </a:defRPr>
      </a:lvl2pPr>
      <a:lvl3pPr marL="914400" algn="r" rtl="1">
        <a:defRPr>
          <a:latin typeface="+mn-lt"/>
          <a:ea typeface="+mn-ea"/>
          <a:cs typeface="+mn-cs"/>
        </a:defRPr>
      </a:lvl3pPr>
      <a:lvl4pPr marL="1371600" algn="r" rtl="1">
        <a:defRPr>
          <a:latin typeface="+mn-lt"/>
          <a:ea typeface="+mn-ea"/>
          <a:cs typeface="+mn-cs"/>
        </a:defRPr>
      </a:lvl4pPr>
      <a:lvl5pPr marL="1828800" algn="r" rtl="1">
        <a:defRPr>
          <a:latin typeface="+mn-lt"/>
          <a:ea typeface="+mn-ea"/>
          <a:cs typeface="+mn-cs"/>
        </a:defRPr>
      </a:lvl5pPr>
      <a:lvl6pPr marL="2286000" algn="r" rtl="1">
        <a:defRPr>
          <a:latin typeface="+mn-lt"/>
          <a:ea typeface="+mn-ea"/>
          <a:cs typeface="+mn-cs"/>
        </a:defRPr>
      </a:lvl6pPr>
      <a:lvl7pPr marL="2743200" algn="r" rtl="1">
        <a:defRPr>
          <a:latin typeface="+mn-lt"/>
          <a:ea typeface="+mn-ea"/>
          <a:cs typeface="+mn-cs"/>
        </a:defRPr>
      </a:lvl7pPr>
      <a:lvl8pPr marL="3200400" algn="r" rtl="1">
        <a:defRPr>
          <a:latin typeface="+mn-lt"/>
          <a:ea typeface="+mn-ea"/>
          <a:cs typeface="+mn-cs"/>
        </a:defRPr>
      </a:lvl8pPr>
      <a:lvl9pPr marL="3657600" algn="r" rtl="1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86913" y="1847380"/>
            <a:ext cx="7578725" cy="2036455"/>
          </a:xfrm>
          <a:prstGeom prst="rect">
            <a:avLst/>
          </a:prstGeom>
        </p:spPr>
        <p:txBody>
          <a:bodyPr vert="horz" wrap="square" lIns="0" tIns="35560" rIns="0" bIns="0" rtlCol="1">
            <a:spAutoFit/>
          </a:bodyPr>
          <a:lstStyle/>
          <a:p>
            <a:pPr marL="891540" marR="30480" indent="-854075" rtl="1">
              <a:lnSpc>
                <a:spcPts val="5200"/>
              </a:lnSpc>
              <a:spcBef>
                <a:spcPts val="280"/>
              </a:spcBef>
            </a:pPr>
            <a:r>
              <a:rPr dirty="0" err="1"/>
              <a:t>تقرير</a:t>
            </a:r>
            <a:r>
              <a:rPr dirty="0"/>
              <a:t> </a:t>
            </a:r>
            <a:r>
              <a:rPr dirty="0" err="1"/>
              <a:t>الحالة</a:t>
            </a:r>
            <a:r>
              <a:rPr dirty="0"/>
              <a:t> </a:t>
            </a:r>
            <a:r>
              <a:rPr dirty="0" err="1"/>
              <a:t>اليومي</a:t>
            </a:r>
            <a:r>
              <a:rPr dirty="0"/>
              <a:t> </a:t>
            </a:r>
            <a:r>
              <a:rPr dirty="0" err="1"/>
              <a:t>بشأن</a:t>
            </a:r>
            <a:r>
              <a:rPr dirty="0"/>
              <a:t> </a:t>
            </a:r>
            <a:r>
              <a:rPr dirty="0" err="1"/>
              <a:t>الإيبولا</a:t>
            </a:r>
            <a:r>
              <a:rPr dirty="0"/>
              <a:t> </a:t>
            </a:r>
            <a:r>
              <a:rPr dirty="0" err="1"/>
              <a:t>في</a:t>
            </a:r>
            <a:r>
              <a:rPr dirty="0"/>
              <a:t> </a:t>
            </a:r>
            <a:r>
              <a:rPr dirty="0" err="1"/>
              <a:t>ليبريا</a:t>
            </a:r>
            <a:r>
              <a:rPr dirty="0"/>
              <a:t> </a:t>
            </a:r>
            <a:r>
              <a:rPr lang="ar" spc="-10" dirty="0"/>
              <a:t> رقم 489</a:t>
            </a:r>
            <a:r>
              <a:rPr dirty="0"/>
              <a:t> </a:t>
            </a:r>
            <a:r>
              <a:rPr dirty="0" err="1"/>
              <a:t>عن</a:t>
            </a:r>
            <a:r>
              <a:rPr dirty="0"/>
              <a:t> </a:t>
            </a:r>
            <a:r>
              <a:rPr dirty="0" err="1"/>
              <a:t>اليوم</a:t>
            </a:r>
            <a:r>
              <a:rPr dirty="0"/>
              <a:t> </a:t>
            </a:r>
            <a:r>
              <a:rPr dirty="0" err="1"/>
              <a:t>الموافق</a:t>
            </a:r>
            <a:r>
              <a:rPr dirty="0"/>
              <a:t> </a:t>
            </a:r>
            <a:r>
              <a:rPr lang="ar" spc="-5" dirty="0"/>
              <a:t>16</a:t>
            </a:r>
            <a:r>
              <a:rPr dirty="0"/>
              <a:t> </a:t>
            </a:r>
            <a:r>
              <a:rPr dirty="0" err="1"/>
              <a:t>أيلول</a:t>
            </a:r>
            <a:r>
              <a:rPr lang="ar-EG" dirty="0"/>
              <a:t>/ </a:t>
            </a:r>
            <a:r>
              <a:rPr dirty="0" err="1"/>
              <a:t>سبتمبر</a:t>
            </a:r>
            <a:r>
              <a:rPr lang="ar-EG" dirty="0"/>
              <a:t> 2015:</a:t>
            </a:r>
            <a:endParaRPr sz="4400" dirty="0"/>
          </a:p>
        </p:txBody>
      </p:sp>
      <p:sp>
        <p:nvSpPr>
          <p:cNvPr id="3" name="object 3"/>
          <p:cNvSpPr txBox="1"/>
          <p:nvPr/>
        </p:nvSpPr>
        <p:spPr>
          <a:xfrm>
            <a:off x="1403173" y="3853980"/>
            <a:ext cx="6343015" cy="695960"/>
          </a:xfrm>
          <a:prstGeom prst="rect">
            <a:avLst/>
          </a:prstGeom>
        </p:spPr>
        <p:txBody>
          <a:bodyPr vert="horz" wrap="square" lIns="0" tIns="12700" rIns="0" bIns="0" rtlCol="1">
            <a:spAutoFit/>
          </a:bodyPr>
          <a:lstStyle/>
          <a:p>
            <a:pPr marL="12700" rtl="1">
              <a:lnSpc>
                <a:spcPct val="100000"/>
              </a:lnSpc>
              <a:spcBef>
                <a:spcPts val="100"/>
              </a:spcBef>
            </a:pPr>
            <a:r>
              <a:rPr lang="ar" sz="4400" b="1" spc="-10">
                <a:latin typeface="Calibri"/>
                <a:cs typeface="Calibri"/>
              </a:rPr>
              <a:t>الترصُّد</a:t>
            </a:r>
            <a:r>
              <a:rPr lang="ar" sz="4400" b="1">
                <a:latin typeface="Calibri"/>
                <a:cs typeface="Calibri"/>
              </a:rPr>
              <a:t> النشط لمدة 90 يومًا</a:t>
            </a:r>
            <a:endParaRPr sz="44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303257" y="5164835"/>
            <a:ext cx="2542540" cy="436880"/>
          </a:xfrm>
          <a:prstGeom prst="rect">
            <a:avLst/>
          </a:prstGeom>
        </p:spPr>
        <p:txBody>
          <a:bodyPr vert="horz" wrap="square" lIns="0" tIns="12700" rIns="0" bIns="0" rtlCol="1">
            <a:spAutoFit/>
          </a:bodyPr>
          <a:lstStyle/>
          <a:p>
            <a:pPr marL="12700" rtl="1">
              <a:lnSpc>
                <a:spcPct val="100000"/>
              </a:lnSpc>
              <a:spcBef>
                <a:spcPts val="100"/>
              </a:spcBef>
            </a:pPr>
            <a:r>
              <a:rPr lang="ar" sz="2700">
                <a:solidFill>
                  <a:srgbClr val="898989"/>
                </a:solidFill>
                <a:latin typeface="Calibri"/>
                <a:cs typeface="Calibri"/>
              </a:rPr>
              <a:t>وزارة </a:t>
            </a:r>
            <a:r>
              <a:rPr lang="ar" sz="2700" spc="-10">
                <a:solidFill>
                  <a:srgbClr val="898989"/>
                </a:solidFill>
                <a:latin typeface="Calibri"/>
                <a:cs typeface="Calibri"/>
              </a:rPr>
              <a:t>الصحة</a:t>
            </a:r>
            <a:endParaRPr sz="2700">
              <a:latin typeface="Calibri"/>
              <a:cs typeface="Calibri"/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57212" y="384175"/>
            <a:ext cx="1628775" cy="857250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288404" y="341313"/>
            <a:ext cx="1474595" cy="1258886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7012940" y="6481445"/>
            <a:ext cx="1782445" cy="193040"/>
          </a:xfrm>
          <a:prstGeom prst="rect">
            <a:avLst/>
          </a:prstGeom>
        </p:spPr>
        <p:txBody>
          <a:bodyPr vert="horz" wrap="square" lIns="0" tIns="12700" rIns="0" bIns="0" rtlCol="1">
            <a:spAutoFit/>
          </a:bodyPr>
          <a:lstStyle/>
          <a:p>
            <a:pPr marL="12700" rtl="1">
              <a:lnSpc>
                <a:spcPct val="100000"/>
              </a:lnSpc>
              <a:spcBef>
                <a:spcPts val="100"/>
              </a:spcBef>
            </a:pPr>
            <a:r>
              <a:rPr lang="ar" sz="1100">
                <a:latin typeface="Arial"/>
                <a:cs typeface="Arial"/>
              </a:rPr>
              <a:t>©</a:t>
            </a:r>
            <a:r>
              <a:rPr lang="ar" sz="1100" spc="-10">
                <a:latin typeface="Arial"/>
                <a:cs typeface="Arial"/>
              </a:rPr>
              <a:t> </a:t>
            </a:r>
            <a:r>
              <a:rPr lang="ar" sz="1100">
                <a:latin typeface="Arial"/>
                <a:cs typeface="Arial"/>
              </a:rPr>
              <a:t>وزارة</a:t>
            </a:r>
            <a:r>
              <a:rPr lang="ar" sz="1100" spc="-5">
                <a:latin typeface="Arial"/>
                <a:cs typeface="Arial"/>
              </a:rPr>
              <a:t>  </a:t>
            </a:r>
            <a:r>
              <a:rPr lang="ar" sz="1100" spc="-10">
                <a:latin typeface="Arial"/>
                <a:cs typeface="Arial"/>
              </a:rPr>
              <a:t>الصحة</a:t>
            </a:r>
            <a:r>
              <a:rPr lang="ar" sz="1100">
                <a:latin typeface="Arial"/>
                <a:cs typeface="Arial"/>
              </a:rPr>
              <a:t> الليبرية</a:t>
            </a:r>
            <a:endParaRPr sz="1100">
              <a:latin typeface="Arial"/>
              <a:cs typeface="Arial"/>
            </a:endParaRPr>
          </a:p>
        </p:txBody>
      </p:sp>
      <p:pic>
        <p:nvPicPr>
          <p:cNvPr id="8" name="object 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876800" y="1533265"/>
            <a:ext cx="228650" cy="228650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4700752" y="125248"/>
            <a:ext cx="2286000" cy="1524000"/>
          </a:xfrm>
          <a:prstGeom prst="rect">
            <a:avLst/>
          </a:prstGeom>
          <a:ln w="12700">
            <a:solidFill>
              <a:srgbClr val="000000"/>
            </a:solidFill>
          </a:ln>
        </p:spPr>
        <p:txBody>
          <a:bodyPr vert="horz" wrap="square" lIns="0" tIns="50800" rIns="0" bIns="0" rtlCol="1">
            <a:spAutoFit/>
          </a:bodyPr>
          <a:lstStyle/>
          <a:p>
            <a:pPr marL="25400" rtl="1">
              <a:lnSpc>
                <a:spcPct val="100000"/>
              </a:lnSpc>
              <a:spcBef>
                <a:spcPts val="400"/>
              </a:spcBef>
            </a:pPr>
            <a:r>
              <a:rPr lang="ar" sz="800" b="1" i="1" spc="-20" dirty="0">
                <a:latin typeface="Arial"/>
                <a:cs typeface="Arial"/>
              </a:rPr>
              <a:t>nmq1</a:t>
            </a:r>
            <a:endParaRPr sz="800" dirty="0">
              <a:latin typeface="Arial"/>
              <a:cs typeface="Arial"/>
            </a:endParaRPr>
          </a:p>
          <a:p>
            <a:pPr marL="25400" rtl="1">
              <a:lnSpc>
                <a:spcPct val="100000"/>
              </a:lnSpc>
              <a:spcBef>
                <a:spcPts val="40"/>
              </a:spcBef>
            </a:pPr>
            <a:r>
              <a:rPr lang="ar" sz="800" i="1" dirty="0">
                <a:latin typeface="Arial"/>
                <a:cs typeface="Arial"/>
              </a:rPr>
              <a:t>2018-05-05 </a:t>
            </a:r>
            <a:r>
              <a:rPr lang="ar" sz="800" i="1" spc="-10" dirty="0">
                <a:latin typeface="Arial"/>
                <a:cs typeface="Arial"/>
              </a:rPr>
              <a:t>07:56:35</a:t>
            </a:r>
            <a:endParaRPr sz="800" dirty="0">
              <a:latin typeface="Arial"/>
              <a:cs typeface="Arial"/>
            </a:endParaRPr>
          </a:p>
          <a:p>
            <a:pPr marL="25400" rtl="1">
              <a:lnSpc>
                <a:spcPct val="100000"/>
              </a:lnSpc>
              <a:spcBef>
                <a:spcPts val="40"/>
              </a:spcBef>
            </a:pPr>
            <a:r>
              <a:rPr lang="ar" sz="1000" dirty="0">
                <a:latin typeface="Arial"/>
                <a:cs typeface="Arial"/>
              </a:rPr>
              <a:t>-------------------------------------------</a:t>
            </a:r>
            <a:r>
              <a:rPr lang="ar" sz="1000" spc="-50" dirty="0">
                <a:latin typeface="Arial"/>
                <a:cs typeface="Arial"/>
              </a:rPr>
              <a:t>-</a:t>
            </a:r>
            <a:endParaRPr sz="1000" dirty="0">
              <a:latin typeface="Arial"/>
              <a:cs typeface="Arial"/>
            </a:endParaRPr>
          </a:p>
          <a:p>
            <a:pPr marL="25400" marR="17780" rtl="1">
              <a:lnSpc>
                <a:spcPct val="100000"/>
              </a:lnSpc>
            </a:pPr>
            <a:r>
              <a:rPr lang="ar" sz="1000" dirty="0">
                <a:latin typeface="Arial"/>
                <a:cs typeface="Arial"/>
              </a:rPr>
              <a:t>من الأفضل أن يكون هذا في ملف Word أو pdf</a:t>
            </a:r>
            <a:endParaRPr sz="10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69058" y="63500"/>
            <a:ext cx="5398542" cy="482600"/>
          </a:xfrm>
          <a:prstGeom prst="rect">
            <a:avLst/>
          </a:prstGeom>
        </p:spPr>
        <p:txBody>
          <a:bodyPr vert="horz" wrap="square" lIns="0" tIns="12700" rIns="0" bIns="0" rtlCol="1">
            <a:spAutoFit/>
          </a:bodyPr>
          <a:lstStyle/>
          <a:p>
            <a:pPr marL="12700" rtl="1">
              <a:lnSpc>
                <a:spcPct val="100000"/>
              </a:lnSpc>
              <a:spcBef>
                <a:spcPts val="100"/>
              </a:spcBef>
            </a:pPr>
            <a:r>
              <a:rPr lang="ar" sz="3000" dirty="0"/>
              <a:t>التبليغ</a:t>
            </a:r>
            <a:r>
              <a:rPr lang="ar-EG" sz="3000" dirty="0"/>
              <a:t> </a:t>
            </a:r>
            <a:r>
              <a:rPr lang="ar" sz="3000" dirty="0"/>
              <a:t>عن حالة مشتبه في إصابتها بالإيبولا</a:t>
            </a:r>
            <a:endParaRPr sz="3000" dirty="0"/>
          </a:p>
        </p:txBody>
      </p:sp>
      <p:sp>
        <p:nvSpPr>
          <p:cNvPr id="3" name="object 3"/>
          <p:cNvSpPr txBox="1"/>
          <p:nvPr/>
        </p:nvSpPr>
        <p:spPr>
          <a:xfrm>
            <a:off x="281940" y="6324600"/>
            <a:ext cx="4758690" cy="238760"/>
          </a:xfrm>
          <a:prstGeom prst="rect">
            <a:avLst/>
          </a:prstGeom>
        </p:spPr>
        <p:txBody>
          <a:bodyPr vert="horz" wrap="square" lIns="0" tIns="12700" rIns="0" bIns="0" rtlCol="1">
            <a:spAutoFit/>
          </a:bodyPr>
          <a:lstStyle/>
          <a:p>
            <a:pPr marL="38100" rtl="1">
              <a:lnSpc>
                <a:spcPct val="100000"/>
              </a:lnSpc>
              <a:spcBef>
                <a:spcPts val="100"/>
              </a:spcBef>
            </a:pPr>
            <a:r>
              <a:rPr lang="ar" sz="1350" b="1" baseline="24691" dirty="0">
                <a:latin typeface="Calibri"/>
                <a:cs typeface="Calibri"/>
              </a:rPr>
              <a:t>1 </a:t>
            </a:r>
            <a:r>
              <a:rPr lang="ar" sz="1400" dirty="0">
                <a:latin typeface="Calibri"/>
                <a:cs typeface="Calibri"/>
              </a:rPr>
              <a:t>من التقارير</a:t>
            </a:r>
            <a:r>
              <a:rPr lang="ar" sz="1400" spc="-5" dirty="0">
                <a:latin typeface="Calibri"/>
                <a:cs typeface="Calibri"/>
              </a:rPr>
              <a:t> </a:t>
            </a:r>
            <a:r>
              <a:rPr lang="ar" sz="1400" dirty="0">
                <a:latin typeface="Calibri"/>
                <a:cs typeface="Calibri"/>
              </a:rPr>
              <a:t>اليومية</a:t>
            </a:r>
            <a:r>
              <a:rPr lang="ar" sz="1400" spc="-5" dirty="0">
                <a:latin typeface="Calibri"/>
                <a:cs typeface="Calibri"/>
              </a:rPr>
              <a:t> </a:t>
            </a:r>
            <a:r>
              <a:rPr lang="ar" sz="1400" dirty="0">
                <a:latin typeface="Calibri"/>
                <a:cs typeface="Calibri"/>
              </a:rPr>
              <a:t>للمقاطعة المُرسلة بالبريد الإلكتروني</a:t>
            </a:r>
            <a:r>
              <a:rPr lang="ar" sz="1400" spc="-5" dirty="0">
                <a:latin typeface="Calibri"/>
                <a:cs typeface="Calibri"/>
              </a:rPr>
              <a:t>  </a:t>
            </a:r>
            <a:r>
              <a:rPr lang="ar" sz="1400" dirty="0">
                <a:latin typeface="Calibri"/>
                <a:cs typeface="Calibri"/>
              </a:rPr>
              <a:t>بشأن البيانات المجمعة لذلك</a:t>
            </a:r>
            <a:r>
              <a:rPr lang="ar" sz="1400" spc="-5" dirty="0">
                <a:latin typeface="Calibri"/>
                <a:cs typeface="Calibri"/>
              </a:rPr>
              <a:t> </a:t>
            </a:r>
            <a:r>
              <a:rPr lang="ar" sz="1400" spc="-25" dirty="0">
                <a:latin typeface="Calibri"/>
                <a:cs typeface="Calibri"/>
              </a:rPr>
              <a:t>اليوم</a:t>
            </a:r>
            <a:endParaRPr sz="1400" dirty="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793740" y="6362382"/>
            <a:ext cx="1595120" cy="238760"/>
          </a:xfrm>
          <a:prstGeom prst="rect">
            <a:avLst/>
          </a:prstGeom>
        </p:spPr>
        <p:txBody>
          <a:bodyPr vert="horz" wrap="square" lIns="0" tIns="12700" rIns="0" bIns="0" rtlCol="1">
            <a:spAutoFit/>
          </a:bodyPr>
          <a:lstStyle/>
          <a:p>
            <a:pPr marL="12700" rtl="1">
              <a:lnSpc>
                <a:spcPct val="100000"/>
              </a:lnSpc>
              <a:spcBef>
                <a:spcPts val="100"/>
              </a:spcBef>
            </a:pPr>
            <a:r>
              <a:rPr dirty="0" err="1"/>
              <a:t>مقاطعة</a:t>
            </a:r>
            <a:r>
              <a:rPr dirty="0"/>
              <a:t> </a:t>
            </a:r>
            <a:r>
              <a:rPr lang="ar" sz="1400" spc="-10" dirty="0">
                <a:latin typeface="Calibri"/>
                <a:cs typeface="Calibri"/>
              </a:rPr>
              <a:t>لم</a:t>
            </a:r>
            <a:r>
              <a:rPr lang="ar" sz="1400" spc="-5" dirty="0">
                <a:latin typeface="Calibri"/>
                <a:cs typeface="Calibri"/>
              </a:rPr>
              <a:t> تُبلغ</a:t>
            </a:r>
            <a:endParaRPr sz="1400" dirty="0">
              <a:latin typeface="Calibri"/>
              <a:cs typeface="Calibri"/>
            </a:endParaRPr>
          </a:p>
        </p:txBody>
      </p:sp>
      <p:graphicFrame>
        <p:nvGraphicFramePr>
          <p:cNvPr id="5" name="objec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4719560"/>
              </p:ext>
            </p:extLst>
          </p:nvPr>
        </p:nvGraphicFramePr>
        <p:xfrm>
          <a:off x="1517650" y="573087"/>
          <a:ext cx="5761989" cy="5681980"/>
        </p:xfrm>
        <a:graphic>
          <a:graphicData uri="http://schemas.openxmlformats.org/drawingml/2006/table">
            <a:tbl>
              <a:tblPr rtl="1" firstRow="1" bandRow="1">
                <a:tableStyleId>{2D5ABB26-0587-4C30-8999-92F81FD0307C}</a:tableStyleId>
              </a:tblPr>
              <a:tblGrid>
                <a:gridCol w="23793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490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6776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658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55600">
                <a:tc rowSpan="3">
                  <a:txBody>
                    <a:bodyPr/>
                    <a:lstStyle/>
                    <a:p>
                      <a:pPr rtl="1"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  <a:p>
                      <a:pPr rtl="1"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  <a:p>
                      <a:pPr marL="4445" algn="ctr" rtl="1">
                        <a:lnSpc>
                          <a:spcPct val="100000"/>
                        </a:lnSpc>
                        <a:spcBef>
                          <a:spcPts val="1365"/>
                        </a:spcBef>
                      </a:pPr>
                      <a:r>
                        <a:rPr lang="ar" sz="1400" b="1" spc="-10">
                          <a:latin typeface="Calibri"/>
                          <a:cs typeface="Calibri"/>
                        </a:rPr>
                        <a:t>المقاطعة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3">
                  <a:txBody>
                    <a:bodyPr/>
                    <a:lstStyle/>
                    <a:p>
                      <a:pPr marL="906144" rtl="1">
                        <a:lnSpc>
                          <a:spcPts val="1580"/>
                        </a:lnSpc>
                        <a:spcBef>
                          <a:spcPts val="1120"/>
                        </a:spcBef>
                      </a:pPr>
                      <a:r>
                        <a:rPr lang="ar" sz="1400" b="1" spc="-10">
                          <a:latin typeface="Calibri"/>
                          <a:cs typeface="Calibri"/>
                        </a:rPr>
                        <a:t>التقرير</a:t>
                      </a:r>
                      <a:r>
                        <a:rPr lang="ar" sz="1400" b="1">
                          <a:latin typeface="Calibri"/>
                          <a:cs typeface="Calibri"/>
                        </a:rPr>
                        <a:t> اليومي المُرسل بالبريد الإلكتروني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14224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pPr rtl="1"/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4020">
                <a:tc vMerge="1">
                  <a:txBody>
                    <a:bodyPr/>
                    <a:lstStyle/>
                    <a:p>
                      <a:pPr rtl="1"/>
                      <a:endParaRPr/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3">
                  <a:txBody>
                    <a:bodyPr/>
                    <a:lstStyle/>
                    <a:p>
                      <a:pPr rtl="1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marL="886460" rtl="1">
                        <a:lnSpc>
                          <a:spcPts val="1580"/>
                        </a:lnSpc>
                      </a:pPr>
                      <a:r>
                        <a:rPr lang="ar" sz="1400" b="1">
                          <a:latin typeface="Calibri"/>
                          <a:cs typeface="Calibri"/>
                        </a:rPr>
                        <a:t>حالات</a:t>
                      </a:r>
                      <a:r>
                        <a:rPr lang="ar" sz="1350" b="1" baseline="24691">
                          <a:latin typeface="Calibri"/>
                          <a:cs typeface="Calibri"/>
                        </a:rPr>
                        <a:t>1</a:t>
                      </a:r>
                      <a:r>
                        <a:rPr lang="ar" sz="1350" b="1" spc="135" baseline="24691">
                          <a:latin typeface="Calibri"/>
                          <a:cs typeface="Calibri"/>
                        </a:rPr>
                        <a:t> </a:t>
                      </a:r>
                      <a:r>
                        <a:rPr lang="ar" sz="1400" b="1">
                          <a:latin typeface="Calibri"/>
                          <a:cs typeface="Calibri"/>
                        </a:rPr>
                        <a:t>جديدة مشتبه فيها</a:t>
                      </a:r>
                      <a:r>
                        <a:rPr lang="ar" sz="1400" b="1" spc="-15">
                          <a:latin typeface="Calibri"/>
                          <a:cs typeface="Calibri"/>
                        </a:rPr>
                        <a:t> 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381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pPr rtl="1"/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6390">
                <a:tc vMerge="1">
                  <a:txBody>
                    <a:bodyPr/>
                    <a:lstStyle/>
                    <a:p>
                      <a:pPr rtl="1"/>
                      <a:endParaRPr/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" algn="ctr" rtl="1">
                        <a:lnSpc>
                          <a:spcPts val="1580"/>
                        </a:lnSpc>
                        <a:spcBef>
                          <a:spcPts val="895"/>
                        </a:spcBef>
                      </a:pPr>
                      <a:r>
                        <a:rPr lang="ar" sz="1400" b="1" spc="-10">
                          <a:latin typeface="Calibri"/>
                          <a:cs typeface="Calibri"/>
                        </a:rPr>
                        <a:t>المجموع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11366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" algn="ctr" rtl="1">
                        <a:lnSpc>
                          <a:spcPts val="1580"/>
                        </a:lnSpc>
                        <a:spcBef>
                          <a:spcPts val="895"/>
                        </a:spcBef>
                      </a:pPr>
                      <a:r>
                        <a:rPr lang="ar" sz="1400" spc="-10">
                          <a:latin typeface="Calibri"/>
                          <a:cs typeface="Calibri"/>
                        </a:rPr>
                        <a:t>على قيد الحياة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11366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" algn="ctr" rtl="1">
                        <a:lnSpc>
                          <a:spcPts val="1580"/>
                        </a:lnSpc>
                        <a:spcBef>
                          <a:spcPts val="895"/>
                        </a:spcBef>
                      </a:pPr>
                      <a:r>
                        <a:rPr lang="ar" sz="1400" spc="-20">
                          <a:latin typeface="Calibri"/>
                          <a:cs typeface="Calibri"/>
                        </a:rPr>
                        <a:t>مُتوفًّى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11366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3845">
                <a:tc>
                  <a:txBody>
                    <a:bodyPr/>
                    <a:lstStyle/>
                    <a:p>
                      <a:pPr marL="4445" rtl="1">
                        <a:lnSpc>
                          <a:spcPts val="1580"/>
                        </a:lnSpc>
                        <a:spcBef>
                          <a:spcPts val="555"/>
                        </a:spcBef>
                      </a:pPr>
                      <a:r>
                        <a:rPr lang="ar" sz="1400" b="1" spc="-20">
                          <a:latin typeface="Calibri"/>
                          <a:cs typeface="Calibri"/>
                        </a:rPr>
                        <a:t>بومي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7048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445" algn="ctr" rtl="1">
                        <a:lnSpc>
                          <a:spcPts val="1820"/>
                        </a:lnSpc>
                        <a:spcBef>
                          <a:spcPts val="315"/>
                        </a:spcBef>
                      </a:pPr>
                      <a:r>
                        <a:rPr lang="ar" sz="1600" b="1" spc="-25">
                          <a:latin typeface="Calibri"/>
                          <a:cs typeface="Calibri"/>
                        </a:rPr>
                        <a:t>23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4000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0" algn="ctr" rtl="1">
                        <a:lnSpc>
                          <a:spcPts val="1820"/>
                        </a:lnSpc>
                        <a:spcBef>
                          <a:spcPts val="315"/>
                        </a:spcBef>
                      </a:pPr>
                      <a:r>
                        <a:rPr lang="ar" sz="1600" b="1" spc="-25">
                          <a:latin typeface="Calibri"/>
                          <a:cs typeface="Calibri"/>
                        </a:rPr>
                        <a:t>23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4000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 rtl="1">
                        <a:lnSpc>
                          <a:spcPts val="1820"/>
                        </a:lnSpc>
                        <a:spcBef>
                          <a:spcPts val="315"/>
                        </a:spcBef>
                      </a:pPr>
                      <a:r>
                        <a:rPr lang="ar" sz="1600" b="1">
                          <a:latin typeface="Calibri"/>
                          <a:cs typeface="Calibri"/>
                        </a:rPr>
                        <a:t>0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4000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3845">
                <a:tc>
                  <a:txBody>
                    <a:bodyPr/>
                    <a:lstStyle/>
                    <a:p>
                      <a:pPr marL="4445" rtl="1">
                        <a:lnSpc>
                          <a:spcPts val="1580"/>
                        </a:lnSpc>
                        <a:spcBef>
                          <a:spcPts val="555"/>
                        </a:spcBef>
                      </a:pPr>
                      <a:r>
                        <a:rPr lang="ar" sz="1400" b="1" spc="-20">
                          <a:latin typeface="Calibri"/>
                          <a:cs typeface="Calibri"/>
                        </a:rPr>
                        <a:t>بونغ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7048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445" algn="ctr" rtl="1">
                        <a:lnSpc>
                          <a:spcPts val="1820"/>
                        </a:lnSpc>
                        <a:spcBef>
                          <a:spcPts val="315"/>
                        </a:spcBef>
                      </a:pPr>
                      <a:r>
                        <a:rPr lang="ar" sz="1600" b="1">
                          <a:latin typeface="Calibri"/>
                          <a:cs typeface="Calibri"/>
                        </a:rPr>
                        <a:t>7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4000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 rtl="1">
                        <a:lnSpc>
                          <a:spcPts val="1820"/>
                        </a:lnSpc>
                        <a:spcBef>
                          <a:spcPts val="315"/>
                        </a:spcBef>
                      </a:pPr>
                      <a:r>
                        <a:rPr lang="ar" sz="1600" b="1">
                          <a:latin typeface="Calibri"/>
                          <a:cs typeface="Calibri"/>
                        </a:rPr>
                        <a:t>6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4000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 rtl="1">
                        <a:lnSpc>
                          <a:spcPts val="1820"/>
                        </a:lnSpc>
                        <a:spcBef>
                          <a:spcPts val="315"/>
                        </a:spcBef>
                      </a:pPr>
                      <a:r>
                        <a:rPr lang="ar" sz="1600" b="1">
                          <a:latin typeface="Calibri"/>
                          <a:cs typeface="Calibri"/>
                        </a:rPr>
                        <a:t>1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4000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3845">
                <a:tc>
                  <a:txBody>
                    <a:bodyPr/>
                    <a:lstStyle/>
                    <a:p>
                      <a:pPr marL="4445" rtl="1">
                        <a:lnSpc>
                          <a:spcPts val="1580"/>
                        </a:lnSpc>
                        <a:spcBef>
                          <a:spcPts val="555"/>
                        </a:spcBef>
                      </a:pPr>
                      <a:r>
                        <a:rPr lang="ar" sz="1400" b="1" spc="-10">
                          <a:latin typeface="Calibri"/>
                          <a:cs typeface="Calibri"/>
                        </a:rPr>
                        <a:t>غباربولو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7048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3845">
                <a:tc>
                  <a:txBody>
                    <a:bodyPr/>
                    <a:lstStyle/>
                    <a:p>
                      <a:pPr marL="4445" rtl="1">
                        <a:lnSpc>
                          <a:spcPts val="1580"/>
                        </a:lnSpc>
                        <a:spcBef>
                          <a:spcPts val="555"/>
                        </a:spcBef>
                      </a:pPr>
                      <a:r>
                        <a:rPr lang="ar" sz="1400" b="1">
                          <a:latin typeface="Calibri"/>
                          <a:cs typeface="Calibri"/>
                        </a:rPr>
                        <a:t>غراند </a:t>
                      </a:r>
                      <a:r>
                        <a:rPr lang="ar" sz="1400" b="1" spc="-10">
                          <a:latin typeface="Calibri"/>
                          <a:cs typeface="Calibri"/>
                        </a:rPr>
                        <a:t>باسا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7048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445" algn="ctr" rtl="1">
                        <a:lnSpc>
                          <a:spcPts val="1820"/>
                        </a:lnSpc>
                        <a:spcBef>
                          <a:spcPts val="315"/>
                        </a:spcBef>
                      </a:pPr>
                      <a:r>
                        <a:rPr lang="ar" sz="1600" b="1" spc="-25">
                          <a:latin typeface="Calibri"/>
                          <a:cs typeface="Calibri"/>
                        </a:rPr>
                        <a:t>13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4000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0" algn="ctr" rtl="1">
                        <a:lnSpc>
                          <a:spcPts val="1820"/>
                        </a:lnSpc>
                        <a:spcBef>
                          <a:spcPts val="315"/>
                        </a:spcBef>
                      </a:pPr>
                      <a:r>
                        <a:rPr lang="ar" sz="1600" b="1" spc="-25">
                          <a:latin typeface="Calibri"/>
                          <a:cs typeface="Calibri"/>
                        </a:rPr>
                        <a:t>13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4000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 rtl="1">
                        <a:lnSpc>
                          <a:spcPts val="1820"/>
                        </a:lnSpc>
                        <a:spcBef>
                          <a:spcPts val="315"/>
                        </a:spcBef>
                      </a:pPr>
                      <a:r>
                        <a:rPr lang="ar" sz="1600" b="1">
                          <a:latin typeface="Calibri"/>
                          <a:cs typeface="Calibri"/>
                        </a:rPr>
                        <a:t>0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4000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3845">
                <a:tc>
                  <a:txBody>
                    <a:bodyPr/>
                    <a:lstStyle/>
                    <a:p>
                      <a:pPr marL="4445" rtl="1">
                        <a:lnSpc>
                          <a:spcPts val="1580"/>
                        </a:lnSpc>
                        <a:spcBef>
                          <a:spcPts val="555"/>
                        </a:spcBef>
                      </a:pPr>
                      <a:r>
                        <a:t>غراند كيب ماونت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7048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83845">
                <a:tc>
                  <a:txBody>
                    <a:bodyPr/>
                    <a:lstStyle/>
                    <a:p>
                      <a:pPr marL="4445" rtl="1">
                        <a:lnSpc>
                          <a:spcPts val="1580"/>
                        </a:lnSpc>
                        <a:spcBef>
                          <a:spcPts val="555"/>
                        </a:spcBef>
                      </a:pPr>
                      <a:r>
                        <a:rPr lang="ar" sz="1400" b="1" dirty="0">
                          <a:latin typeface="Calibri"/>
                          <a:cs typeface="Calibri"/>
                        </a:rPr>
                        <a:t>غراند </a:t>
                      </a:r>
                      <a:r>
                        <a:rPr lang="ar" sz="1400" b="1" spc="-10" dirty="0">
                          <a:latin typeface="Calibri"/>
                          <a:cs typeface="Calibri"/>
                        </a:rPr>
                        <a:t>غيدي</a:t>
                      </a:r>
                      <a:endParaRPr sz="1400" dirty="0">
                        <a:latin typeface="Calibri"/>
                        <a:cs typeface="Calibri"/>
                      </a:endParaRPr>
                    </a:p>
                  </a:txBody>
                  <a:tcPr marL="0" marR="0" marT="7048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83845">
                <a:tc>
                  <a:txBody>
                    <a:bodyPr/>
                    <a:lstStyle/>
                    <a:p>
                      <a:pPr marL="4445" rtl="1">
                        <a:lnSpc>
                          <a:spcPts val="1580"/>
                        </a:lnSpc>
                        <a:spcBef>
                          <a:spcPts val="555"/>
                        </a:spcBef>
                      </a:pPr>
                      <a:r>
                        <a:rPr lang="ar" sz="1400" b="1">
                          <a:latin typeface="Calibri"/>
                          <a:cs typeface="Calibri"/>
                        </a:rPr>
                        <a:t>غراند </a:t>
                      </a:r>
                      <a:r>
                        <a:rPr lang="ar" sz="1400" b="1" spc="-25">
                          <a:latin typeface="Calibri"/>
                          <a:cs typeface="Calibri"/>
                        </a:rPr>
                        <a:t>كرو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7048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445" algn="ctr" rtl="1">
                        <a:lnSpc>
                          <a:spcPts val="1820"/>
                        </a:lnSpc>
                        <a:spcBef>
                          <a:spcPts val="315"/>
                        </a:spcBef>
                      </a:pPr>
                      <a:r>
                        <a:rPr lang="ar" sz="1600" b="1">
                          <a:latin typeface="Calibri"/>
                          <a:cs typeface="Calibri"/>
                        </a:rPr>
                        <a:t>0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4000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 rtl="1">
                        <a:lnSpc>
                          <a:spcPts val="1820"/>
                        </a:lnSpc>
                        <a:spcBef>
                          <a:spcPts val="315"/>
                        </a:spcBef>
                      </a:pPr>
                      <a:r>
                        <a:rPr lang="ar" sz="1600" b="1">
                          <a:latin typeface="Calibri"/>
                          <a:cs typeface="Calibri"/>
                        </a:rPr>
                        <a:t>0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4000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 rtl="1">
                        <a:lnSpc>
                          <a:spcPts val="1820"/>
                        </a:lnSpc>
                        <a:spcBef>
                          <a:spcPts val="315"/>
                        </a:spcBef>
                      </a:pPr>
                      <a:r>
                        <a:rPr lang="ar" sz="1600" b="1">
                          <a:latin typeface="Calibri"/>
                          <a:cs typeface="Calibri"/>
                        </a:rPr>
                        <a:t>0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4000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83845">
                <a:tc>
                  <a:txBody>
                    <a:bodyPr/>
                    <a:lstStyle/>
                    <a:p>
                      <a:pPr marL="4445" rtl="1">
                        <a:lnSpc>
                          <a:spcPts val="1580"/>
                        </a:lnSpc>
                        <a:spcBef>
                          <a:spcPts val="555"/>
                        </a:spcBef>
                      </a:pPr>
                      <a:r>
                        <a:rPr lang="ar" sz="1400" b="1" spc="-20">
                          <a:latin typeface="Calibri"/>
                          <a:cs typeface="Calibri"/>
                        </a:rPr>
                        <a:t>لوفا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7048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445" algn="ctr" rtl="1">
                        <a:lnSpc>
                          <a:spcPts val="1820"/>
                        </a:lnSpc>
                        <a:spcBef>
                          <a:spcPts val="315"/>
                        </a:spcBef>
                      </a:pPr>
                      <a:r>
                        <a:rPr lang="ar" sz="1600" b="1">
                          <a:latin typeface="Calibri"/>
                          <a:cs typeface="Calibri"/>
                        </a:rPr>
                        <a:t>0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4000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 rtl="1">
                        <a:lnSpc>
                          <a:spcPts val="1820"/>
                        </a:lnSpc>
                        <a:spcBef>
                          <a:spcPts val="315"/>
                        </a:spcBef>
                      </a:pPr>
                      <a:r>
                        <a:rPr lang="ar" sz="1600" b="1">
                          <a:latin typeface="Calibri"/>
                          <a:cs typeface="Calibri"/>
                        </a:rPr>
                        <a:t>0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4000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 rtl="1">
                        <a:lnSpc>
                          <a:spcPts val="1820"/>
                        </a:lnSpc>
                        <a:spcBef>
                          <a:spcPts val="315"/>
                        </a:spcBef>
                      </a:pPr>
                      <a:r>
                        <a:rPr lang="ar" sz="1600" b="1">
                          <a:latin typeface="Calibri"/>
                          <a:cs typeface="Calibri"/>
                        </a:rPr>
                        <a:t>0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4000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83845">
                <a:tc>
                  <a:txBody>
                    <a:bodyPr/>
                    <a:lstStyle/>
                    <a:p>
                      <a:pPr marL="4445" rtl="1">
                        <a:lnSpc>
                          <a:spcPts val="1580"/>
                        </a:lnSpc>
                        <a:spcBef>
                          <a:spcPts val="555"/>
                        </a:spcBef>
                      </a:pPr>
                      <a:r>
                        <a:rPr lang="ar" sz="1400" b="1" spc="-10">
                          <a:latin typeface="Calibri"/>
                          <a:cs typeface="Calibri"/>
                        </a:rPr>
                        <a:t>مرغيبي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7048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83845">
                <a:tc>
                  <a:txBody>
                    <a:bodyPr/>
                    <a:lstStyle/>
                    <a:p>
                      <a:pPr marL="4445" rtl="1">
                        <a:lnSpc>
                          <a:spcPts val="1580"/>
                        </a:lnSpc>
                        <a:spcBef>
                          <a:spcPts val="555"/>
                        </a:spcBef>
                      </a:pPr>
                      <a:r>
                        <a:rPr lang="ar" sz="1400" b="1" spc="-10">
                          <a:latin typeface="Calibri"/>
                          <a:cs typeface="Calibri"/>
                        </a:rPr>
                        <a:t>ماريلاند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7048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83845">
                <a:tc>
                  <a:txBody>
                    <a:bodyPr/>
                    <a:lstStyle/>
                    <a:p>
                      <a:pPr marL="4445" rtl="1">
                        <a:lnSpc>
                          <a:spcPts val="1580"/>
                        </a:lnSpc>
                        <a:spcBef>
                          <a:spcPts val="555"/>
                        </a:spcBef>
                      </a:pPr>
                      <a:r>
                        <a:rPr lang="ar" sz="1400" b="1" spc="-10">
                          <a:latin typeface="Calibri"/>
                          <a:cs typeface="Calibri"/>
                        </a:rPr>
                        <a:t>مونتسيرادو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7048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83845">
                <a:tc>
                  <a:txBody>
                    <a:bodyPr/>
                    <a:lstStyle/>
                    <a:p>
                      <a:pPr marL="4445" rtl="1">
                        <a:lnSpc>
                          <a:spcPts val="1580"/>
                        </a:lnSpc>
                        <a:spcBef>
                          <a:spcPts val="555"/>
                        </a:spcBef>
                      </a:pPr>
                      <a:r>
                        <a:rPr lang="ar" sz="1400" b="1" spc="-10">
                          <a:latin typeface="Calibri"/>
                          <a:cs typeface="Calibri"/>
                        </a:rPr>
                        <a:t>نيمبا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7048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83845">
                <a:tc>
                  <a:txBody>
                    <a:bodyPr/>
                    <a:lstStyle/>
                    <a:p>
                      <a:pPr marL="4445" rtl="1">
                        <a:lnSpc>
                          <a:spcPts val="1580"/>
                        </a:lnSpc>
                        <a:spcBef>
                          <a:spcPts val="555"/>
                        </a:spcBef>
                      </a:pPr>
                      <a:r>
                        <a:rPr lang="ar" sz="1400" b="1">
                          <a:latin typeface="Calibri"/>
                          <a:cs typeface="Calibri"/>
                        </a:rPr>
                        <a:t>نهر </a:t>
                      </a:r>
                      <a:r>
                        <a:rPr lang="ar" sz="1400" b="1" spc="-25">
                          <a:latin typeface="Calibri"/>
                          <a:cs typeface="Calibri"/>
                        </a:rPr>
                        <a:t>غي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7048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445" algn="ctr" rtl="1">
                        <a:lnSpc>
                          <a:spcPts val="1820"/>
                        </a:lnSpc>
                        <a:spcBef>
                          <a:spcPts val="315"/>
                        </a:spcBef>
                      </a:pPr>
                      <a:r>
                        <a:rPr lang="ar" sz="1600" b="1" spc="-25">
                          <a:latin typeface="Calibri"/>
                          <a:cs typeface="Calibri"/>
                        </a:rPr>
                        <a:t>11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4000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0" algn="ctr" rtl="1">
                        <a:lnSpc>
                          <a:spcPts val="1820"/>
                        </a:lnSpc>
                        <a:spcBef>
                          <a:spcPts val="315"/>
                        </a:spcBef>
                      </a:pPr>
                      <a:r>
                        <a:rPr lang="ar" sz="1600" b="1" spc="-25">
                          <a:latin typeface="Calibri"/>
                          <a:cs typeface="Calibri"/>
                        </a:rPr>
                        <a:t>10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4000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 rtl="1">
                        <a:lnSpc>
                          <a:spcPts val="1820"/>
                        </a:lnSpc>
                        <a:spcBef>
                          <a:spcPts val="315"/>
                        </a:spcBef>
                      </a:pPr>
                      <a:r>
                        <a:rPr lang="ar" sz="1600" b="1">
                          <a:latin typeface="Calibri"/>
                          <a:cs typeface="Calibri"/>
                        </a:rPr>
                        <a:t>1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4000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83845">
                <a:tc>
                  <a:txBody>
                    <a:bodyPr/>
                    <a:lstStyle/>
                    <a:p>
                      <a:pPr marL="4445" rtl="1">
                        <a:lnSpc>
                          <a:spcPts val="1580"/>
                        </a:lnSpc>
                        <a:spcBef>
                          <a:spcPts val="555"/>
                        </a:spcBef>
                      </a:pPr>
                      <a:r>
                        <a:rPr lang="ar" sz="1400" b="1">
                          <a:latin typeface="Calibri"/>
                          <a:cs typeface="Calibri"/>
                        </a:rPr>
                        <a:t>نهر </a:t>
                      </a:r>
                      <a:r>
                        <a:rPr lang="ar" sz="1400" b="1" spc="-20">
                          <a:latin typeface="Calibri"/>
                          <a:cs typeface="Calibri"/>
                        </a:rPr>
                        <a:t>سيس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7048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83845">
                <a:tc>
                  <a:txBody>
                    <a:bodyPr/>
                    <a:lstStyle/>
                    <a:p>
                      <a:pPr marL="4445" rtl="1">
                        <a:lnSpc>
                          <a:spcPts val="1580"/>
                        </a:lnSpc>
                        <a:spcBef>
                          <a:spcPts val="555"/>
                        </a:spcBef>
                      </a:pPr>
                      <a:r>
                        <a:rPr lang="ar" sz="1400" b="1" spc="-10">
                          <a:latin typeface="Calibri"/>
                          <a:cs typeface="Calibri"/>
                        </a:rPr>
                        <a:t>سينوي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7048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328295">
                <a:tc>
                  <a:txBody>
                    <a:bodyPr/>
                    <a:lstStyle/>
                    <a:p>
                      <a:pPr marL="4445" rtl="1">
                        <a:lnSpc>
                          <a:spcPts val="1580"/>
                        </a:lnSpc>
                        <a:spcBef>
                          <a:spcPts val="905"/>
                        </a:spcBef>
                      </a:pPr>
                      <a:r>
                        <a:rPr lang="ar" sz="1400" b="1" spc="-10">
                          <a:latin typeface="Calibri"/>
                          <a:cs typeface="Calibri"/>
                        </a:rPr>
                        <a:t>على المستوى الوطني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11493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445" algn="ctr" rtl="1">
                        <a:lnSpc>
                          <a:spcPts val="1820"/>
                        </a:lnSpc>
                        <a:spcBef>
                          <a:spcPts val="665"/>
                        </a:spcBef>
                      </a:pPr>
                      <a:r>
                        <a:rPr lang="ar" sz="1600" b="1" spc="-25">
                          <a:latin typeface="Calibri"/>
                          <a:cs typeface="Calibri"/>
                        </a:rPr>
                        <a:t>54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8445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0" algn="ctr" rtl="1">
                        <a:lnSpc>
                          <a:spcPts val="1820"/>
                        </a:lnSpc>
                        <a:spcBef>
                          <a:spcPts val="665"/>
                        </a:spcBef>
                      </a:pPr>
                      <a:r>
                        <a:rPr lang="ar" sz="1600" b="1" spc="-25">
                          <a:latin typeface="Calibri"/>
                          <a:cs typeface="Calibri"/>
                        </a:rPr>
                        <a:t>52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8445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 rtl="1">
                        <a:lnSpc>
                          <a:spcPts val="1820"/>
                        </a:lnSpc>
                        <a:spcBef>
                          <a:spcPts val="665"/>
                        </a:spcBef>
                      </a:pPr>
                      <a:r>
                        <a:rPr lang="ar" sz="1600" b="1" dirty="0">
                          <a:latin typeface="Calibri"/>
                          <a:cs typeface="Calibri"/>
                        </a:rPr>
                        <a:t>2</a:t>
                      </a:r>
                      <a:endParaRPr sz="1600" dirty="0">
                        <a:latin typeface="Calibri"/>
                        <a:cs typeface="Calibri"/>
                      </a:endParaRPr>
                    </a:p>
                  </a:txBody>
                  <a:tcPr marL="0" marR="0" marT="8445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</a:tbl>
          </a:graphicData>
        </a:graphic>
      </p:graphicFrame>
      <p:grpSp>
        <p:nvGrpSpPr>
          <p:cNvPr id="6" name="object 6"/>
          <p:cNvGrpSpPr/>
          <p:nvPr/>
        </p:nvGrpSpPr>
        <p:grpSpPr>
          <a:xfrm>
            <a:off x="5557837" y="6324600"/>
            <a:ext cx="208279" cy="238125"/>
            <a:chOff x="5557837" y="6548437"/>
            <a:chExt cx="208279" cy="238125"/>
          </a:xfrm>
        </p:grpSpPr>
        <p:sp>
          <p:nvSpPr>
            <p:cNvPr id="7" name="object 7"/>
            <p:cNvSpPr/>
            <p:nvPr/>
          </p:nvSpPr>
          <p:spPr>
            <a:xfrm>
              <a:off x="5562600" y="6553199"/>
              <a:ext cx="198755" cy="228600"/>
            </a:xfrm>
            <a:custGeom>
              <a:avLst/>
              <a:gdLst/>
              <a:ahLst/>
              <a:cxnLst/>
              <a:rect l="l" t="t" r="r" b="b"/>
              <a:pathLst>
                <a:path w="198754" h="228600">
                  <a:moveTo>
                    <a:pt x="198437" y="0"/>
                  </a:moveTo>
                  <a:lnTo>
                    <a:pt x="0" y="0"/>
                  </a:lnTo>
                  <a:lnTo>
                    <a:pt x="0" y="228599"/>
                  </a:lnTo>
                  <a:lnTo>
                    <a:pt x="198437" y="228599"/>
                  </a:lnTo>
                  <a:lnTo>
                    <a:pt x="19843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1"/>
            <a:lstStyle/>
            <a:p>
              <a:pPr rtl="1"/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5562599" y="6553199"/>
              <a:ext cx="198755" cy="228600"/>
            </a:xfrm>
            <a:custGeom>
              <a:avLst/>
              <a:gdLst/>
              <a:ahLst/>
              <a:cxnLst/>
              <a:rect l="l" t="t" r="r" b="b"/>
              <a:pathLst>
                <a:path w="198754" h="228600">
                  <a:moveTo>
                    <a:pt x="0" y="0"/>
                  </a:moveTo>
                  <a:lnTo>
                    <a:pt x="198437" y="0"/>
                  </a:lnTo>
                  <a:lnTo>
                    <a:pt x="198437" y="228599"/>
                  </a:lnTo>
                  <a:lnTo>
                    <a:pt x="0" y="228599"/>
                  </a:lnTo>
                  <a:lnTo>
                    <a:pt x="0" y="0"/>
                  </a:lnTo>
                  <a:close/>
                </a:path>
              </a:pathLst>
            </a:custGeom>
            <a:ln w="9524">
              <a:solidFill>
                <a:srgbClr val="000000"/>
              </a:solidFill>
            </a:ln>
          </p:spPr>
          <p:txBody>
            <a:bodyPr wrap="square" lIns="0" tIns="0" rIns="0" bIns="0" rtlCol="1"/>
            <a:lstStyle/>
            <a:p>
              <a:pPr rtl="1"/>
              <a:endParaRPr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87375" y="384175"/>
            <a:ext cx="8093075" cy="457200"/>
          </a:xfrm>
          <a:prstGeom prst="rect">
            <a:avLst/>
          </a:prstGeom>
          <a:ln w="9524">
            <a:solidFill>
              <a:srgbClr val="000000"/>
            </a:solidFill>
          </a:ln>
        </p:spPr>
        <p:txBody>
          <a:bodyPr vert="horz" wrap="square" lIns="0" tIns="22860" rIns="0" bIns="0" rtlCol="1">
            <a:spAutoFit/>
          </a:bodyPr>
          <a:lstStyle/>
          <a:p>
            <a:pPr marL="6350" algn="ctr" rtl="1">
              <a:lnSpc>
                <a:spcPct val="100000"/>
              </a:lnSpc>
              <a:spcBef>
                <a:spcPts val="180"/>
              </a:spcBef>
            </a:pPr>
            <a:r>
              <a:rPr lang="ar" sz="2700">
                <a:solidFill>
                  <a:srgbClr val="1F497D"/>
                </a:solidFill>
              </a:rPr>
              <a:t>العينات المختبرية </a:t>
            </a:r>
            <a:r>
              <a:rPr lang="ar" sz="2700" spc="-10">
                <a:solidFill>
                  <a:srgbClr val="1F497D"/>
                </a:solidFill>
              </a:rPr>
              <a:t> التي جرى تقييمها</a:t>
            </a:r>
            <a:endParaRPr sz="2700"/>
          </a:p>
        </p:txBody>
      </p:sp>
      <p:graphicFrame>
        <p:nvGraphicFramePr>
          <p:cNvPr id="3" name="objec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6304852"/>
              </p:ext>
            </p:extLst>
          </p:nvPr>
        </p:nvGraphicFramePr>
        <p:xfrm>
          <a:off x="385762" y="1027112"/>
          <a:ext cx="8448038" cy="4544822"/>
        </p:xfrm>
        <a:graphic>
          <a:graphicData uri="http://schemas.openxmlformats.org/drawingml/2006/table">
            <a:tbl>
              <a:tblPr rtl="1" firstRow="1" bandRow="1">
                <a:tableStyleId>{2D5ABB26-0587-4C30-8999-92F81FD0307C}</a:tableStyleId>
              </a:tblPr>
              <a:tblGrid>
                <a:gridCol w="19615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543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560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048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5600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8044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73482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405890">
                <a:tc>
                  <a:txBody>
                    <a:bodyPr/>
                    <a:lstStyle/>
                    <a:p>
                      <a:pPr rtl="1"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  <a:p>
                      <a:pPr rtl="1"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  <a:p>
                      <a:pPr rtl="1"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  <a:p>
                      <a:pPr rtl="1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2650">
                        <a:latin typeface="Times New Roman"/>
                        <a:cs typeface="Times New Roman"/>
                      </a:endParaRPr>
                    </a:p>
                    <a:p>
                      <a:pPr marL="549275" rtl="1">
                        <a:lnSpc>
                          <a:spcPts val="1700"/>
                        </a:lnSpc>
                      </a:pPr>
                      <a:r>
                        <a:rPr lang="ar" sz="1500" b="1" spc="-10">
                          <a:latin typeface="Calibri"/>
                          <a:cs typeface="Calibri"/>
                        </a:rPr>
                        <a:t>المختبر</a:t>
                      </a:r>
                      <a:endParaRPr sz="15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  <a:p>
                      <a:pPr rtl="1"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  <a:p>
                      <a:pPr rtl="1"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  <a:p>
                      <a:pPr rtl="1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2650">
                        <a:latin typeface="Times New Roman"/>
                        <a:cs typeface="Times New Roman"/>
                      </a:endParaRPr>
                    </a:p>
                    <a:p>
                      <a:pPr marL="5715" algn="ctr" rtl="1">
                        <a:lnSpc>
                          <a:spcPts val="1700"/>
                        </a:lnSpc>
                      </a:pPr>
                      <a:r>
                        <a:rPr lang="ar" sz="1500" b="1" spc="-10">
                          <a:latin typeface="Calibri"/>
                          <a:cs typeface="Calibri"/>
                        </a:rPr>
                        <a:t>المجموع</a:t>
                      </a:r>
                      <a:endParaRPr sz="15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  <a:p>
                      <a:pPr rtl="1"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  <a:p>
                      <a:pPr rtl="1"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  <a:p>
                      <a:pPr rtl="1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2650">
                        <a:latin typeface="Times New Roman"/>
                        <a:cs typeface="Times New Roman"/>
                      </a:endParaRPr>
                    </a:p>
                    <a:p>
                      <a:pPr marL="5715" algn="ctr" rtl="1">
                        <a:lnSpc>
                          <a:spcPts val="1700"/>
                        </a:lnSpc>
                      </a:pPr>
                      <a:r>
                        <a:rPr lang="ar" sz="1500" b="1">
                          <a:latin typeface="Calibri"/>
                          <a:cs typeface="Calibri"/>
                        </a:rPr>
                        <a:t>نتيجة </a:t>
                      </a:r>
                      <a:r>
                        <a:rPr lang="ar" sz="1500" b="1" spc="-10">
                          <a:latin typeface="Calibri"/>
                          <a:cs typeface="Calibri"/>
                        </a:rPr>
                        <a:t>إيجابية</a:t>
                      </a:r>
                      <a:r>
                        <a:rPr lang="ar" sz="1500" b="1">
                          <a:latin typeface="Calibri"/>
                          <a:cs typeface="Calibri"/>
                        </a:rPr>
                        <a:t> جديدة</a:t>
                      </a:r>
                      <a:endParaRPr sz="15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  <a:p>
                      <a:pPr rtl="1"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  <a:p>
                      <a:pPr rtl="1"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  <a:p>
                      <a:pPr marL="143510" marR="130175" indent="31115" rtl="1">
                        <a:lnSpc>
                          <a:spcPct val="100000"/>
                        </a:lnSpc>
                        <a:spcBef>
                          <a:spcPts val="1165"/>
                        </a:spcBef>
                      </a:pPr>
                      <a:r>
                        <a:rPr lang="ar" sz="1500" b="1" spc="-10">
                          <a:latin typeface="Calibri"/>
                          <a:cs typeface="Calibri"/>
                        </a:rPr>
                        <a:t>نتيجة </a:t>
                      </a:r>
                      <a:r>
                        <a:rPr lang="ar" sz="1500" b="1" spc="-20">
                          <a:latin typeface="Calibri"/>
                          <a:cs typeface="Calibri"/>
                        </a:rPr>
                        <a:t>إيجابية</a:t>
                      </a:r>
                      <a:r>
                        <a:rPr lang="ar" sz="1500" b="1" spc="-10">
                          <a:latin typeface="Calibri"/>
                          <a:cs typeface="Calibri"/>
                        </a:rPr>
                        <a:t> مُكررة</a:t>
                      </a:r>
                      <a:endParaRPr sz="15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  <a:p>
                      <a:pPr rtl="1"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  <a:p>
                      <a:pPr rtl="1"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  <a:p>
                      <a:pPr marL="179070" marR="165735" indent="125095" rtl="1">
                        <a:lnSpc>
                          <a:spcPct val="100000"/>
                        </a:lnSpc>
                        <a:spcBef>
                          <a:spcPts val="1165"/>
                        </a:spcBef>
                      </a:pPr>
                      <a:r>
                        <a:rPr lang="ar" sz="1500" b="1" spc="-10">
                          <a:latin typeface="Calibri"/>
                          <a:cs typeface="Calibri"/>
                        </a:rPr>
                        <a:t>نتيجة سلبية أولية</a:t>
                      </a:r>
                      <a:endParaRPr sz="15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  <a:p>
                      <a:pPr rtl="1"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  <a:p>
                      <a:pPr rtl="1"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  <a:p>
                      <a:pPr marL="140970" marR="11430" indent="-116839" rtl="1">
                        <a:lnSpc>
                          <a:spcPct val="100000"/>
                        </a:lnSpc>
                        <a:spcBef>
                          <a:spcPts val="1165"/>
                        </a:spcBef>
                      </a:pPr>
                      <a:r>
                        <a:rPr lang="ar" sz="1500" b="1">
                          <a:latin typeface="Calibri"/>
                          <a:cs typeface="Calibri"/>
                        </a:rPr>
                        <a:t>نتيجة </a:t>
                      </a:r>
                      <a:r>
                        <a:rPr lang="ar" sz="1500" b="1" spc="-20">
                          <a:latin typeface="Calibri"/>
                          <a:cs typeface="Calibri"/>
                        </a:rPr>
                        <a:t>الاختبار</a:t>
                      </a:r>
                      <a:r>
                        <a:rPr lang="ar" sz="1500" b="1">
                          <a:latin typeface="Calibri"/>
                          <a:cs typeface="Calibri"/>
                        </a:rPr>
                        <a:t> المُكرر </a:t>
                      </a:r>
                      <a:r>
                        <a:rPr lang="ar" sz="1500" b="1" spc="-10">
                          <a:latin typeface="Calibri"/>
                          <a:cs typeface="Calibri"/>
                        </a:rPr>
                        <a:t>سلبية</a:t>
                      </a:r>
                      <a:endParaRPr sz="15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  <a:p>
                      <a:pPr rtl="1"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  <a:p>
                      <a:pPr rtl="1"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  <a:p>
                      <a:pPr rtl="1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2650">
                        <a:latin typeface="Times New Roman"/>
                        <a:cs typeface="Times New Roman"/>
                      </a:endParaRPr>
                    </a:p>
                    <a:p>
                      <a:pPr marL="5080" algn="ctr" rtl="1">
                        <a:lnSpc>
                          <a:spcPts val="1700"/>
                        </a:lnSpc>
                      </a:pPr>
                      <a:r>
                        <a:rPr lang="ar" sz="1500" b="1" spc="-10">
                          <a:latin typeface="Calibri"/>
                          <a:cs typeface="Calibri"/>
                        </a:rPr>
                        <a:t>غير قاطعة</a:t>
                      </a:r>
                      <a:endParaRPr sz="15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13740">
                <a:tc>
                  <a:txBody>
                    <a:bodyPr/>
                    <a:lstStyle/>
                    <a:p>
                      <a:pPr rtl="1"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  <a:p>
                      <a:pPr rtl="1"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  <a:p>
                      <a:pPr marL="6985" rtl="1">
                        <a:lnSpc>
                          <a:spcPts val="1580"/>
                        </a:lnSpc>
                      </a:pPr>
                      <a:r>
                        <a:rPr lang="ar" sz="1400" b="1" spc="-20">
                          <a:latin typeface="Calibri"/>
                          <a:cs typeface="Calibri"/>
                        </a:rPr>
                        <a:t>ليبريا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3000">
                        <a:latin typeface="Times New Roman"/>
                        <a:cs typeface="Times New Roman"/>
                      </a:endParaRPr>
                    </a:p>
                    <a:p>
                      <a:pPr marL="5715" algn="ctr" rtl="1">
                        <a:lnSpc>
                          <a:spcPts val="2060"/>
                        </a:lnSpc>
                      </a:pPr>
                      <a:r>
                        <a:rPr lang="ar" sz="1800" b="1" spc="-25">
                          <a:latin typeface="Calibri"/>
                          <a:cs typeface="Calibri"/>
                        </a:rPr>
                        <a:t>84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1905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3000">
                        <a:latin typeface="Times New Roman"/>
                        <a:cs typeface="Times New Roman"/>
                      </a:endParaRPr>
                    </a:p>
                    <a:p>
                      <a:pPr marL="5715" algn="ctr" rtl="1">
                        <a:lnSpc>
                          <a:spcPts val="2060"/>
                        </a:lnSpc>
                      </a:pPr>
                      <a:r>
                        <a:rPr lang="ar" sz="1800" b="1">
                          <a:latin typeface="Calibri"/>
                          <a:cs typeface="Calibri"/>
                        </a:rPr>
                        <a:t>0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1905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3000">
                        <a:latin typeface="Times New Roman"/>
                        <a:cs typeface="Times New Roman"/>
                      </a:endParaRPr>
                    </a:p>
                    <a:p>
                      <a:pPr marL="5715" algn="ctr" rtl="1">
                        <a:lnSpc>
                          <a:spcPts val="2060"/>
                        </a:lnSpc>
                      </a:pPr>
                      <a:r>
                        <a:rPr lang="ar" sz="1800" b="1">
                          <a:latin typeface="Calibri"/>
                          <a:cs typeface="Calibri"/>
                        </a:rPr>
                        <a:t>0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190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3000">
                        <a:latin typeface="Times New Roman"/>
                        <a:cs typeface="Times New Roman"/>
                      </a:endParaRPr>
                    </a:p>
                    <a:p>
                      <a:pPr marL="5715" algn="ctr" rtl="1">
                        <a:lnSpc>
                          <a:spcPts val="2060"/>
                        </a:lnSpc>
                      </a:pPr>
                      <a:r>
                        <a:rPr lang="ar" sz="1800" b="1" spc="-25">
                          <a:latin typeface="Calibri"/>
                          <a:cs typeface="Calibri"/>
                        </a:rPr>
                        <a:t>84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190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3000">
                        <a:latin typeface="Times New Roman"/>
                        <a:cs typeface="Times New Roman"/>
                      </a:endParaRPr>
                    </a:p>
                    <a:p>
                      <a:pPr marL="434975" rtl="1">
                        <a:lnSpc>
                          <a:spcPts val="2060"/>
                        </a:lnSpc>
                      </a:pPr>
                      <a:r>
                        <a:rPr lang="ar" sz="1800" b="1">
                          <a:latin typeface="Calibri"/>
                          <a:cs typeface="Calibri"/>
                        </a:rPr>
                        <a:t>0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190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3000">
                        <a:latin typeface="Times New Roman"/>
                        <a:cs typeface="Times New Roman"/>
                      </a:endParaRPr>
                    </a:p>
                    <a:p>
                      <a:pPr marL="4445" algn="ctr" rtl="1">
                        <a:lnSpc>
                          <a:spcPts val="2060"/>
                        </a:lnSpc>
                      </a:pPr>
                      <a:r>
                        <a:rPr lang="ar" sz="1800" b="1">
                          <a:latin typeface="Calibri"/>
                          <a:cs typeface="Calibri"/>
                        </a:rPr>
                        <a:t>0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190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40410">
                <a:tc>
                  <a:txBody>
                    <a:bodyPr/>
                    <a:lstStyle/>
                    <a:p>
                      <a:pPr rtl="1"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  <a:p>
                      <a:pPr rtl="1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  <a:p>
                      <a:pPr marL="6985" rtl="1">
                        <a:lnSpc>
                          <a:spcPts val="1580"/>
                        </a:lnSpc>
                      </a:pPr>
                      <a:r>
                        <a:t>مختبر متنقل في </a:t>
                      </a:r>
                      <a:r>
                        <a:rPr lang="ar" sz="1400" b="1" spc="-5">
                          <a:latin typeface="Calibri"/>
                          <a:cs typeface="Calibri"/>
                        </a:rPr>
                        <a:t>بونغ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3150">
                        <a:latin typeface="Times New Roman"/>
                        <a:cs typeface="Times New Roman"/>
                      </a:endParaRPr>
                    </a:p>
                    <a:p>
                      <a:pPr marL="5715" algn="ctr" rtl="1">
                        <a:lnSpc>
                          <a:spcPts val="2060"/>
                        </a:lnSpc>
                      </a:pPr>
                      <a:r>
                        <a:rPr lang="ar" sz="1800" b="1">
                          <a:latin typeface="Calibri"/>
                          <a:cs typeface="Calibri"/>
                        </a:rPr>
                        <a:t>0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635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3150">
                        <a:latin typeface="Times New Roman"/>
                        <a:cs typeface="Times New Roman"/>
                      </a:endParaRPr>
                    </a:p>
                    <a:p>
                      <a:pPr marL="5715" algn="ctr" rtl="1">
                        <a:lnSpc>
                          <a:spcPts val="2060"/>
                        </a:lnSpc>
                      </a:pPr>
                      <a:r>
                        <a:rPr lang="ar" sz="1800" b="1">
                          <a:latin typeface="Calibri"/>
                          <a:cs typeface="Calibri"/>
                        </a:rPr>
                        <a:t>0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635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3150">
                        <a:latin typeface="Times New Roman"/>
                        <a:cs typeface="Times New Roman"/>
                      </a:endParaRPr>
                    </a:p>
                    <a:p>
                      <a:pPr marL="5715" algn="ctr" rtl="1">
                        <a:lnSpc>
                          <a:spcPts val="2060"/>
                        </a:lnSpc>
                      </a:pPr>
                      <a:r>
                        <a:rPr lang="ar" sz="1800" b="1">
                          <a:latin typeface="Calibri"/>
                          <a:cs typeface="Calibri"/>
                        </a:rPr>
                        <a:t>0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635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3150">
                        <a:latin typeface="Times New Roman"/>
                        <a:cs typeface="Times New Roman"/>
                      </a:endParaRPr>
                    </a:p>
                    <a:p>
                      <a:pPr marL="5715" algn="ctr" rtl="1">
                        <a:lnSpc>
                          <a:spcPts val="2060"/>
                        </a:lnSpc>
                      </a:pPr>
                      <a:r>
                        <a:rPr lang="ar" sz="1800" b="1">
                          <a:latin typeface="Calibri"/>
                          <a:cs typeface="Calibri"/>
                        </a:rPr>
                        <a:t>0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635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3150">
                        <a:latin typeface="Times New Roman"/>
                        <a:cs typeface="Times New Roman"/>
                      </a:endParaRPr>
                    </a:p>
                    <a:p>
                      <a:pPr marL="434975" rtl="1">
                        <a:lnSpc>
                          <a:spcPts val="2060"/>
                        </a:lnSpc>
                      </a:pPr>
                      <a:r>
                        <a:rPr lang="ar" sz="1800" b="1">
                          <a:latin typeface="Calibri"/>
                          <a:cs typeface="Calibri"/>
                        </a:rPr>
                        <a:t>0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635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3150">
                        <a:latin typeface="Times New Roman"/>
                        <a:cs typeface="Times New Roman"/>
                      </a:endParaRPr>
                    </a:p>
                    <a:p>
                      <a:pPr marL="4445" algn="ctr" rtl="1">
                        <a:lnSpc>
                          <a:spcPts val="2060"/>
                        </a:lnSpc>
                      </a:pPr>
                      <a:r>
                        <a:rPr lang="ar" sz="1800" b="1">
                          <a:latin typeface="Calibri"/>
                          <a:cs typeface="Calibri"/>
                        </a:rPr>
                        <a:t>0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635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18490">
                <a:tc>
                  <a:txBody>
                    <a:bodyPr/>
                    <a:lstStyle/>
                    <a:p>
                      <a:pPr rtl="1"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  <a:p>
                      <a:pPr marL="6985" rtl="1">
                        <a:lnSpc>
                          <a:spcPts val="1580"/>
                        </a:lnSpc>
                        <a:spcBef>
                          <a:spcPts val="1235"/>
                        </a:spcBef>
                      </a:pPr>
                      <a:r>
                        <a:rPr lang="ar" sz="1400" b="1" spc="-10">
                          <a:latin typeface="Calibri"/>
                          <a:cs typeface="Calibri"/>
                        </a:rPr>
                        <a:t>تابيتا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2350">
                        <a:latin typeface="Times New Roman"/>
                        <a:cs typeface="Times New Roman"/>
                      </a:endParaRPr>
                    </a:p>
                    <a:p>
                      <a:pPr marL="5715" algn="ctr" rtl="1">
                        <a:lnSpc>
                          <a:spcPts val="2060"/>
                        </a:lnSpc>
                      </a:pPr>
                      <a:r>
                        <a:rPr lang="ar" sz="1800" b="1" spc="-25">
                          <a:latin typeface="Calibri"/>
                          <a:cs typeface="Calibri"/>
                        </a:rPr>
                        <a:t>89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127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2350">
                        <a:latin typeface="Times New Roman"/>
                        <a:cs typeface="Times New Roman"/>
                      </a:endParaRPr>
                    </a:p>
                    <a:p>
                      <a:pPr marL="5715" algn="ctr" rtl="1">
                        <a:lnSpc>
                          <a:spcPts val="2060"/>
                        </a:lnSpc>
                      </a:pPr>
                      <a:r>
                        <a:rPr lang="ar" sz="1800" b="1">
                          <a:latin typeface="Calibri"/>
                          <a:cs typeface="Calibri"/>
                        </a:rPr>
                        <a:t>0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127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2350">
                        <a:latin typeface="Times New Roman"/>
                        <a:cs typeface="Times New Roman"/>
                      </a:endParaRPr>
                    </a:p>
                    <a:p>
                      <a:pPr marL="5715" algn="ctr" rtl="1">
                        <a:lnSpc>
                          <a:spcPts val="2060"/>
                        </a:lnSpc>
                      </a:pPr>
                      <a:r>
                        <a:rPr lang="ar" sz="1800" b="1">
                          <a:latin typeface="Calibri"/>
                          <a:cs typeface="Calibri"/>
                        </a:rPr>
                        <a:t>0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127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2350">
                        <a:latin typeface="Times New Roman"/>
                        <a:cs typeface="Times New Roman"/>
                      </a:endParaRPr>
                    </a:p>
                    <a:p>
                      <a:pPr marL="5715" algn="ctr" rtl="1">
                        <a:lnSpc>
                          <a:spcPts val="2060"/>
                        </a:lnSpc>
                      </a:pPr>
                      <a:r>
                        <a:rPr lang="ar" sz="1800" b="1" spc="-25">
                          <a:latin typeface="Calibri"/>
                          <a:cs typeface="Calibri"/>
                        </a:rPr>
                        <a:t>89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127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2350">
                        <a:latin typeface="Times New Roman"/>
                        <a:cs typeface="Times New Roman"/>
                      </a:endParaRPr>
                    </a:p>
                    <a:p>
                      <a:pPr marL="434975" rtl="1">
                        <a:lnSpc>
                          <a:spcPts val="2060"/>
                        </a:lnSpc>
                      </a:pPr>
                      <a:r>
                        <a:rPr lang="ar" sz="1800" b="1">
                          <a:latin typeface="Calibri"/>
                          <a:cs typeface="Calibri"/>
                        </a:rPr>
                        <a:t>0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127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2350">
                        <a:latin typeface="Times New Roman"/>
                        <a:cs typeface="Times New Roman"/>
                      </a:endParaRPr>
                    </a:p>
                    <a:p>
                      <a:pPr marL="4445" algn="ctr" rtl="1">
                        <a:lnSpc>
                          <a:spcPts val="2060"/>
                        </a:lnSpc>
                      </a:pPr>
                      <a:r>
                        <a:rPr lang="ar" sz="1800" b="1">
                          <a:latin typeface="Calibri"/>
                          <a:cs typeface="Calibri"/>
                        </a:rPr>
                        <a:t>0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127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64540">
                <a:tc>
                  <a:txBody>
                    <a:bodyPr/>
                    <a:lstStyle/>
                    <a:p>
                      <a:pPr rtl="1"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  <a:p>
                      <a:pPr rtl="1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850">
                        <a:latin typeface="Times New Roman"/>
                        <a:cs typeface="Times New Roman"/>
                      </a:endParaRPr>
                    </a:p>
                    <a:p>
                      <a:pPr marL="6985" rtl="1">
                        <a:lnSpc>
                          <a:spcPts val="1700"/>
                        </a:lnSpc>
                      </a:pPr>
                      <a:r>
                        <a:rPr lang="ar" sz="1500" b="1" spc="-10">
                          <a:latin typeface="Calibri"/>
                          <a:cs typeface="Calibri"/>
                        </a:rPr>
                        <a:t>المجموع</a:t>
                      </a:r>
                      <a:endParaRPr sz="15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0000"/>
                        </a:lnSpc>
                      </a:pPr>
                      <a:endParaRPr sz="2200">
                        <a:latin typeface="Times New Roman"/>
                        <a:cs typeface="Times New Roman"/>
                      </a:endParaRPr>
                    </a:p>
                    <a:p>
                      <a:pPr marL="5715" algn="ctr" rtl="1">
                        <a:lnSpc>
                          <a:spcPts val="2060"/>
                        </a:lnSpc>
                        <a:spcBef>
                          <a:spcPts val="1330"/>
                        </a:spcBef>
                      </a:pPr>
                      <a:r>
                        <a:rPr lang="ar" sz="1800" b="1" spc="-25">
                          <a:latin typeface="Calibri"/>
                          <a:cs typeface="Calibri"/>
                        </a:rPr>
                        <a:t>173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0000"/>
                        </a:lnSpc>
                      </a:pPr>
                      <a:endParaRPr sz="2200">
                        <a:latin typeface="Times New Roman"/>
                        <a:cs typeface="Times New Roman"/>
                      </a:endParaRPr>
                    </a:p>
                    <a:p>
                      <a:pPr marL="5715" algn="ctr" rtl="1">
                        <a:lnSpc>
                          <a:spcPts val="2060"/>
                        </a:lnSpc>
                        <a:spcBef>
                          <a:spcPts val="1330"/>
                        </a:spcBef>
                      </a:pPr>
                      <a:r>
                        <a:rPr lang="ar" sz="1800" b="1">
                          <a:latin typeface="Calibri"/>
                          <a:cs typeface="Calibri"/>
                        </a:rPr>
                        <a:t>0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0000"/>
                        </a:lnSpc>
                      </a:pPr>
                      <a:endParaRPr sz="2200">
                        <a:latin typeface="Times New Roman"/>
                        <a:cs typeface="Times New Roman"/>
                      </a:endParaRPr>
                    </a:p>
                    <a:p>
                      <a:pPr marL="5715" algn="ctr" rtl="1">
                        <a:lnSpc>
                          <a:spcPts val="2060"/>
                        </a:lnSpc>
                        <a:spcBef>
                          <a:spcPts val="1330"/>
                        </a:spcBef>
                      </a:pPr>
                      <a:r>
                        <a:rPr lang="ar" sz="1800" b="1">
                          <a:latin typeface="Calibri"/>
                          <a:cs typeface="Calibri"/>
                        </a:rPr>
                        <a:t>0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0000"/>
                        </a:lnSpc>
                      </a:pPr>
                      <a:endParaRPr sz="2200">
                        <a:latin typeface="Times New Roman"/>
                        <a:cs typeface="Times New Roman"/>
                      </a:endParaRPr>
                    </a:p>
                    <a:p>
                      <a:pPr marL="5715" algn="ctr" rtl="1">
                        <a:lnSpc>
                          <a:spcPts val="2060"/>
                        </a:lnSpc>
                        <a:spcBef>
                          <a:spcPts val="1330"/>
                        </a:spcBef>
                      </a:pPr>
                      <a:r>
                        <a:rPr lang="ar" sz="1800" b="1" spc="-25">
                          <a:latin typeface="Calibri"/>
                          <a:cs typeface="Calibri"/>
                        </a:rPr>
                        <a:t>173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0000"/>
                        </a:lnSpc>
                      </a:pPr>
                      <a:endParaRPr sz="2200">
                        <a:latin typeface="Times New Roman"/>
                        <a:cs typeface="Times New Roman"/>
                      </a:endParaRPr>
                    </a:p>
                    <a:p>
                      <a:pPr marL="434975" rtl="1">
                        <a:lnSpc>
                          <a:spcPts val="2060"/>
                        </a:lnSpc>
                        <a:spcBef>
                          <a:spcPts val="1330"/>
                        </a:spcBef>
                      </a:pPr>
                      <a:r>
                        <a:rPr lang="ar" sz="1800" b="1">
                          <a:latin typeface="Calibri"/>
                          <a:cs typeface="Calibri"/>
                        </a:rPr>
                        <a:t>0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0000"/>
                        </a:lnSpc>
                      </a:pPr>
                      <a:endParaRPr sz="2200" dirty="0">
                        <a:latin typeface="Times New Roman"/>
                        <a:cs typeface="Times New Roman"/>
                      </a:endParaRPr>
                    </a:p>
                    <a:p>
                      <a:pPr marL="4445" algn="ctr" rtl="1">
                        <a:lnSpc>
                          <a:spcPts val="2060"/>
                        </a:lnSpc>
                        <a:spcBef>
                          <a:spcPts val="1330"/>
                        </a:spcBef>
                      </a:pPr>
                      <a:r>
                        <a:rPr lang="ar" sz="1800" b="1" dirty="0">
                          <a:latin typeface="Calibri"/>
                          <a:cs typeface="Calibri"/>
                        </a:rPr>
                        <a:t>0</a:t>
                      </a:r>
                      <a:endParaRPr sz="18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0398019"/>
              </p:ext>
            </p:extLst>
          </p:nvPr>
        </p:nvGraphicFramePr>
        <p:xfrm>
          <a:off x="168274" y="411162"/>
          <a:ext cx="8776332" cy="5958840"/>
        </p:xfrm>
        <a:graphic>
          <a:graphicData uri="http://schemas.openxmlformats.org/drawingml/2006/table">
            <a:tbl>
              <a:tblPr rtl="1" firstRow="1" bandRow="1">
                <a:tableStyleId>{2D5ABB26-0587-4C30-8999-92F81FD0307C}</a:tableStyleId>
              </a:tblPr>
              <a:tblGrid>
                <a:gridCol w="22390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489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556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906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7660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636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9184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191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90854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490220">
                <a:tc rowSpan="2">
                  <a:txBody>
                    <a:bodyPr/>
                    <a:lstStyle/>
                    <a:p>
                      <a:pPr rtl="1">
                        <a:lnSpc>
                          <a:spcPct val="100000"/>
                        </a:lnSpc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  <a:p>
                      <a:pPr rtl="1">
                        <a:lnSpc>
                          <a:spcPct val="100000"/>
                        </a:lnSpc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  <a:p>
                      <a:pPr marL="55244" rtl="1">
                        <a:lnSpc>
                          <a:spcPts val="1820"/>
                        </a:lnSpc>
                        <a:spcBef>
                          <a:spcPts val="1485"/>
                        </a:spcBef>
                      </a:pPr>
                      <a:r>
                        <a:rPr lang="ar" sz="1600" b="1" spc="-10">
                          <a:latin typeface="Calibri"/>
                          <a:cs typeface="Calibri"/>
                        </a:rPr>
                        <a:t>المقاطعة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rtl="1">
                        <a:lnSpc>
                          <a:spcPct val="100000"/>
                        </a:lnSpc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  <a:p>
                      <a:pPr marL="155575" marR="140970" indent="48260" rtl="1">
                        <a:lnSpc>
                          <a:spcPts val="1900"/>
                        </a:lnSpc>
                        <a:spcBef>
                          <a:spcPts val="1689"/>
                        </a:spcBef>
                      </a:pPr>
                      <a:r>
                        <a:rPr lang="ar" sz="1600" b="1" spc="-20">
                          <a:latin typeface="Calibri"/>
                          <a:cs typeface="Calibri"/>
                        </a:rPr>
                        <a:t>مسحة فموية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rtl="1">
                        <a:lnSpc>
                          <a:spcPct val="100000"/>
                        </a:lnSpc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  <a:p>
                      <a:pPr marL="135255" marR="89535" indent="-31750" rtl="1">
                        <a:lnSpc>
                          <a:spcPts val="1900"/>
                        </a:lnSpc>
                        <a:spcBef>
                          <a:spcPts val="1689"/>
                        </a:spcBef>
                      </a:pPr>
                      <a:r>
                        <a:rPr lang="ar" sz="1600" b="1" spc="-10">
                          <a:latin typeface="Calibri"/>
                          <a:cs typeface="Calibri"/>
                        </a:rPr>
                        <a:t>الدم الكامل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276225" rtl="1">
                        <a:lnSpc>
                          <a:spcPts val="2045"/>
                        </a:lnSpc>
                      </a:pPr>
                      <a:endParaRPr lang="en-US" sz="2900" dirty="0">
                        <a:latin typeface="Calibri"/>
                        <a:cs typeface="Calibri"/>
                      </a:endParaRPr>
                    </a:p>
                    <a:p>
                      <a:pPr marL="92710" marR="28575" indent="-50800" rtl="1">
                        <a:lnSpc>
                          <a:spcPts val="1900"/>
                        </a:lnSpc>
                        <a:spcBef>
                          <a:spcPts val="1830"/>
                        </a:spcBef>
                      </a:pPr>
                      <a:r>
                        <a:rPr lang="ar" sz="1600" b="1" spc="-10" dirty="0">
                          <a:latin typeface="Calibri"/>
                          <a:cs typeface="Calibri"/>
                        </a:rPr>
                        <a:t>دم</a:t>
                      </a:r>
                      <a:r>
                        <a:rPr lang="ar" sz="1600" b="1" dirty="0">
                          <a:latin typeface="Calibri"/>
                          <a:cs typeface="Calibri"/>
                        </a:rPr>
                        <a:t> القلب بعد </a:t>
                      </a:r>
                      <a:r>
                        <a:rPr lang="ar" sz="1600" b="1" spc="-10" dirty="0">
                          <a:latin typeface="Calibri"/>
                          <a:cs typeface="Calibri"/>
                        </a:rPr>
                        <a:t>الوفاة</a:t>
                      </a:r>
                      <a:endParaRPr sz="16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5">
                  <a:txBody>
                    <a:bodyPr/>
                    <a:lstStyle/>
                    <a:p>
                      <a:pPr rtl="1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1650">
                        <a:latin typeface="Times New Roman"/>
                        <a:cs typeface="Times New Roman"/>
                      </a:endParaRPr>
                    </a:p>
                    <a:p>
                      <a:pPr marL="4445" algn="ctr" rtl="1">
                        <a:lnSpc>
                          <a:spcPts val="1820"/>
                        </a:lnSpc>
                      </a:pPr>
                      <a:r>
                        <a:rPr lang="ar" sz="1600" b="1" spc="-10">
                          <a:latin typeface="Calibri"/>
                          <a:cs typeface="Calibri"/>
                        </a:rPr>
                        <a:t>النتائج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571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pPr rtl="1"/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pPr rtl="1"/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pPr rtl="1"/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6570">
                <a:tc vMerge="1">
                  <a:txBody>
                    <a:bodyPr/>
                    <a:lstStyle/>
                    <a:p>
                      <a:pPr rtl="1"/>
                      <a:endParaRPr/>
                    </a:p>
                  </a:txBody>
                  <a:tcPr marL="0" marR="0" marT="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/>
                    </a:p>
                  </a:txBody>
                  <a:tcPr marL="0" marR="0" marT="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/>
                    </a:p>
                  </a:txBody>
                  <a:tcPr marL="0" marR="0" marT="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/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0" marR="45720" indent="139065" rtl="1">
                        <a:lnSpc>
                          <a:spcPts val="1900"/>
                        </a:lnSpc>
                        <a:spcBef>
                          <a:spcPts val="15"/>
                        </a:spcBef>
                      </a:pPr>
                      <a:r>
                        <a:t>نتيجة إيجابية جديدة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190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1600" marR="86995" indent="33655" rtl="1">
                        <a:lnSpc>
                          <a:spcPts val="1900"/>
                        </a:lnSpc>
                        <a:spcBef>
                          <a:spcPts val="15"/>
                        </a:spcBef>
                      </a:pPr>
                      <a:r>
                        <a:rPr lang="ar" sz="1600" b="1" spc="-10">
                          <a:latin typeface="Calibri"/>
                          <a:cs typeface="Calibri"/>
                        </a:rPr>
                        <a:t>نتيجة إيجابية مُكررة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190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  <a:p>
                      <a:pPr marL="5715" algn="ctr" rtl="1">
                        <a:lnSpc>
                          <a:spcPts val="1820"/>
                        </a:lnSpc>
                      </a:pPr>
                      <a:r>
                        <a:rPr lang="ar" sz="1600" b="1" spc="-10">
                          <a:latin typeface="Calibri"/>
                          <a:cs typeface="Calibri"/>
                        </a:rPr>
                        <a:t>نتيجة سلبية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508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9530" marR="34925" indent="62865" rtl="1">
                        <a:lnSpc>
                          <a:spcPts val="1900"/>
                        </a:lnSpc>
                        <a:spcBef>
                          <a:spcPts val="15"/>
                        </a:spcBef>
                      </a:pPr>
                      <a:r>
                        <a:rPr lang="ar" sz="1600" b="1" spc="-10">
                          <a:latin typeface="Calibri"/>
                          <a:cs typeface="Calibri"/>
                        </a:rPr>
                        <a:t>نتيجة سلبية مُكررة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190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  <a:p>
                      <a:pPr marL="4445" algn="ctr" rtl="1">
                        <a:lnSpc>
                          <a:spcPts val="1820"/>
                        </a:lnSpc>
                      </a:pPr>
                      <a:r>
                        <a:rPr lang="ar" sz="1600" b="1" spc="-25">
                          <a:latin typeface="Calibri"/>
                          <a:cs typeface="Calibri"/>
                        </a:rPr>
                        <a:t>غير قاطعة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508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6545">
                <a:tc>
                  <a:txBody>
                    <a:bodyPr/>
                    <a:lstStyle/>
                    <a:p>
                      <a:pPr marL="8890" rtl="1">
                        <a:lnSpc>
                          <a:spcPts val="1580"/>
                        </a:lnSpc>
                        <a:spcBef>
                          <a:spcPts val="655"/>
                        </a:spcBef>
                      </a:pPr>
                      <a:r>
                        <a:rPr lang="ar" sz="1400" b="1" spc="-20">
                          <a:latin typeface="Calibri"/>
                          <a:cs typeface="Calibri"/>
                        </a:rPr>
                        <a:t>بومي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83185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 rtl="1">
                        <a:lnSpc>
                          <a:spcPts val="2060"/>
                        </a:lnSpc>
                        <a:spcBef>
                          <a:spcPts val="175"/>
                        </a:spcBef>
                      </a:pPr>
                      <a:r>
                        <a:rPr lang="ar" sz="1800" b="1">
                          <a:latin typeface="Calibri"/>
                          <a:cs typeface="Calibri"/>
                        </a:rPr>
                        <a:t>1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22225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0" algn="ctr" rtl="1">
                        <a:lnSpc>
                          <a:spcPts val="2060"/>
                        </a:lnSpc>
                        <a:spcBef>
                          <a:spcPts val="175"/>
                        </a:spcBef>
                      </a:pPr>
                      <a:r>
                        <a:rPr lang="ar" sz="1800" b="1" spc="-25">
                          <a:latin typeface="Calibri"/>
                          <a:cs typeface="Calibri"/>
                        </a:rPr>
                        <a:t>16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22225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0865" rtl="1">
                        <a:lnSpc>
                          <a:spcPts val="1580"/>
                        </a:lnSpc>
                        <a:spcBef>
                          <a:spcPts val="655"/>
                        </a:spcBef>
                      </a:pPr>
                      <a:r>
                        <a:rPr lang="ar" sz="1400" b="1" spc="-290">
                          <a:latin typeface="Calibri"/>
                          <a:cs typeface="Calibri"/>
                        </a:rPr>
                        <a:t>-­</a:t>
                      </a:r>
                      <a:r>
                        <a:rPr lang="ar" sz="1400" b="1" spc="-350">
                          <a:latin typeface="Calibri"/>
                          <a:cs typeface="Calibri"/>
                        </a:rPr>
                        <a:t>‐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831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445" algn="ctr" rtl="1">
                        <a:lnSpc>
                          <a:spcPts val="1580"/>
                        </a:lnSpc>
                        <a:spcBef>
                          <a:spcPts val="655"/>
                        </a:spcBef>
                      </a:pPr>
                      <a:r>
                        <a:rPr lang="ar" sz="1400" b="1" spc="-290">
                          <a:latin typeface="Calibri"/>
                          <a:cs typeface="Calibri"/>
                        </a:rPr>
                        <a:t>-­</a:t>
                      </a:r>
                      <a:r>
                        <a:rPr lang="ar" sz="1400" b="1" spc="-350">
                          <a:latin typeface="Calibri"/>
                          <a:cs typeface="Calibri"/>
                        </a:rPr>
                        <a:t>‐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831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 rtl="1">
                        <a:lnSpc>
                          <a:spcPts val="1580"/>
                        </a:lnSpc>
                        <a:spcBef>
                          <a:spcPts val="655"/>
                        </a:spcBef>
                      </a:pPr>
                      <a:r>
                        <a:rPr lang="ar" sz="1400" b="1" spc="-290">
                          <a:latin typeface="Calibri"/>
                          <a:cs typeface="Calibri"/>
                        </a:rPr>
                        <a:t>-­</a:t>
                      </a:r>
                      <a:r>
                        <a:rPr lang="ar" sz="1400" b="1" spc="-350">
                          <a:latin typeface="Calibri"/>
                          <a:cs typeface="Calibri"/>
                        </a:rPr>
                        <a:t>‐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831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0" algn="ctr" rtl="1">
                        <a:lnSpc>
                          <a:spcPts val="2060"/>
                        </a:lnSpc>
                        <a:spcBef>
                          <a:spcPts val="175"/>
                        </a:spcBef>
                      </a:pPr>
                      <a:r>
                        <a:rPr lang="ar" sz="1800" b="1" spc="-25">
                          <a:latin typeface="Calibri"/>
                          <a:cs typeface="Calibri"/>
                        </a:rPr>
                        <a:t>17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2222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 rtl="1">
                        <a:lnSpc>
                          <a:spcPts val="1580"/>
                        </a:lnSpc>
                        <a:spcBef>
                          <a:spcPts val="655"/>
                        </a:spcBef>
                      </a:pPr>
                      <a:r>
                        <a:rPr lang="ar" sz="1400" b="1" spc="-290">
                          <a:latin typeface="Calibri"/>
                          <a:cs typeface="Calibri"/>
                        </a:rPr>
                        <a:t>-­</a:t>
                      </a:r>
                      <a:r>
                        <a:rPr lang="ar" sz="1400" b="1" spc="-350">
                          <a:latin typeface="Calibri"/>
                          <a:cs typeface="Calibri"/>
                        </a:rPr>
                        <a:t>‐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831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445" algn="ctr" rtl="1">
                        <a:lnSpc>
                          <a:spcPts val="1580"/>
                        </a:lnSpc>
                        <a:spcBef>
                          <a:spcPts val="655"/>
                        </a:spcBef>
                      </a:pPr>
                      <a:r>
                        <a:rPr lang="ar" sz="1400" b="1" spc="-290">
                          <a:latin typeface="Calibri"/>
                          <a:cs typeface="Calibri"/>
                        </a:rPr>
                        <a:t>-­</a:t>
                      </a:r>
                      <a:r>
                        <a:rPr lang="ar" sz="1400" b="1" spc="-350">
                          <a:latin typeface="Calibri"/>
                          <a:cs typeface="Calibri"/>
                        </a:rPr>
                        <a:t>‐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831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6545">
                <a:tc>
                  <a:txBody>
                    <a:bodyPr/>
                    <a:lstStyle/>
                    <a:p>
                      <a:pPr marL="8890" rtl="1">
                        <a:lnSpc>
                          <a:spcPts val="1580"/>
                        </a:lnSpc>
                        <a:spcBef>
                          <a:spcPts val="655"/>
                        </a:spcBef>
                      </a:pPr>
                      <a:r>
                        <a:rPr lang="ar" sz="1400" b="1" spc="-20">
                          <a:latin typeface="Calibri"/>
                          <a:cs typeface="Calibri"/>
                        </a:rPr>
                        <a:t>بونغ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83185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 rtl="1">
                        <a:lnSpc>
                          <a:spcPts val="2060"/>
                        </a:lnSpc>
                        <a:spcBef>
                          <a:spcPts val="175"/>
                        </a:spcBef>
                      </a:pPr>
                      <a:r>
                        <a:rPr lang="ar" sz="1800" b="1">
                          <a:latin typeface="Calibri"/>
                          <a:cs typeface="Calibri"/>
                        </a:rPr>
                        <a:t>0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22225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 rtl="1">
                        <a:lnSpc>
                          <a:spcPts val="2060"/>
                        </a:lnSpc>
                        <a:spcBef>
                          <a:spcPts val="175"/>
                        </a:spcBef>
                      </a:pPr>
                      <a:r>
                        <a:rPr lang="ar" sz="1800" b="1">
                          <a:latin typeface="Calibri"/>
                          <a:cs typeface="Calibri"/>
                        </a:rPr>
                        <a:t>6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22225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0865" rtl="1">
                        <a:lnSpc>
                          <a:spcPts val="1580"/>
                        </a:lnSpc>
                        <a:spcBef>
                          <a:spcPts val="655"/>
                        </a:spcBef>
                      </a:pPr>
                      <a:r>
                        <a:rPr lang="ar" sz="1400" b="1" spc="-290">
                          <a:latin typeface="Calibri"/>
                          <a:cs typeface="Calibri"/>
                        </a:rPr>
                        <a:t>-­</a:t>
                      </a:r>
                      <a:r>
                        <a:rPr lang="ar" sz="1400" b="1" spc="-350">
                          <a:latin typeface="Calibri"/>
                          <a:cs typeface="Calibri"/>
                        </a:rPr>
                        <a:t>‐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831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445" algn="ctr" rtl="1">
                        <a:lnSpc>
                          <a:spcPts val="1580"/>
                        </a:lnSpc>
                        <a:spcBef>
                          <a:spcPts val="655"/>
                        </a:spcBef>
                      </a:pPr>
                      <a:r>
                        <a:rPr lang="ar" sz="1400" b="1" spc="-290">
                          <a:latin typeface="Calibri"/>
                          <a:cs typeface="Calibri"/>
                        </a:rPr>
                        <a:t>-­</a:t>
                      </a:r>
                      <a:r>
                        <a:rPr lang="ar" sz="1400" b="1" spc="-350">
                          <a:latin typeface="Calibri"/>
                          <a:cs typeface="Calibri"/>
                        </a:rPr>
                        <a:t>‐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831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 rtl="1">
                        <a:lnSpc>
                          <a:spcPts val="1580"/>
                        </a:lnSpc>
                        <a:spcBef>
                          <a:spcPts val="655"/>
                        </a:spcBef>
                      </a:pPr>
                      <a:r>
                        <a:rPr lang="ar" sz="1400" b="1" spc="-290">
                          <a:latin typeface="Calibri"/>
                          <a:cs typeface="Calibri"/>
                        </a:rPr>
                        <a:t>-­</a:t>
                      </a:r>
                      <a:r>
                        <a:rPr lang="ar" sz="1400" b="1" spc="-350">
                          <a:latin typeface="Calibri"/>
                          <a:cs typeface="Calibri"/>
                        </a:rPr>
                        <a:t>‐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831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 rtl="1">
                        <a:lnSpc>
                          <a:spcPts val="2060"/>
                        </a:lnSpc>
                        <a:spcBef>
                          <a:spcPts val="175"/>
                        </a:spcBef>
                      </a:pPr>
                      <a:r>
                        <a:rPr lang="ar" sz="1800" b="1">
                          <a:latin typeface="Calibri"/>
                          <a:cs typeface="Calibri"/>
                        </a:rPr>
                        <a:t>6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2222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 rtl="1">
                        <a:lnSpc>
                          <a:spcPts val="1580"/>
                        </a:lnSpc>
                        <a:spcBef>
                          <a:spcPts val="655"/>
                        </a:spcBef>
                      </a:pPr>
                      <a:r>
                        <a:rPr lang="ar" sz="1400" b="1" spc="-290">
                          <a:latin typeface="Calibri"/>
                          <a:cs typeface="Calibri"/>
                        </a:rPr>
                        <a:t>-­</a:t>
                      </a:r>
                      <a:r>
                        <a:rPr lang="ar" sz="1400" b="1" spc="-350">
                          <a:latin typeface="Calibri"/>
                          <a:cs typeface="Calibri"/>
                        </a:rPr>
                        <a:t>‐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831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445" algn="ctr" rtl="1">
                        <a:lnSpc>
                          <a:spcPts val="1580"/>
                        </a:lnSpc>
                        <a:spcBef>
                          <a:spcPts val="655"/>
                        </a:spcBef>
                      </a:pPr>
                      <a:r>
                        <a:rPr lang="ar" sz="1400" b="1" spc="-290">
                          <a:latin typeface="Calibri"/>
                          <a:cs typeface="Calibri"/>
                        </a:rPr>
                        <a:t>-­</a:t>
                      </a:r>
                      <a:r>
                        <a:rPr lang="ar" sz="1400" b="1" spc="-350">
                          <a:latin typeface="Calibri"/>
                          <a:cs typeface="Calibri"/>
                        </a:rPr>
                        <a:t>‐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831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6545">
                <a:tc>
                  <a:txBody>
                    <a:bodyPr/>
                    <a:lstStyle/>
                    <a:p>
                      <a:pPr marL="8890" rtl="1">
                        <a:lnSpc>
                          <a:spcPts val="1580"/>
                        </a:lnSpc>
                        <a:spcBef>
                          <a:spcPts val="655"/>
                        </a:spcBef>
                      </a:pPr>
                      <a:r>
                        <a:rPr lang="ar" sz="1400" b="1" spc="-10">
                          <a:latin typeface="Calibri"/>
                          <a:cs typeface="Calibri"/>
                        </a:rPr>
                        <a:t>غباربولو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83185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 rtl="1">
                        <a:lnSpc>
                          <a:spcPts val="2060"/>
                        </a:lnSpc>
                        <a:spcBef>
                          <a:spcPts val="175"/>
                        </a:spcBef>
                      </a:pPr>
                      <a:r>
                        <a:rPr lang="ar" sz="1800" b="1">
                          <a:latin typeface="Calibri"/>
                          <a:cs typeface="Calibri"/>
                        </a:rPr>
                        <a:t>0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22225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 rtl="1">
                        <a:lnSpc>
                          <a:spcPts val="2060"/>
                        </a:lnSpc>
                        <a:spcBef>
                          <a:spcPts val="175"/>
                        </a:spcBef>
                      </a:pPr>
                      <a:r>
                        <a:rPr lang="ar" sz="1800" b="1">
                          <a:latin typeface="Calibri"/>
                          <a:cs typeface="Calibri"/>
                        </a:rPr>
                        <a:t>0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22225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0865" rtl="1">
                        <a:lnSpc>
                          <a:spcPts val="1580"/>
                        </a:lnSpc>
                        <a:spcBef>
                          <a:spcPts val="655"/>
                        </a:spcBef>
                      </a:pPr>
                      <a:r>
                        <a:rPr lang="ar" sz="1400" b="1" spc="-290">
                          <a:latin typeface="Calibri"/>
                          <a:cs typeface="Calibri"/>
                        </a:rPr>
                        <a:t>-­</a:t>
                      </a:r>
                      <a:r>
                        <a:rPr lang="ar" sz="1400" b="1" spc="-350">
                          <a:latin typeface="Calibri"/>
                          <a:cs typeface="Calibri"/>
                        </a:rPr>
                        <a:t>‐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831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445" algn="ctr" rtl="1">
                        <a:lnSpc>
                          <a:spcPts val="1580"/>
                        </a:lnSpc>
                        <a:spcBef>
                          <a:spcPts val="655"/>
                        </a:spcBef>
                      </a:pPr>
                      <a:r>
                        <a:rPr lang="ar" sz="1400" b="1" spc="-290">
                          <a:latin typeface="Calibri"/>
                          <a:cs typeface="Calibri"/>
                        </a:rPr>
                        <a:t>-­</a:t>
                      </a:r>
                      <a:r>
                        <a:rPr lang="ar" sz="1400" b="1" spc="-350">
                          <a:latin typeface="Calibri"/>
                          <a:cs typeface="Calibri"/>
                        </a:rPr>
                        <a:t>‐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831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 rtl="1">
                        <a:lnSpc>
                          <a:spcPts val="1580"/>
                        </a:lnSpc>
                        <a:spcBef>
                          <a:spcPts val="655"/>
                        </a:spcBef>
                      </a:pPr>
                      <a:r>
                        <a:rPr lang="ar" sz="1400" b="1" spc="-290">
                          <a:latin typeface="Calibri"/>
                          <a:cs typeface="Calibri"/>
                        </a:rPr>
                        <a:t>-­</a:t>
                      </a:r>
                      <a:r>
                        <a:rPr lang="ar" sz="1400" b="1" spc="-350">
                          <a:latin typeface="Calibri"/>
                          <a:cs typeface="Calibri"/>
                        </a:rPr>
                        <a:t>‐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831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 rtl="1">
                        <a:lnSpc>
                          <a:spcPts val="2060"/>
                        </a:lnSpc>
                        <a:spcBef>
                          <a:spcPts val="175"/>
                        </a:spcBef>
                      </a:pPr>
                      <a:r>
                        <a:rPr lang="ar" sz="1800" b="1">
                          <a:latin typeface="Calibri"/>
                          <a:cs typeface="Calibri"/>
                        </a:rPr>
                        <a:t>0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2222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 rtl="1">
                        <a:lnSpc>
                          <a:spcPts val="1580"/>
                        </a:lnSpc>
                        <a:spcBef>
                          <a:spcPts val="655"/>
                        </a:spcBef>
                      </a:pPr>
                      <a:r>
                        <a:rPr lang="ar" sz="1400" b="1" spc="-290">
                          <a:latin typeface="Calibri"/>
                          <a:cs typeface="Calibri"/>
                        </a:rPr>
                        <a:t>-­</a:t>
                      </a:r>
                      <a:r>
                        <a:rPr lang="ar" sz="1400" b="1" spc="-350">
                          <a:latin typeface="Calibri"/>
                          <a:cs typeface="Calibri"/>
                        </a:rPr>
                        <a:t>‐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831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445" algn="ctr" rtl="1">
                        <a:lnSpc>
                          <a:spcPts val="1580"/>
                        </a:lnSpc>
                        <a:spcBef>
                          <a:spcPts val="655"/>
                        </a:spcBef>
                      </a:pPr>
                      <a:r>
                        <a:rPr lang="ar" sz="1400" b="1" spc="-290">
                          <a:latin typeface="Calibri"/>
                          <a:cs typeface="Calibri"/>
                        </a:rPr>
                        <a:t>-­</a:t>
                      </a:r>
                      <a:r>
                        <a:rPr lang="ar" sz="1400" b="1" spc="-350">
                          <a:latin typeface="Calibri"/>
                          <a:cs typeface="Calibri"/>
                        </a:rPr>
                        <a:t>‐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831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96545">
                <a:tc>
                  <a:txBody>
                    <a:bodyPr/>
                    <a:lstStyle/>
                    <a:p>
                      <a:pPr marL="8890" rtl="1">
                        <a:lnSpc>
                          <a:spcPts val="1580"/>
                        </a:lnSpc>
                        <a:spcBef>
                          <a:spcPts val="655"/>
                        </a:spcBef>
                      </a:pPr>
                      <a:r>
                        <a:rPr lang="ar" sz="1400" b="1">
                          <a:latin typeface="Calibri"/>
                          <a:cs typeface="Calibri"/>
                        </a:rPr>
                        <a:t>غراند </a:t>
                      </a:r>
                      <a:r>
                        <a:rPr lang="ar" sz="1400" b="1" spc="-10">
                          <a:latin typeface="Calibri"/>
                          <a:cs typeface="Calibri"/>
                        </a:rPr>
                        <a:t>باسا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83185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 rtl="1">
                        <a:lnSpc>
                          <a:spcPts val="2060"/>
                        </a:lnSpc>
                        <a:spcBef>
                          <a:spcPts val="175"/>
                        </a:spcBef>
                      </a:pPr>
                      <a:r>
                        <a:rPr lang="ar" sz="1800" b="1">
                          <a:latin typeface="Calibri"/>
                          <a:cs typeface="Calibri"/>
                        </a:rPr>
                        <a:t>2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22225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 rtl="1">
                        <a:lnSpc>
                          <a:spcPts val="2060"/>
                        </a:lnSpc>
                        <a:spcBef>
                          <a:spcPts val="175"/>
                        </a:spcBef>
                      </a:pPr>
                      <a:r>
                        <a:rPr lang="ar" sz="1800" b="1">
                          <a:latin typeface="Calibri"/>
                          <a:cs typeface="Calibri"/>
                        </a:rPr>
                        <a:t>1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22225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0865" rtl="1">
                        <a:lnSpc>
                          <a:spcPts val="1580"/>
                        </a:lnSpc>
                        <a:spcBef>
                          <a:spcPts val="655"/>
                        </a:spcBef>
                      </a:pPr>
                      <a:r>
                        <a:rPr lang="ar" sz="1400" b="1" spc="-290">
                          <a:latin typeface="Calibri"/>
                          <a:cs typeface="Calibri"/>
                        </a:rPr>
                        <a:t>-­</a:t>
                      </a:r>
                      <a:r>
                        <a:rPr lang="ar" sz="1400" b="1" spc="-350">
                          <a:latin typeface="Calibri"/>
                          <a:cs typeface="Calibri"/>
                        </a:rPr>
                        <a:t>‐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831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445" algn="ctr" rtl="1">
                        <a:lnSpc>
                          <a:spcPts val="1580"/>
                        </a:lnSpc>
                        <a:spcBef>
                          <a:spcPts val="655"/>
                        </a:spcBef>
                      </a:pPr>
                      <a:r>
                        <a:rPr lang="ar" sz="1400" b="1" spc="-290">
                          <a:latin typeface="Calibri"/>
                          <a:cs typeface="Calibri"/>
                        </a:rPr>
                        <a:t>-­</a:t>
                      </a:r>
                      <a:r>
                        <a:rPr lang="ar" sz="1400" b="1" spc="-350">
                          <a:latin typeface="Calibri"/>
                          <a:cs typeface="Calibri"/>
                        </a:rPr>
                        <a:t>‐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831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 rtl="1">
                        <a:lnSpc>
                          <a:spcPts val="1580"/>
                        </a:lnSpc>
                        <a:spcBef>
                          <a:spcPts val="655"/>
                        </a:spcBef>
                      </a:pPr>
                      <a:r>
                        <a:rPr lang="ar" sz="1400" b="1" spc="-290">
                          <a:latin typeface="Calibri"/>
                          <a:cs typeface="Calibri"/>
                        </a:rPr>
                        <a:t>-­</a:t>
                      </a:r>
                      <a:r>
                        <a:rPr lang="ar" sz="1400" b="1" spc="-350">
                          <a:latin typeface="Calibri"/>
                          <a:cs typeface="Calibri"/>
                        </a:rPr>
                        <a:t>‐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831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 rtl="1">
                        <a:lnSpc>
                          <a:spcPts val="2060"/>
                        </a:lnSpc>
                        <a:spcBef>
                          <a:spcPts val="175"/>
                        </a:spcBef>
                      </a:pPr>
                      <a:r>
                        <a:rPr lang="ar" sz="1800" b="1">
                          <a:latin typeface="Calibri"/>
                          <a:cs typeface="Calibri"/>
                        </a:rPr>
                        <a:t>3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2222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 rtl="1">
                        <a:lnSpc>
                          <a:spcPts val="1580"/>
                        </a:lnSpc>
                        <a:spcBef>
                          <a:spcPts val="655"/>
                        </a:spcBef>
                      </a:pPr>
                      <a:r>
                        <a:rPr lang="ar" sz="1400" b="1" spc="-290">
                          <a:latin typeface="Calibri"/>
                          <a:cs typeface="Calibri"/>
                        </a:rPr>
                        <a:t>-­</a:t>
                      </a:r>
                      <a:r>
                        <a:rPr lang="ar" sz="1400" b="1" spc="-350">
                          <a:latin typeface="Calibri"/>
                          <a:cs typeface="Calibri"/>
                        </a:rPr>
                        <a:t>‐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831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445" algn="ctr" rtl="1">
                        <a:lnSpc>
                          <a:spcPts val="1580"/>
                        </a:lnSpc>
                        <a:spcBef>
                          <a:spcPts val="655"/>
                        </a:spcBef>
                      </a:pPr>
                      <a:r>
                        <a:rPr lang="ar" sz="1400" b="1" spc="-290">
                          <a:latin typeface="Calibri"/>
                          <a:cs typeface="Calibri"/>
                        </a:rPr>
                        <a:t>-­</a:t>
                      </a:r>
                      <a:r>
                        <a:rPr lang="ar" sz="1400" b="1" spc="-350">
                          <a:latin typeface="Calibri"/>
                          <a:cs typeface="Calibri"/>
                        </a:rPr>
                        <a:t>‐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831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90195">
                <a:tc>
                  <a:txBody>
                    <a:bodyPr/>
                    <a:lstStyle/>
                    <a:p>
                      <a:pPr marL="8890" rtl="1">
                        <a:lnSpc>
                          <a:spcPts val="1580"/>
                        </a:lnSpc>
                        <a:spcBef>
                          <a:spcPts val="605"/>
                        </a:spcBef>
                      </a:pPr>
                      <a:r>
                        <a:t>غراند كيب ماونت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76835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 rtl="1">
                        <a:lnSpc>
                          <a:spcPts val="2060"/>
                        </a:lnSpc>
                        <a:spcBef>
                          <a:spcPts val="125"/>
                        </a:spcBef>
                      </a:pPr>
                      <a:r>
                        <a:rPr lang="ar" sz="1800" b="1">
                          <a:latin typeface="Calibri"/>
                          <a:cs typeface="Calibri"/>
                        </a:rPr>
                        <a:t>4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15875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 rtl="1">
                        <a:lnSpc>
                          <a:spcPts val="2060"/>
                        </a:lnSpc>
                        <a:spcBef>
                          <a:spcPts val="125"/>
                        </a:spcBef>
                      </a:pPr>
                      <a:r>
                        <a:rPr lang="ar" sz="1800" b="1">
                          <a:latin typeface="Calibri"/>
                          <a:cs typeface="Calibri"/>
                        </a:rPr>
                        <a:t>1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15875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0865" rtl="1">
                        <a:lnSpc>
                          <a:spcPts val="1580"/>
                        </a:lnSpc>
                        <a:spcBef>
                          <a:spcPts val="605"/>
                        </a:spcBef>
                      </a:pPr>
                      <a:r>
                        <a:rPr lang="ar" sz="1400" b="1" spc="-290">
                          <a:latin typeface="Calibri"/>
                          <a:cs typeface="Calibri"/>
                        </a:rPr>
                        <a:t>-­</a:t>
                      </a:r>
                      <a:r>
                        <a:rPr lang="ar" sz="1400" b="1" spc="-350">
                          <a:latin typeface="Calibri"/>
                          <a:cs typeface="Calibri"/>
                        </a:rPr>
                        <a:t>‐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7683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445" algn="ctr" rtl="1">
                        <a:lnSpc>
                          <a:spcPts val="1580"/>
                        </a:lnSpc>
                        <a:spcBef>
                          <a:spcPts val="605"/>
                        </a:spcBef>
                      </a:pPr>
                      <a:r>
                        <a:rPr lang="ar" sz="1400" b="1" spc="-290">
                          <a:latin typeface="Calibri"/>
                          <a:cs typeface="Calibri"/>
                        </a:rPr>
                        <a:t>-­</a:t>
                      </a:r>
                      <a:r>
                        <a:rPr lang="ar" sz="1400" b="1" spc="-350">
                          <a:latin typeface="Calibri"/>
                          <a:cs typeface="Calibri"/>
                        </a:rPr>
                        <a:t>‐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7683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 rtl="1">
                        <a:lnSpc>
                          <a:spcPts val="1580"/>
                        </a:lnSpc>
                        <a:spcBef>
                          <a:spcPts val="605"/>
                        </a:spcBef>
                      </a:pPr>
                      <a:r>
                        <a:rPr lang="ar" sz="1400" b="1" spc="-290">
                          <a:latin typeface="Calibri"/>
                          <a:cs typeface="Calibri"/>
                        </a:rPr>
                        <a:t>-­</a:t>
                      </a:r>
                      <a:r>
                        <a:rPr lang="ar" sz="1400" b="1" spc="-350">
                          <a:latin typeface="Calibri"/>
                          <a:cs typeface="Calibri"/>
                        </a:rPr>
                        <a:t>‐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7683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 rtl="1">
                        <a:lnSpc>
                          <a:spcPts val="2060"/>
                        </a:lnSpc>
                        <a:spcBef>
                          <a:spcPts val="125"/>
                        </a:spcBef>
                      </a:pPr>
                      <a:r>
                        <a:rPr lang="ar" sz="1800" b="1">
                          <a:latin typeface="Calibri"/>
                          <a:cs typeface="Calibri"/>
                        </a:rPr>
                        <a:t>5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1587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 rtl="1">
                        <a:lnSpc>
                          <a:spcPts val="1580"/>
                        </a:lnSpc>
                        <a:spcBef>
                          <a:spcPts val="605"/>
                        </a:spcBef>
                      </a:pPr>
                      <a:r>
                        <a:rPr lang="ar" sz="1400" b="1" spc="-290">
                          <a:latin typeface="Calibri"/>
                          <a:cs typeface="Calibri"/>
                        </a:rPr>
                        <a:t>-­</a:t>
                      </a:r>
                      <a:r>
                        <a:rPr lang="ar" sz="1400" b="1" spc="-350">
                          <a:latin typeface="Calibri"/>
                          <a:cs typeface="Calibri"/>
                        </a:rPr>
                        <a:t>‐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7683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445" algn="ctr" rtl="1">
                        <a:lnSpc>
                          <a:spcPts val="1580"/>
                        </a:lnSpc>
                        <a:spcBef>
                          <a:spcPts val="605"/>
                        </a:spcBef>
                      </a:pPr>
                      <a:r>
                        <a:rPr lang="ar" sz="1400" b="1" spc="-290">
                          <a:latin typeface="Calibri"/>
                          <a:cs typeface="Calibri"/>
                        </a:rPr>
                        <a:t>-­</a:t>
                      </a:r>
                      <a:r>
                        <a:rPr lang="ar" sz="1400" b="1" spc="-350">
                          <a:latin typeface="Calibri"/>
                          <a:cs typeface="Calibri"/>
                        </a:rPr>
                        <a:t>‐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7683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96545">
                <a:tc>
                  <a:txBody>
                    <a:bodyPr/>
                    <a:lstStyle/>
                    <a:p>
                      <a:pPr marL="8890" rtl="1">
                        <a:lnSpc>
                          <a:spcPts val="1580"/>
                        </a:lnSpc>
                        <a:spcBef>
                          <a:spcPts val="655"/>
                        </a:spcBef>
                      </a:pPr>
                      <a:r>
                        <a:rPr lang="ar" sz="1400" b="1">
                          <a:latin typeface="Calibri"/>
                          <a:cs typeface="Calibri"/>
                        </a:rPr>
                        <a:t>غراند </a:t>
                      </a:r>
                      <a:r>
                        <a:rPr lang="ar" sz="1400" b="1" spc="-10">
                          <a:latin typeface="Calibri"/>
                          <a:cs typeface="Calibri"/>
                        </a:rPr>
                        <a:t>غيدي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83185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 rtl="1">
                        <a:lnSpc>
                          <a:spcPts val="2060"/>
                        </a:lnSpc>
                        <a:spcBef>
                          <a:spcPts val="175"/>
                        </a:spcBef>
                      </a:pPr>
                      <a:r>
                        <a:rPr lang="ar" sz="1800" b="1">
                          <a:latin typeface="Calibri"/>
                          <a:cs typeface="Calibri"/>
                        </a:rPr>
                        <a:t>0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22225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0" algn="ctr" rtl="1">
                        <a:lnSpc>
                          <a:spcPts val="2060"/>
                        </a:lnSpc>
                        <a:spcBef>
                          <a:spcPts val="175"/>
                        </a:spcBef>
                      </a:pPr>
                      <a:r>
                        <a:rPr lang="ar" sz="1800" b="1" spc="-25">
                          <a:latin typeface="Calibri"/>
                          <a:cs typeface="Calibri"/>
                        </a:rPr>
                        <a:t>51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22225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0865" rtl="1">
                        <a:lnSpc>
                          <a:spcPts val="1580"/>
                        </a:lnSpc>
                        <a:spcBef>
                          <a:spcPts val="655"/>
                        </a:spcBef>
                      </a:pPr>
                      <a:r>
                        <a:rPr lang="ar" sz="1400" b="1" spc="-290">
                          <a:latin typeface="Calibri"/>
                          <a:cs typeface="Calibri"/>
                        </a:rPr>
                        <a:t>-­</a:t>
                      </a:r>
                      <a:r>
                        <a:rPr lang="ar" sz="1400" b="1" spc="-350">
                          <a:latin typeface="Calibri"/>
                          <a:cs typeface="Calibri"/>
                        </a:rPr>
                        <a:t>‐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831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445" algn="ctr" rtl="1">
                        <a:lnSpc>
                          <a:spcPts val="1580"/>
                        </a:lnSpc>
                        <a:spcBef>
                          <a:spcPts val="655"/>
                        </a:spcBef>
                      </a:pPr>
                      <a:r>
                        <a:rPr lang="ar" sz="1400" b="1" spc="-290">
                          <a:latin typeface="Calibri"/>
                          <a:cs typeface="Calibri"/>
                        </a:rPr>
                        <a:t>-­</a:t>
                      </a:r>
                      <a:r>
                        <a:rPr lang="ar" sz="1400" b="1" spc="-350">
                          <a:latin typeface="Calibri"/>
                          <a:cs typeface="Calibri"/>
                        </a:rPr>
                        <a:t>‐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831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 rtl="1">
                        <a:lnSpc>
                          <a:spcPts val="1580"/>
                        </a:lnSpc>
                        <a:spcBef>
                          <a:spcPts val="655"/>
                        </a:spcBef>
                      </a:pPr>
                      <a:r>
                        <a:rPr lang="ar" sz="1400" b="1" spc="-290">
                          <a:latin typeface="Calibri"/>
                          <a:cs typeface="Calibri"/>
                        </a:rPr>
                        <a:t>-­</a:t>
                      </a:r>
                      <a:r>
                        <a:rPr lang="ar" sz="1400" b="1" spc="-350">
                          <a:latin typeface="Calibri"/>
                          <a:cs typeface="Calibri"/>
                        </a:rPr>
                        <a:t>‐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831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0" algn="ctr" rtl="1">
                        <a:lnSpc>
                          <a:spcPts val="2060"/>
                        </a:lnSpc>
                        <a:spcBef>
                          <a:spcPts val="175"/>
                        </a:spcBef>
                      </a:pPr>
                      <a:r>
                        <a:rPr lang="ar" sz="1800" b="1" spc="-25">
                          <a:latin typeface="Calibri"/>
                          <a:cs typeface="Calibri"/>
                        </a:rPr>
                        <a:t>51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2222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 rtl="1">
                        <a:lnSpc>
                          <a:spcPts val="1580"/>
                        </a:lnSpc>
                        <a:spcBef>
                          <a:spcPts val="655"/>
                        </a:spcBef>
                      </a:pPr>
                      <a:r>
                        <a:rPr lang="ar" sz="1400" b="1" spc="-290">
                          <a:latin typeface="Calibri"/>
                          <a:cs typeface="Calibri"/>
                        </a:rPr>
                        <a:t>-­</a:t>
                      </a:r>
                      <a:r>
                        <a:rPr lang="ar" sz="1400" b="1" spc="-350">
                          <a:latin typeface="Calibri"/>
                          <a:cs typeface="Calibri"/>
                        </a:rPr>
                        <a:t>‐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831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445" algn="ctr" rtl="1">
                        <a:lnSpc>
                          <a:spcPts val="1580"/>
                        </a:lnSpc>
                        <a:spcBef>
                          <a:spcPts val="655"/>
                        </a:spcBef>
                      </a:pPr>
                      <a:r>
                        <a:rPr lang="ar" sz="1400" b="1" spc="-290">
                          <a:latin typeface="Calibri"/>
                          <a:cs typeface="Calibri"/>
                        </a:rPr>
                        <a:t>-­</a:t>
                      </a:r>
                      <a:r>
                        <a:rPr lang="ar" sz="1400" b="1" spc="-350">
                          <a:latin typeface="Calibri"/>
                          <a:cs typeface="Calibri"/>
                        </a:rPr>
                        <a:t>‐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831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96545">
                <a:tc>
                  <a:txBody>
                    <a:bodyPr/>
                    <a:lstStyle/>
                    <a:p>
                      <a:pPr marL="8890" rtl="1">
                        <a:lnSpc>
                          <a:spcPts val="1580"/>
                        </a:lnSpc>
                        <a:spcBef>
                          <a:spcPts val="655"/>
                        </a:spcBef>
                      </a:pPr>
                      <a:r>
                        <a:rPr lang="ar" sz="1400" b="1">
                          <a:latin typeface="Calibri"/>
                          <a:cs typeface="Calibri"/>
                        </a:rPr>
                        <a:t>غراند </a:t>
                      </a:r>
                      <a:r>
                        <a:rPr lang="ar" sz="1400" b="1" spc="-25">
                          <a:latin typeface="Calibri"/>
                          <a:cs typeface="Calibri"/>
                        </a:rPr>
                        <a:t>كرو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83185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 rtl="1">
                        <a:lnSpc>
                          <a:spcPts val="2060"/>
                        </a:lnSpc>
                        <a:spcBef>
                          <a:spcPts val="175"/>
                        </a:spcBef>
                      </a:pPr>
                      <a:r>
                        <a:rPr lang="ar" sz="1800" b="1">
                          <a:latin typeface="Calibri"/>
                          <a:cs typeface="Calibri"/>
                        </a:rPr>
                        <a:t>0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22225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0" algn="ctr" rtl="1">
                        <a:lnSpc>
                          <a:spcPts val="2060"/>
                        </a:lnSpc>
                        <a:spcBef>
                          <a:spcPts val="175"/>
                        </a:spcBef>
                      </a:pPr>
                      <a:r>
                        <a:rPr lang="ar" sz="1800" b="1" spc="-25">
                          <a:latin typeface="Calibri"/>
                          <a:cs typeface="Calibri"/>
                        </a:rPr>
                        <a:t>10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22225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0865" rtl="1">
                        <a:lnSpc>
                          <a:spcPts val="1580"/>
                        </a:lnSpc>
                        <a:spcBef>
                          <a:spcPts val="655"/>
                        </a:spcBef>
                      </a:pPr>
                      <a:r>
                        <a:rPr lang="ar" sz="1400" b="1" spc="-290">
                          <a:latin typeface="Calibri"/>
                          <a:cs typeface="Calibri"/>
                        </a:rPr>
                        <a:t>-­</a:t>
                      </a:r>
                      <a:r>
                        <a:rPr lang="ar" sz="1400" b="1" spc="-350">
                          <a:latin typeface="Calibri"/>
                          <a:cs typeface="Calibri"/>
                        </a:rPr>
                        <a:t>‐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831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445" algn="ctr" rtl="1">
                        <a:lnSpc>
                          <a:spcPts val="1580"/>
                        </a:lnSpc>
                        <a:spcBef>
                          <a:spcPts val="655"/>
                        </a:spcBef>
                      </a:pPr>
                      <a:r>
                        <a:rPr lang="ar" sz="1400" b="1" spc="-290">
                          <a:latin typeface="Calibri"/>
                          <a:cs typeface="Calibri"/>
                        </a:rPr>
                        <a:t>-­</a:t>
                      </a:r>
                      <a:r>
                        <a:rPr lang="ar" sz="1400" b="1" spc="-350">
                          <a:latin typeface="Calibri"/>
                          <a:cs typeface="Calibri"/>
                        </a:rPr>
                        <a:t>‐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831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 rtl="1">
                        <a:lnSpc>
                          <a:spcPts val="1580"/>
                        </a:lnSpc>
                        <a:spcBef>
                          <a:spcPts val="655"/>
                        </a:spcBef>
                      </a:pPr>
                      <a:r>
                        <a:rPr lang="ar" sz="1400" b="1" spc="-290">
                          <a:latin typeface="Calibri"/>
                          <a:cs typeface="Calibri"/>
                        </a:rPr>
                        <a:t>-­</a:t>
                      </a:r>
                      <a:r>
                        <a:rPr lang="ar" sz="1400" b="1" spc="-350">
                          <a:latin typeface="Calibri"/>
                          <a:cs typeface="Calibri"/>
                        </a:rPr>
                        <a:t>‐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831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0" algn="ctr" rtl="1">
                        <a:lnSpc>
                          <a:spcPts val="2060"/>
                        </a:lnSpc>
                        <a:spcBef>
                          <a:spcPts val="175"/>
                        </a:spcBef>
                      </a:pPr>
                      <a:r>
                        <a:rPr lang="ar" sz="1800" b="1" spc="-25">
                          <a:latin typeface="Calibri"/>
                          <a:cs typeface="Calibri"/>
                        </a:rPr>
                        <a:t>10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2222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 rtl="1">
                        <a:lnSpc>
                          <a:spcPts val="1580"/>
                        </a:lnSpc>
                        <a:spcBef>
                          <a:spcPts val="655"/>
                        </a:spcBef>
                      </a:pPr>
                      <a:r>
                        <a:rPr lang="ar" sz="1400" b="1" spc="-290">
                          <a:latin typeface="Calibri"/>
                          <a:cs typeface="Calibri"/>
                        </a:rPr>
                        <a:t>-­</a:t>
                      </a:r>
                      <a:r>
                        <a:rPr lang="ar" sz="1400" b="1" spc="-350">
                          <a:latin typeface="Calibri"/>
                          <a:cs typeface="Calibri"/>
                        </a:rPr>
                        <a:t>‐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831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445" algn="ctr" rtl="1">
                        <a:lnSpc>
                          <a:spcPts val="1580"/>
                        </a:lnSpc>
                        <a:spcBef>
                          <a:spcPts val="655"/>
                        </a:spcBef>
                      </a:pPr>
                      <a:r>
                        <a:rPr lang="ar" sz="1400" b="1" spc="-290">
                          <a:latin typeface="Calibri"/>
                          <a:cs typeface="Calibri"/>
                        </a:rPr>
                        <a:t>-­</a:t>
                      </a:r>
                      <a:r>
                        <a:rPr lang="ar" sz="1400" b="1" spc="-350">
                          <a:latin typeface="Calibri"/>
                          <a:cs typeface="Calibri"/>
                        </a:rPr>
                        <a:t>‐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831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96545">
                <a:tc>
                  <a:txBody>
                    <a:bodyPr/>
                    <a:lstStyle/>
                    <a:p>
                      <a:pPr marL="8890" rtl="1">
                        <a:lnSpc>
                          <a:spcPts val="1580"/>
                        </a:lnSpc>
                        <a:spcBef>
                          <a:spcPts val="655"/>
                        </a:spcBef>
                      </a:pPr>
                      <a:r>
                        <a:rPr lang="ar" sz="1400" b="1" spc="-20">
                          <a:latin typeface="Calibri"/>
                          <a:cs typeface="Calibri"/>
                        </a:rPr>
                        <a:t>لوفا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83185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 rtl="1">
                        <a:lnSpc>
                          <a:spcPts val="2060"/>
                        </a:lnSpc>
                        <a:spcBef>
                          <a:spcPts val="175"/>
                        </a:spcBef>
                      </a:pPr>
                      <a:r>
                        <a:rPr lang="ar" sz="1800" b="1">
                          <a:latin typeface="Calibri"/>
                          <a:cs typeface="Calibri"/>
                        </a:rPr>
                        <a:t>0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22225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 rtl="1">
                        <a:lnSpc>
                          <a:spcPts val="2060"/>
                        </a:lnSpc>
                        <a:spcBef>
                          <a:spcPts val="175"/>
                        </a:spcBef>
                      </a:pPr>
                      <a:r>
                        <a:rPr lang="ar" sz="1800" b="1">
                          <a:latin typeface="Calibri"/>
                          <a:cs typeface="Calibri"/>
                        </a:rPr>
                        <a:t>0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22225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0865" rtl="1">
                        <a:lnSpc>
                          <a:spcPts val="1580"/>
                        </a:lnSpc>
                        <a:spcBef>
                          <a:spcPts val="655"/>
                        </a:spcBef>
                      </a:pPr>
                      <a:r>
                        <a:rPr lang="ar" sz="1400" b="1" spc="-290">
                          <a:latin typeface="Calibri"/>
                          <a:cs typeface="Calibri"/>
                        </a:rPr>
                        <a:t>-­</a:t>
                      </a:r>
                      <a:r>
                        <a:rPr lang="ar" sz="1400" b="1" spc="-350">
                          <a:latin typeface="Calibri"/>
                          <a:cs typeface="Calibri"/>
                        </a:rPr>
                        <a:t>‐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831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445" algn="ctr" rtl="1">
                        <a:lnSpc>
                          <a:spcPts val="1580"/>
                        </a:lnSpc>
                        <a:spcBef>
                          <a:spcPts val="655"/>
                        </a:spcBef>
                      </a:pPr>
                      <a:r>
                        <a:rPr lang="ar" sz="1400" b="1" spc="-290">
                          <a:latin typeface="Calibri"/>
                          <a:cs typeface="Calibri"/>
                        </a:rPr>
                        <a:t>-­</a:t>
                      </a:r>
                      <a:r>
                        <a:rPr lang="ar" sz="1400" b="1" spc="-350">
                          <a:latin typeface="Calibri"/>
                          <a:cs typeface="Calibri"/>
                        </a:rPr>
                        <a:t>‐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831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 rtl="1">
                        <a:lnSpc>
                          <a:spcPts val="1580"/>
                        </a:lnSpc>
                        <a:spcBef>
                          <a:spcPts val="655"/>
                        </a:spcBef>
                      </a:pPr>
                      <a:r>
                        <a:rPr lang="ar" sz="1400" b="1" spc="-290">
                          <a:latin typeface="Calibri"/>
                          <a:cs typeface="Calibri"/>
                        </a:rPr>
                        <a:t>-­</a:t>
                      </a:r>
                      <a:r>
                        <a:rPr lang="ar" sz="1400" b="1" spc="-350">
                          <a:latin typeface="Calibri"/>
                          <a:cs typeface="Calibri"/>
                        </a:rPr>
                        <a:t>‐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831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 rtl="1">
                        <a:lnSpc>
                          <a:spcPts val="2060"/>
                        </a:lnSpc>
                        <a:spcBef>
                          <a:spcPts val="175"/>
                        </a:spcBef>
                      </a:pPr>
                      <a:r>
                        <a:rPr lang="ar" sz="1800" b="1">
                          <a:latin typeface="Calibri"/>
                          <a:cs typeface="Calibri"/>
                        </a:rPr>
                        <a:t>0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2222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 rtl="1">
                        <a:lnSpc>
                          <a:spcPts val="1580"/>
                        </a:lnSpc>
                        <a:spcBef>
                          <a:spcPts val="655"/>
                        </a:spcBef>
                      </a:pPr>
                      <a:r>
                        <a:rPr lang="ar" sz="1400" b="1" spc="-290">
                          <a:latin typeface="Calibri"/>
                          <a:cs typeface="Calibri"/>
                        </a:rPr>
                        <a:t>-­</a:t>
                      </a:r>
                      <a:r>
                        <a:rPr lang="ar" sz="1400" b="1" spc="-350">
                          <a:latin typeface="Calibri"/>
                          <a:cs typeface="Calibri"/>
                        </a:rPr>
                        <a:t>‐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831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445" algn="ctr" rtl="1">
                        <a:lnSpc>
                          <a:spcPts val="1580"/>
                        </a:lnSpc>
                        <a:spcBef>
                          <a:spcPts val="655"/>
                        </a:spcBef>
                      </a:pPr>
                      <a:r>
                        <a:rPr lang="ar" sz="1400" b="1" spc="-290">
                          <a:latin typeface="Calibri"/>
                          <a:cs typeface="Calibri"/>
                        </a:rPr>
                        <a:t>-­</a:t>
                      </a:r>
                      <a:r>
                        <a:rPr lang="ar" sz="1400" b="1" spc="-350">
                          <a:latin typeface="Calibri"/>
                          <a:cs typeface="Calibri"/>
                        </a:rPr>
                        <a:t>‐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831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96545">
                <a:tc>
                  <a:txBody>
                    <a:bodyPr/>
                    <a:lstStyle/>
                    <a:p>
                      <a:pPr marL="8890" rtl="1">
                        <a:lnSpc>
                          <a:spcPts val="1580"/>
                        </a:lnSpc>
                        <a:spcBef>
                          <a:spcPts val="655"/>
                        </a:spcBef>
                      </a:pPr>
                      <a:r>
                        <a:rPr lang="ar" sz="1400" b="1" spc="-10">
                          <a:latin typeface="Calibri"/>
                          <a:cs typeface="Calibri"/>
                        </a:rPr>
                        <a:t>مرغيبي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83185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 rtl="1">
                        <a:lnSpc>
                          <a:spcPts val="2060"/>
                        </a:lnSpc>
                        <a:spcBef>
                          <a:spcPts val="175"/>
                        </a:spcBef>
                      </a:pPr>
                      <a:r>
                        <a:rPr lang="ar" sz="1800" b="1">
                          <a:latin typeface="Calibri"/>
                          <a:cs typeface="Calibri"/>
                        </a:rPr>
                        <a:t>1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22225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 rtl="1">
                        <a:lnSpc>
                          <a:spcPts val="2060"/>
                        </a:lnSpc>
                        <a:spcBef>
                          <a:spcPts val="175"/>
                        </a:spcBef>
                      </a:pPr>
                      <a:r>
                        <a:rPr lang="ar" sz="1800" b="1">
                          <a:latin typeface="Calibri"/>
                          <a:cs typeface="Calibri"/>
                        </a:rPr>
                        <a:t>1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22225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0865" rtl="1">
                        <a:lnSpc>
                          <a:spcPts val="1580"/>
                        </a:lnSpc>
                        <a:spcBef>
                          <a:spcPts val="655"/>
                        </a:spcBef>
                      </a:pPr>
                      <a:r>
                        <a:rPr lang="ar" sz="1400" b="1" spc="-290">
                          <a:latin typeface="Calibri"/>
                          <a:cs typeface="Calibri"/>
                        </a:rPr>
                        <a:t>-­</a:t>
                      </a:r>
                      <a:r>
                        <a:rPr lang="ar" sz="1400" b="1" spc="-350">
                          <a:latin typeface="Calibri"/>
                          <a:cs typeface="Calibri"/>
                        </a:rPr>
                        <a:t>‐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831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445" algn="ctr" rtl="1">
                        <a:lnSpc>
                          <a:spcPts val="1580"/>
                        </a:lnSpc>
                        <a:spcBef>
                          <a:spcPts val="655"/>
                        </a:spcBef>
                      </a:pPr>
                      <a:r>
                        <a:rPr lang="ar" sz="1400" b="1" spc="-290">
                          <a:latin typeface="Calibri"/>
                          <a:cs typeface="Calibri"/>
                        </a:rPr>
                        <a:t>-­</a:t>
                      </a:r>
                      <a:r>
                        <a:rPr lang="ar" sz="1400" b="1" spc="-350">
                          <a:latin typeface="Calibri"/>
                          <a:cs typeface="Calibri"/>
                        </a:rPr>
                        <a:t>‐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831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 rtl="1">
                        <a:lnSpc>
                          <a:spcPts val="1580"/>
                        </a:lnSpc>
                        <a:spcBef>
                          <a:spcPts val="655"/>
                        </a:spcBef>
                      </a:pPr>
                      <a:r>
                        <a:rPr lang="ar" sz="1400" b="1" spc="-290">
                          <a:latin typeface="Calibri"/>
                          <a:cs typeface="Calibri"/>
                        </a:rPr>
                        <a:t>-­</a:t>
                      </a:r>
                      <a:r>
                        <a:rPr lang="ar" sz="1400" b="1" spc="-350">
                          <a:latin typeface="Calibri"/>
                          <a:cs typeface="Calibri"/>
                        </a:rPr>
                        <a:t>‐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831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 rtl="1">
                        <a:lnSpc>
                          <a:spcPts val="2060"/>
                        </a:lnSpc>
                        <a:spcBef>
                          <a:spcPts val="175"/>
                        </a:spcBef>
                      </a:pPr>
                      <a:r>
                        <a:rPr lang="ar" sz="1800" b="1">
                          <a:latin typeface="Calibri"/>
                          <a:cs typeface="Calibri"/>
                        </a:rPr>
                        <a:t>2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2222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 rtl="1">
                        <a:lnSpc>
                          <a:spcPts val="1580"/>
                        </a:lnSpc>
                        <a:spcBef>
                          <a:spcPts val="655"/>
                        </a:spcBef>
                      </a:pPr>
                      <a:r>
                        <a:rPr lang="ar" sz="1400" b="1" spc="-290">
                          <a:latin typeface="Calibri"/>
                          <a:cs typeface="Calibri"/>
                        </a:rPr>
                        <a:t>-­</a:t>
                      </a:r>
                      <a:r>
                        <a:rPr lang="ar" sz="1400" b="1" spc="-350">
                          <a:latin typeface="Calibri"/>
                          <a:cs typeface="Calibri"/>
                        </a:rPr>
                        <a:t>‐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831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445" algn="ctr" rtl="1">
                        <a:lnSpc>
                          <a:spcPts val="1580"/>
                        </a:lnSpc>
                        <a:spcBef>
                          <a:spcPts val="655"/>
                        </a:spcBef>
                      </a:pPr>
                      <a:r>
                        <a:rPr lang="ar" sz="1400" b="1" spc="-290">
                          <a:latin typeface="Calibri"/>
                          <a:cs typeface="Calibri"/>
                        </a:rPr>
                        <a:t>-­</a:t>
                      </a:r>
                      <a:r>
                        <a:rPr lang="ar" sz="1400" b="1" spc="-350">
                          <a:latin typeface="Calibri"/>
                          <a:cs typeface="Calibri"/>
                        </a:rPr>
                        <a:t>‐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831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96545">
                <a:tc>
                  <a:txBody>
                    <a:bodyPr/>
                    <a:lstStyle/>
                    <a:p>
                      <a:pPr marL="8890" rtl="1">
                        <a:lnSpc>
                          <a:spcPts val="1580"/>
                        </a:lnSpc>
                        <a:spcBef>
                          <a:spcPts val="655"/>
                        </a:spcBef>
                      </a:pPr>
                      <a:r>
                        <a:rPr lang="ar" sz="1400" b="1" spc="-10">
                          <a:latin typeface="Calibri"/>
                          <a:cs typeface="Calibri"/>
                        </a:rPr>
                        <a:t>ماريلاند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83185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 rtl="1">
                        <a:lnSpc>
                          <a:spcPts val="2060"/>
                        </a:lnSpc>
                        <a:spcBef>
                          <a:spcPts val="175"/>
                        </a:spcBef>
                      </a:pPr>
                      <a:r>
                        <a:rPr lang="ar" sz="1800" b="1">
                          <a:latin typeface="Calibri"/>
                          <a:cs typeface="Calibri"/>
                        </a:rPr>
                        <a:t>0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22225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0" algn="ctr" rtl="1">
                        <a:lnSpc>
                          <a:spcPts val="2060"/>
                        </a:lnSpc>
                        <a:spcBef>
                          <a:spcPts val="175"/>
                        </a:spcBef>
                      </a:pPr>
                      <a:r>
                        <a:rPr lang="ar" sz="1800" b="1" spc="-25">
                          <a:latin typeface="Calibri"/>
                          <a:cs typeface="Calibri"/>
                        </a:rPr>
                        <a:t>22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22225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0865" rtl="1">
                        <a:lnSpc>
                          <a:spcPts val="1580"/>
                        </a:lnSpc>
                        <a:spcBef>
                          <a:spcPts val="655"/>
                        </a:spcBef>
                      </a:pPr>
                      <a:r>
                        <a:rPr lang="ar" sz="1400" b="1" spc="-290">
                          <a:latin typeface="Calibri"/>
                          <a:cs typeface="Calibri"/>
                        </a:rPr>
                        <a:t>-­</a:t>
                      </a:r>
                      <a:r>
                        <a:rPr lang="ar" sz="1400" b="1" spc="-350">
                          <a:latin typeface="Calibri"/>
                          <a:cs typeface="Calibri"/>
                        </a:rPr>
                        <a:t>‐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831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445" algn="ctr" rtl="1">
                        <a:lnSpc>
                          <a:spcPts val="1580"/>
                        </a:lnSpc>
                        <a:spcBef>
                          <a:spcPts val="655"/>
                        </a:spcBef>
                      </a:pPr>
                      <a:r>
                        <a:rPr lang="ar" sz="1400" b="1" spc="-290">
                          <a:latin typeface="Calibri"/>
                          <a:cs typeface="Calibri"/>
                        </a:rPr>
                        <a:t>-­</a:t>
                      </a:r>
                      <a:r>
                        <a:rPr lang="ar" sz="1400" b="1" spc="-350">
                          <a:latin typeface="Calibri"/>
                          <a:cs typeface="Calibri"/>
                        </a:rPr>
                        <a:t>‐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831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 rtl="1">
                        <a:lnSpc>
                          <a:spcPts val="1580"/>
                        </a:lnSpc>
                        <a:spcBef>
                          <a:spcPts val="655"/>
                        </a:spcBef>
                      </a:pPr>
                      <a:r>
                        <a:rPr lang="ar" sz="1400" b="1" spc="-290">
                          <a:latin typeface="Calibri"/>
                          <a:cs typeface="Calibri"/>
                        </a:rPr>
                        <a:t>-­</a:t>
                      </a:r>
                      <a:r>
                        <a:rPr lang="ar" sz="1400" b="1" spc="-350">
                          <a:latin typeface="Calibri"/>
                          <a:cs typeface="Calibri"/>
                        </a:rPr>
                        <a:t>‐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831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0" algn="ctr" rtl="1">
                        <a:lnSpc>
                          <a:spcPts val="2060"/>
                        </a:lnSpc>
                        <a:spcBef>
                          <a:spcPts val="175"/>
                        </a:spcBef>
                      </a:pPr>
                      <a:r>
                        <a:rPr lang="ar" sz="1800" b="1" spc="-25">
                          <a:latin typeface="Calibri"/>
                          <a:cs typeface="Calibri"/>
                        </a:rPr>
                        <a:t>22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2222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 rtl="1">
                        <a:lnSpc>
                          <a:spcPts val="1580"/>
                        </a:lnSpc>
                        <a:spcBef>
                          <a:spcPts val="655"/>
                        </a:spcBef>
                      </a:pPr>
                      <a:r>
                        <a:rPr lang="ar" sz="1400" b="1" spc="-290">
                          <a:latin typeface="Calibri"/>
                          <a:cs typeface="Calibri"/>
                        </a:rPr>
                        <a:t>-­</a:t>
                      </a:r>
                      <a:r>
                        <a:rPr lang="ar" sz="1400" b="1" spc="-350">
                          <a:latin typeface="Calibri"/>
                          <a:cs typeface="Calibri"/>
                        </a:rPr>
                        <a:t>‐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831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445" algn="ctr" rtl="1">
                        <a:lnSpc>
                          <a:spcPts val="1580"/>
                        </a:lnSpc>
                        <a:spcBef>
                          <a:spcPts val="655"/>
                        </a:spcBef>
                      </a:pPr>
                      <a:r>
                        <a:rPr lang="ar" sz="1400" b="1" spc="-290">
                          <a:latin typeface="Calibri"/>
                          <a:cs typeface="Calibri"/>
                        </a:rPr>
                        <a:t>-­</a:t>
                      </a:r>
                      <a:r>
                        <a:rPr lang="ar" sz="1400" b="1" spc="-350">
                          <a:latin typeface="Calibri"/>
                          <a:cs typeface="Calibri"/>
                        </a:rPr>
                        <a:t>‐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831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96545">
                <a:tc>
                  <a:txBody>
                    <a:bodyPr/>
                    <a:lstStyle/>
                    <a:p>
                      <a:pPr marL="8890" rtl="1">
                        <a:lnSpc>
                          <a:spcPts val="1580"/>
                        </a:lnSpc>
                        <a:spcBef>
                          <a:spcPts val="655"/>
                        </a:spcBef>
                      </a:pPr>
                      <a:r>
                        <a:rPr lang="ar" sz="1400" b="1" spc="-10">
                          <a:latin typeface="Calibri"/>
                          <a:cs typeface="Calibri"/>
                        </a:rPr>
                        <a:t>مونتسيرادو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83185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0" algn="ctr" rtl="1">
                        <a:lnSpc>
                          <a:spcPts val="2060"/>
                        </a:lnSpc>
                        <a:spcBef>
                          <a:spcPts val="175"/>
                        </a:spcBef>
                      </a:pPr>
                      <a:r>
                        <a:rPr lang="ar" sz="1800" b="1" spc="-25">
                          <a:latin typeface="Calibri"/>
                          <a:cs typeface="Calibri"/>
                        </a:rPr>
                        <a:t>19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22225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0" algn="ctr" rtl="1">
                        <a:lnSpc>
                          <a:spcPts val="2060"/>
                        </a:lnSpc>
                        <a:spcBef>
                          <a:spcPts val="175"/>
                        </a:spcBef>
                      </a:pPr>
                      <a:r>
                        <a:rPr lang="ar" sz="1800" b="1" spc="-25">
                          <a:latin typeface="Calibri"/>
                          <a:cs typeface="Calibri"/>
                        </a:rPr>
                        <a:t>25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22225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0865" rtl="1">
                        <a:lnSpc>
                          <a:spcPts val="1580"/>
                        </a:lnSpc>
                        <a:spcBef>
                          <a:spcPts val="655"/>
                        </a:spcBef>
                      </a:pPr>
                      <a:r>
                        <a:rPr lang="ar" sz="1400" b="1" spc="-290">
                          <a:latin typeface="Calibri"/>
                          <a:cs typeface="Calibri"/>
                        </a:rPr>
                        <a:t>-­</a:t>
                      </a:r>
                      <a:r>
                        <a:rPr lang="ar" sz="1400" b="1" spc="-350">
                          <a:latin typeface="Calibri"/>
                          <a:cs typeface="Calibri"/>
                        </a:rPr>
                        <a:t>‐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831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445" algn="ctr" rtl="1">
                        <a:lnSpc>
                          <a:spcPts val="1580"/>
                        </a:lnSpc>
                        <a:spcBef>
                          <a:spcPts val="655"/>
                        </a:spcBef>
                      </a:pPr>
                      <a:r>
                        <a:rPr lang="ar" sz="1400" b="1" spc="-290">
                          <a:latin typeface="Calibri"/>
                          <a:cs typeface="Calibri"/>
                        </a:rPr>
                        <a:t>-­</a:t>
                      </a:r>
                      <a:r>
                        <a:rPr lang="ar" sz="1400" b="1" spc="-350">
                          <a:latin typeface="Calibri"/>
                          <a:cs typeface="Calibri"/>
                        </a:rPr>
                        <a:t>‐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831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 rtl="1">
                        <a:lnSpc>
                          <a:spcPts val="1580"/>
                        </a:lnSpc>
                        <a:spcBef>
                          <a:spcPts val="655"/>
                        </a:spcBef>
                      </a:pPr>
                      <a:r>
                        <a:rPr lang="ar" sz="1400" b="1" spc="-290">
                          <a:latin typeface="Calibri"/>
                          <a:cs typeface="Calibri"/>
                        </a:rPr>
                        <a:t>-­</a:t>
                      </a:r>
                      <a:r>
                        <a:rPr lang="ar" sz="1400" b="1" spc="-350">
                          <a:latin typeface="Calibri"/>
                          <a:cs typeface="Calibri"/>
                        </a:rPr>
                        <a:t>‐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831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0" algn="ctr" rtl="1">
                        <a:lnSpc>
                          <a:spcPts val="2060"/>
                        </a:lnSpc>
                        <a:spcBef>
                          <a:spcPts val="175"/>
                        </a:spcBef>
                      </a:pPr>
                      <a:r>
                        <a:rPr lang="ar" sz="1800" b="1" spc="-25">
                          <a:latin typeface="Calibri"/>
                          <a:cs typeface="Calibri"/>
                        </a:rPr>
                        <a:t>44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2222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 rtl="1">
                        <a:lnSpc>
                          <a:spcPts val="1580"/>
                        </a:lnSpc>
                        <a:spcBef>
                          <a:spcPts val="655"/>
                        </a:spcBef>
                      </a:pPr>
                      <a:r>
                        <a:rPr lang="ar" sz="1400" b="1" spc="-290">
                          <a:latin typeface="Calibri"/>
                          <a:cs typeface="Calibri"/>
                        </a:rPr>
                        <a:t>-­</a:t>
                      </a:r>
                      <a:r>
                        <a:rPr lang="ar" sz="1400" b="1" spc="-350">
                          <a:latin typeface="Calibri"/>
                          <a:cs typeface="Calibri"/>
                        </a:rPr>
                        <a:t>‐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831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445" algn="ctr" rtl="1">
                        <a:lnSpc>
                          <a:spcPts val="1580"/>
                        </a:lnSpc>
                        <a:spcBef>
                          <a:spcPts val="655"/>
                        </a:spcBef>
                      </a:pPr>
                      <a:r>
                        <a:rPr lang="ar" sz="1400" b="1" spc="-290">
                          <a:latin typeface="Calibri"/>
                          <a:cs typeface="Calibri"/>
                        </a:rPr>
                        <a:t>-­</a:t>
                      </a:r>
                      <a:r>
                        <a:rPr lang="ar" sz="1400" b="1" spc="-350">
                          <a:latin typeface="Calibri"/>
                          <a:cs typeface="Calibri"/>
                        </a:rPr>
                        <a:t>‐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831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96545">
                <a:tc>
                  <a:txBody>
                    <a:bodyPr/>
                    <a:lstStyle/>
                    <a:p>
                      <a:pPr marL="8890" rtl="1">
                        <a:lnSpc>
                          <a:spcPts val="1580"/>
                        </a:lnSpc>
                        <a:spcBef>
                          <a:spcPts val="655"/>
                        </a:spcBef>
                      </a:pPr>
                      <a:r>
                        <a:rPr lang="ar" sz="1400" b="1" spc="-10">
                          <a:latin typeface="Calibri"/>
                          <a:cs typeface="Calibri"/>
                        </a:rPr>
                        <a:t>نيمبا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83185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 rtl="1">
                        <a:lnSpc>
                          <a:spcPts val="2060"/>
                        </a:lnSpc>
                        <a:spcBef>
                          <a:spcPts val="175"/>
                        </a:spcBef>
                      </a:pPr>
                      <a:r>
                        <a:rPr lang="ar" sz="1800" b="1">
                          <a:latin typeface="Calibri"/>
                          <a:cs typeface="Calibri"/>
                        </a:rPr>
                        <a:t>0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22225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 rtl="1">
                        <a:lnSpc>
                          <a:spcPts val="2060"/>
                        </a:lnSpc>
                        <a:spcBef>
                          <a:spcPts val="175"/>
                        </a:spcBef>
                      </a:pPr>
                      <a:r>
                        <a:rPr lang="ar" sz="1800" b="1">
                          <a:latin typeface="Calibri"/>
                          <a:cs typeface="Calibri"/>
                        </a:rPr>
                        <a:t>4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22225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0865" rtl="1">
                        <a:lnSpc>
                          <a:spcPts val="1580"/>
                        </a:lnSpc>
                        <a:spcBef>
                          <a:spcPts val="655"/>
                        </a:spcBef>
                      </a:pPr>
                      <a:r>
                        <a:rPr lang="ar" sz="1400" b="1" spc="-290">
                          <a:latin typeface="Calibri"/>
                          <a:cs typeface="Calibri"/>
                        </a:rPr>
                        <a:t>-­</a:t>
                      </a:r>
                      <a:r>
                        <a:rPr lang="ar" sz="1400" b="1" spc="-350">
                          <a:latin typeface="Calibri"/>
                          <a:cs typeface="Calibri"/>
                        </a:rPr>
                        <a:t>‐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831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445" algn="ctr" rtl="1">
                        <a:lnSpc>
                          <a:spcPts val="1580"/>
                        </a:lnSpc>
                        <a:spcBef>
                          <a:spcPts val="655"/>
                        </a:spcBef>
                      </a:pPr>
                      <a:r>
                        <a:rPr lang="ar" sz="1400" b="1" spc="-290">
                          <a:latin typeface="Calibri"/>
                          <a:cs typeface="Calibri"/>
                        </a:rPr>
                        <a:t>-­</a:t>
                      </a:r>
                      <a:r>
                        <a:rPr lang="ar" sz="1400" b="1" spc="-350">
                          <a:latin typeface="Calibri"/>
                          <a:cs typeface="Calibri"/>
                        </a:rPr>
                        <a:t>‐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831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 rtl="1">
                        <a:lnSpc>
                          <a:spcPts val="1580"/>
                        </a:lnSpc>
                        <a:spcBef>
                          <a:spcPts val="655"/>
                        </a:spcBef>
                      </a:pPr>
                      <a:r>
                        <a:rPr lang="ar" sz="1400" b="1" spc="-290">
                          <a:latin typeface="Calibri"/>
                          <a:cs typeface="Calibri"/>
                        </a:rPr>
                        <a:t>-­</a:t>
                      </a:r>
                      <a:r>
                        <a:rPr lang="ar" sz="1400" b="1" spc="-350">
                          <a:latin typeface="Calibri"/>
                          <a:cs typeface="Calibri"/>
                        </a:rPr>
                        <a:t>‐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831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 rtl="1">
                        <a:lnSpc>
                          <a:spcPts val="2060"/>
                        </a:lnSpc>
                        <a:spcBef>
                          <a:spcPts val="175"/>
                        </a:spcBef>
                      </a:pPr>
                      <a:r>
                        <a:rPr lang="ar" sz="1800" b="1">
                          <a:latin typeface="Calibri"/>
                          <a:cs typeface="Calibri"/>
                        </a:rPr>
                        <a:t>4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2222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 rtl="1">
                        <a:lnSpc>
                          <a:spcPts val="1580"/>
                        </a:lnSpc>
                        <a:spcBef>
                          <a:spcPts val="655"/>
                        </a:spcBef>
                      </a:pPr>
                      <a:r>
                        <a:rPr lang="ar" sz="1400" b="1" spc="-290">
                          <a:latin typeface="Calibri"/>
                          <a:cs typeface="Calibri"/>
                        </a:rPr>
                        <a:t>-­</a:t>
                      </a:r>
                      <a:r>
                        <a:rPr lang="ar" sz="1400" b="1" spc="-350">
                          <a:latin typeface="Calibri"/>
                          <a:cs typeface="Calibri"/>
                        </a:rPr>
                        <a:t>‐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831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445" algn="ctr" rtl="1">
                        <a:lnSpc>
                          <a:spcPts val="1580"/>
                        </a:lnSpc>
                        <a:spcBef>
                          <a:spcPts val="655"/>
                        </a:spcBef>
                      </a:pPr>
                      <a:r>
                        <a:rPr lang="ar" sz="1400" b="1" spc="-290">
                          <a:latin typeface="Calibri"/>
                          <a:cs typeface="Calibri"/>
                        </a:rPr>
                        <a:t>-­</a:t>
                      </a:r>
                      <a:r>
                        <a:rPr lang="ar" sz="1400" b="1" spc="-350">
                          <a:latin typeface="Calibri"/>
                          <a:cs typeface="Calibri"/>
                        </a:rPr>
                        <a:t>‐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831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96545">
                <a:tc>
                  <a:txBody>
                    <a:bodyPr/>
                    <a:lstStyle/>
                    <a:p>
                      <a:pPr marL="8890" rtl="1">
                        <a:lnSpc>
                          <a:spcPts val="1580"/>
                        </a:lnSpc>
                        <a:spcBef>
                          <a:spcPts val="655"/>
                        </a:spcBef>
                      </a:pPr>
                      <a:r>
                        <a:rPr lang="ar" sz="1400" b="1">
                          <a:latin typeface="Calibri"/>
                          <a:cs typeface="Calibri"/>
                        </a:rPr>
                        <a:t>نهر </a:t>
                      </a:r>
                      <a:r>
                        <a:rPr lang="ar" sz="1400" b="1" spc="-25">
                          <a:latin typeface="Calibri"/>
                          <a:cs typeface="Calibri"/>
                        </a:rPr>
                        <a:t>غي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83185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 rtl="1">
                        <a:lnSpc>
                          <a:spcPts val="2060"/>
                        </a:lnSpc>
                        <a:spcBef>
                          <a:spcPts val="175"/>
                        </a:spcBef>
                      </a:pPr>
                      <a:r>
                        <a:rPr lang="ar" sz="1800" b="1">
                          <a:latin typeface="Calibri"/>
                          <a:cs typeface="Calibri"/>
                        </a:rPr>
                        <a:t>2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22225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 rtl="1">
                        <a:lnSpc>
                          <a:spcPts val="2060"/>
                        </a:lnSpc>
                        <a:spcBef>
                          <a:spcPts val="175"/>
                        </a:spcBef>
                      </a:pPr>
                      <a:r>
                        <a:rPr lang="ar" sz="1800" b="1">
                          <a:latin typeface="Calibri"/>
                          <a:cs typeface="Calibri"/>
                        </a:rPr>
                        <a:t>0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22225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0865" rtl="1">
                        <a:lnSpc>
                          <a:spcPts val="1580"/>
                        </a:lnSpc>
                        <a:spcBef>
                          <a:spcPts val="655"/>
                        </a:spcBef>
                      </a:pPr>
                      <a:r>
                        <a:rPr lang="ar" sz="1400" b="1" spc="-290">
                          <a:latin typeface="Calibri"/>
                          <a:cs typeface="Calibri"/>
                        </a:rPr>
                        <a:t>-­</a:t>
                      </a:r>
                      <a:r>
                        <a:rPr lang="ar" sz="1400" b="1" spc="-350">
                          <a:latin typeface="Calibri"/>
                          <a:cs typeface="Calibri"/>
                        </a:rPr>
                        <a:t>‐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831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445" algn="ctr" rtl="1">
                        <a:lnSpc>
                          <a:spcPts val="1580"/>
                        </a:lnSpc>
                        <a:spcBef>
                          <a:spcPts val="655"/>
                        </a:spcBef>
                      </a:pPr>
                      <a:r>
                        <a:rPr lang="ar" sz="1400" b="1" spc="-290">
                          <a:latin typeface="Calibri"/>
                          <a:cs typeface="Calibri"/>
                        </a:rPr>
                        <a:t>-­</a:t>
                      </a:r>
                      <a:r>
                        <a:rPr lang="ar" sz="1400" b="1" spc="-350">
                          <a:latin typeface="Calibri"/>
                          <a:cs typeface="Calibri"/>
                        </a:rPr>
                        <a:t>‐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831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 rtl="1">
                        <a:lnSpc>
                          <a:spcPts val="1580"/>
                        </a:lnSpc>
                        <a:spcBef>
                          <a:spcPts val="655"/>
                        </a:spcBef>
                      </a:pPr>
                      <a:r>
                        <a:rPr lang="ar" sz="1400" b="1" spc="-290">
                          <a:latin typeface="Calibri"/>
                          <a:cs typeface="Calibri"/>
                        </a:rPr>
                        <a:t>-­</a:t>
                      </a:r>
                      <a:r>
                        <a:rPr lang="ar" sz="1400" b="1" spc="-350">
                          <a:latin typeface="Calibri"/>
                          <a:cs typeface="Calibri"/>
                        </a:rPr>
                        <a:t>‐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831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 rtl="1">
                        <a:lnSpc>
                          <a:spcPts val="2060"/>
                        </a:lnSpc>
                        <a:spcBef>
                          <a:spcPts val="175"/>
                        </a:spcBef>
                      </a:pPr>
                      <a:r>
                        <a:rPr lang="ar" sz="1800" b="1">
                          <a:latin typeface="Calibri"/>
                          <a:cs typeface="Calibri"/>
                        </a:rPr>
                        <a:t>2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2222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 rtl="1">
                        <a:lnSpc>
                          <a:spcPts val="1580"/>
                        </a:lnSpc>
                        <a:spcBef>
                          <a:spcPts val="655"/>
                        </a:spcBef>
                      </a:pPr>
                      <a:r>
                        <a:rPr lang="ar" sz="1400" b="1" spc="-290">
                          <a:latin typeface="Calibri"/>
                          <a:cs typeface="Calibri"/>
                        </a:rPr>
                        <a:t>-­</a:t>
                      </a:r>
                      <a:r>
                        <a:rPr lang="ar" sz="1400" b="1" spc="-350">
                          <a:latin typeface="Calibri"/>
                          <a:cs typeface="Calibri"/>
                        </a:rPr>
                        <a:t>‐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831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445" algn="ctr" rtl="1">
                        <a:lnSpc>
                          <a:spcPts val="1580"/>
                        </a:lnSpc>
                        <a:spcBef>
                          <a:spcPts val="655"/>
                        </a:spcBef>
                      </a:pPr>
                      <a:r>
                        <a:rPr lang="ar" sz="1400" b="1" spc="-290">
                          <a:latin typeface="Calibri"/>
                          <a:cs typeface="Calibri"/>
                        </a:rPr>
                        <a:t>-­</a:t>
                      </a:r>
                      <a:r>
                        <a:rPr lang="ar" sz="1400" b="1" spc="-350">
                          <a:latin typeface="Calibri"/>
                          <a:cs typeface="Calibri"/>
                        </a:rPr>
                        <a:t>‐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831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96545">
                <a:tc>
                  <a:txBody>
                    <a:bodyPr/>
                    <a:lstStyle/>
                    <a:p>
                      <a:pPr marL="8890" rtl="1">
                        <a:lnSpc>
                          <a:spcPts val="1580"/>
                        </a:lnSpc>
                        <a:spcBef>
                          <a:spcPts val="655"/>
                        </a:spcBef>
                      </a:pPr>
                      <a:r>
                        <a:rPr lang="ar" sz="1400" b="1">
                          <a:latin typeface="Calibri"/>
                          <a:cs typeface="Calibri"/>
                        </a:rPr>
                        <a:t>نهر </a:t>
                      </a:r>
                      <a:r>
                        <a:rPr lang="ar" sz="1400" b="1" spc="-20">
                          <a:latin typeface="Calibri"/>
                          <a:cs typeface="Calibri"/>
                        </a:rPr>
                        <a:t>سيس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83185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 rtl="1">
                        <a:lnSpc>
                          <a:spcPts val="2060"/>
                        </a:lnSpc>
                        <a:spcBef>
                          <a:spcPts val="175"/>
                        </a:spcBef>
                      </a:pPr>
                      <a:r>
                        <a:rPr lang="ar" sz="1800" b="1">
                          <a:latin typeface="Calibri"/>
                          <a:cs typeface="Calibri"/>
                        </a:rPr>
                        <a:t>0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22225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 rtl="1">
                        <a:lnSpc>
                          <a:spcPts val="2060"/>
                        </a:lnSpc>
                        <a:spcBef>
                          <a:spcPts val="175"/>
                        </a:spcBef>
                      </a:pPr>
                      <a:r>
                        <a:rPr lang="ar" sz="1800" b="1">
                          <a:latin typeface="Calibri"/>
                          <a:cs typeface="Calibri"/>
                        </a:rPr>
                        <a:t>5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22225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0865" rtl="1">
                        <a:lnSpc>
                          <a:spcPts val="1580"/>
                        </a:lnSpc>
                        <a:spcBef>
                          <a:spcPts val="655"/>
                        </a:spcBef>
                      </a:pPr>
                      <a:r>
                        <a:rPr lang="ar" sz="1400" b="1" spc="-290">
                          <a:latin typeface="Calibri"/>
                          <a:cs typeface="Calibri"/>
                        </a:rPr>
                        <a:t>-­</a:t>
                      </a:r>
                      <a:r>
                        <a:rPr lang="ar" sz="1400" b="1" spc="-350">
                          <a:latin typeface="Calibri"/>
                          <a:cs typeface="Calibri"/>
                        </a:rPr>
                        <a:t>‐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831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445" algn="ctr" rtl="1">
                        <a:lnSpc>
                          <a:spcPts val="1580"/>
                        </a:lnSpc>
                        <a:spcBef>
                          <a:spcPts val="655"/>
                        </a:spcBef>
                      </a:pPr>
                      <a:r>
                        <a:rPr lang="ar" sz="1400" b="1" spc="-290">
                          <a:latin typeface="Calibri"/>
                          <a:cs typeface="Calibri"/>
                        </a:rPr>
                        <a:t>-­</a:t>
                      </a:r>
                      <a:r>
                        <a:rPr lang="ar" sz="1400" b="1" spc="-350">
                          <a:latin typeface="Calibri"/>
                          <a:cs typeface="Calibri"/>
                        </a:rPr>
                        <a:t>‐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831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 rtl="1">
                        <a:lnSpc>
                          <a:spcPts val="1580"/>
                        </a:lnSpc>
                        <a:spcBef>
                          <a:spcPts val="655"/>
                        </a:spcBef>
                      </a:pPr>
                      <a:r>
                        <a:rPr lang="ar" sz="1400" b="1" spc="-290">
                          <a:latin typeface="Calibri"/>
                          <a:cs typeface="Calibri"/>
                        </a:rPr>
                        <a:t>-­</a:t>
                      </a:r>
                      <a:r>
                        <a:rPr lang="ar" sz="1400" b="1" spc="-350">
                          <a:latin typeface="Calibri"/>
                          <a:cs typeface="Calibri"/>
                        </a:rPr>
                        <a:t>‐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831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 rtl="1">
                        <a:lnSpc>
                          <a:spcPts val="2060"/>
                        </a:lnSpc>
                        <a:spcBef>
                          <a:spcPts val="175"/>
                        </a:spcBef>
                      </a:pPr>
                      <a:r>
                        <a:rPr lang="ar" sz="1800" b="1">
                          <a:latin typeface="Calibri"/>
                          <a:cs typeface="Calibri"/>
                        </a:rPr>
                        <a:t>5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2222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 rtl="1">
                        <a:lnSpc>
                          <a:spcPts val="1580"/>
                        </a:lnSpc>
                        <a:spcBef>
                          <a:spcPts val="655"/>
                        </a:spcBef>
                      </a:pPr>
                      <a:r>
                        <a:rPr lang="ar" sz="1400" b="1" spc="-290">
                          <a:latin typeface="Calibri"/>
                          <a:cs typeface="Calibri"/>
                        </a:rPr>
                        <a:t>-­</a:t>
                      </a:r>
                      <a:r>
                        <a:rPr lang="ar" sz="1400" b="1" spc="-350">
                          <a:latin typeface="Calibri"/>
                          <a:cs typeface="Calibri"/>
                        </a:rPr>
                        <a:t>‐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831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445" algn="ctr" rtl="1">
                        <a:lnSpc>
                          <a:spcPts val="1580"/>
                        </a:lnSpc>
                        <a:spcBef>
                          <a:spcPts val="655"/>
                        </a:spcBef>
                      </a:pPr>
                      <a:r>
                        <a:rPr lang="ar" sz="1400" b="1" spc="-290">
                          <a:latin typeface="Calibri"/>
                          <a:cs typeface="Calibri"/>
                        </a:rPr>
                        <a:t>-­</a:t>
                      </a:r>
                      <a:r>
                        <a:rPr lang="ar" sz="1400" b="1" spc="-350">
                          <a:latin typeface="Calibri"/>
                          <a:cs typeface="Calibri"/>
                        </a:rPr>
                        <a:t>‐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831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96545">
                <a:tc>
                  <a:txBody>
                    <a:bodyPr/>
                    <a:lstStyle/>
                    <a:p>
                      <a:pPr marL="8890" rtl="1">
                        <a:lnSpc>
                          <a:spcPts val="1580"/>
                        </a:lnSpc>
                        <a:spcBef>
                          <a:spcPts val="655"/>
                        </a:spcBef>
                      </a:pPr>
                      <a:r>
                        <a:rPr lang="ar" sz="1400" b="1" spc="-10">
                          <a:latin typeface="Calibri"/>
                          <a:cs typeface="Calibri"/>
                        </a:rPr>
                        <a:t>سينوي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83185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 rtl="1">
                        <a:lnSpc>
                          <a:spcPts val="2060"/>
                        </a:lnSpc>
                        <a:spcBef>
                          <a:spcPts val="175"/>
                        </a:spcBef>
                      </a:pPr>
                      <a:r>
                        <a:rPr lang="ar" sz="1800" b="1">
                          <a:latin typeface="Calibri"/>
                          <a:cs typeface="Calibri"/>
                        </a:rPr>
                        <a:t>0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22225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 rtl="1">
                        <a:lnSpc>
                          <a:spcPts val="2060"/>
                        </a:lnSpc>
                        <a:spcBef>
                          <a:spcPts val="175"/>
                        </a:spcBef>
                      </a:pPr>
                      <a:r>
                        <a:rPr lang="ar" sz="1800" b="1">
                          <a:latin typeface="Calibri"/>
                          <a:cs typeface="Calibri"/>
                        </a:rPr>
                        <a:t>2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22225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0865" rtl="1">
                        <a:lnSpc>
                          <a:spcPts val="1580"/>
                        </a:lnSpc>
                        <a:spcBef>
                          <a:spcPts val="655"/>
                        </a:spcBef>
                      </a:pPr>
                      <a:r>
                        <a:rPr lang="ar" sz="1400" b="1" spc="-290">
                          <a:latin typeface="Calibri"/>
                          <a:cs typeface="Calibri"/>
                        </a:rPr>
                        <a:t>-­</a:t>
                      </a:r>
                      <a:r>
                        <a:rPr lang="ar" sz="1400" b="1" spc="-350">
                          <a:latin typeface="Calibri"/>
                          <a:cs typeface="Calibri"/>
                        </a:rPr>
                        <a:t>‐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831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445" algn="ctr" rtl="1">
                        <a:lnSpc>
                          <a:spcPts val="1580"/>
                        </a:lnSpc>
                        <a:spcBef>
                          <a:spcPts val="655"/>
                        </a:spcBef>
                      </a:pPr>
                      <a:r>
                        <a:rPr lang="ar" sz="1400" b="1" spc="-290">
                          <a:latin typeface="Calibri"/>
                          <a:cs typeface="Calibri"/>
                        </a:rPr>
                        <a:t>-­</a:t>
                      </a:r>
                      <a:r>
                        <a:rPr lang="ar" sz="1400" b="1" spc="-350">
                          <a:latin typeface="Calibri"/>
                          <a:cs typeface="Calibri"/>
                        </a:rPr>
                        <a:t>‐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831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 rtl="1">
                        <a:lnSpc>
                          <a:spcPts val="1580"/>
                        </a:lnSpc>
                        <a:spcBef>
                          <a:spcPts val="655"/>
                        </a:spcBef>
                      </a:pPr>
                      <a:r>
                        <a:rPr lang="ar" sz="1400" b="1" spc="-290">
                          <a:latin typeface="Calibri"/>
                          <a:cs typeface="Calibri"/>
                        </a:rPr>
                        <a:t>-­</a:t>
                      </a:r>
                      <a:r>
                        <a:rPr lang="ar" sz="1400" b="1" spc="-350">
                          <a:latin typeface="Calibri"/>
                          <a:cs typeface="Calibri"/>
                        </a:rPr>
                        <a:t>‐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831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 rtl="1">
                        <a:lnSpc>
                          <a:spcPts val="2060"/>
                        </a:lnSpc>
                        <a:spcBef>
                          <a:spcPts val="175"/>
                        </a:spcBef>
                      </a:pPr>
                      <a:r>
                        <a:rPr lang="ar" sz="1800" b="1">
                          <a:latin typeface="Calibri"/>
                          <a:cs typeface="Calibri"/>
                        </a:rPr>
                        <a:t>2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2222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 rtl="1">
                        <a:lnSpc>
                          <a:spcPts val="1580"/>
                        </a:lnSpc>
                        <a:spcBef>
                          <a:spcPts val="655"/>
                        </a:spcBef>
                      </a:pPr>
                      <a:r>
                        <a:rPr lang="ar" sz="1400" b="1" spc="-290">
                          <a:latin typeface="Calibri"/>
                          <a:cs typeface="Calibri"/>
                        </a:rPr>
                        <a:t>-­</a:t>
                      </a:r>
                      <a:r>
                        <a:rPr lang="ar" sz="1400" b="1" spc="-350">
                          <a:latin typeface="Calibri"/>
                          <a:cs typeface="Calibri"/>
                        </a:rPr>
                        <a:t>‐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831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445" algn="ctr" rtl="1">
                        <a:lnSpc>
                          <a:spcPts val="1580"/>
                        </a:lnSpc>
                        <a:spcBef>
                          <a:spcPts val="655"/>
                        </a:spcBef>
                      </a:pPr>
                      <a:r>
                        <a:rPr lang="ar" sz="1400" b="1" spc="-290">
                          <a:latin typeface="Calibri"/>
                          <a:cs typeface="Calibri"/>
                        </a:rPr>
                        <a:t>-­</a:t>
                      </a:r>
                      <a:r>
                        <a:rPr lang="ar" sz="1400" b="1" spc="-350">
                          <a:latin typeface="Calibri"/>
                          <a:cs typeface="Calibri"/>
                        </a:rPr>
                        <a:t>‐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8318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300990">
                <a:tc>
                  <a:txBody>
                    <a:bodyPr/>
                    <a:lstStyle/>
                    <a:p>
                      <a:pPr marL="9525" rtl="1">
                        <a:lnSpc>
                          <a:spcPts val="1820"/>
                        </a:lnSpc>
                        <a:spcBef>
                          <a:spcPts val="455"/>
                        </a:spcBef>
                      </a:pPr>
                      <a:r>
                        <a:rPr lang="ar" sz="1600" b="1" spc="-10">
                          <a:latin typeface="Calibri"/>
                          <a:cs typeface="Calibri"/>
                        </a:rPr>
                        <a:t>على المستوى الوطني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57785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0" algn="ctr" rtl="1">
                        <a:lnSpc>
                          <a:spcPts val="2060"/>
                        </a:lnSpc>
                        <a:spcBef>
                          <a:spcPts val="215"/>
                        </a:spcBef>
                      </a:pPr>
                      <a:r>
                        <a:rPr lang="ar" sz="1800" b="1" spc="-25">
                          <a:latin typeface="Calibri"/>
                          <a:cs typeface="Calibri"/>
                        </a:rPr>
                        <a:t>29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27305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0" algn="ctr" rtl="1">
                        <a:lnSpc>
                          <a:spcPts val="2060"/>
                        </a:lnSpc>
                        <a:spcBef>
                          <a:spcPts val="215"/>
                        </a:spcBef>
                      </a:pPr>
                      <a:r>
                        <a:rPr lang="ar" sz="1800" b="1" spc="-25">
                          <a:latin typeface="Calibri"/>
                          <a:cs typeface="Calibri"/>
                        </a:rPr>
                        <a:t>144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27305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0865" rtl="1">
                        <a:lnSpc>
                          <a:spcPts val="1580"/>
                        </a:lnSpc>
                        <a:spcBef>
                          <a:spcPts val="695"/>
                        </a:spcBef>
                      </a:pPr>
                      <a:r>
                        <a:rPr lang="ar" sz="1400" b="1" spc="-290">
                          <a:latin typeface="Calibri"/>
                          <a:cs typeface="Calibri"/>
                        </a:rPr>
                        <a:t>-­</a:t>
                      </a:r>
                      <a:r>
                        <a:rPr lang="ar" sz="1400" b="1" spc="-350">
                          <a:latin typeface="Calibri"/>
                          <a:cs typeface="Calibri"/>
                        </a:rPr>
                        <a:t>‐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8826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445" algn="ctr" rtl="1">
                        <a:lnSpc>
                          <a:spcPts val="1580"/>
                        </a:lnSpc>
                        <a:spcBef>
                          <a:spcPts val="695"/>
                        </a:spcBef>
                      </a:pPr>
                      <a:r>
                        <a:rPr lang="ar" sz="1400" b="1" spc="-290">
                          <a:latin typeface="Calibri"/>
                          <a:cs typeface="Calibri"/>
                        </a:rPr>
                        <a:t>-­</a:t>
                      </a:r>
                      <a:r>
                        <a:rPr lang="ar" sz="1400" b="1" spc="-350">
                          <a:latin typeface="Calibri"/>
                          <a:cs typeface="Calibri"/>
                        </a:rPr>
                        <a:t>‐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8826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 rtl="1">
                        <a:lnSpc>
                          <a:spcPts val="1580"/>
                        </a:lnSpc>
                        <a:spcBef>
                          <a:spcPts val="695"/>
                        </a:spcBef>
                      </a:pPr>
                      <a:r>
                        <a:rPr lang="ar" sz="1400" b="1" spc="-290">
                          <a:latin typeface="Calibri"/>
                          <a:cs typeface="Calibri"/>
                        </a:rPr>
                        <a:t>-­</a:t>
                      </a:r>
                      <a:r>
                        <a:rPr lang="ar" sz="1400" b="1" spc="-350">
                          <a:latin typeface="Calibri"/>
                          <a:cs typeface="Calibri"/>
                        </a:rPr>
                        <a:t>‐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8826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0" algn="ctr" rtl="1">
                        <a:lnSpc>
                          <a:spcPts val="2060"/>
                        </a:lnSpc>
                        <a:spcBef>
                          <a:spcPts val="215"/>
                        </a:spcBef>
                      </a:pPr>
                      <a:r>
                        <a:rPr lang="ar" sz="1800" b="1" spc="-25">
                          <a:latin typeface="Calibri"/>
                          <a:cs typeface="Calibri"/>
                        </a:rPr>
                        <a:t>173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2730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 rtl="1">
                        <a:lnSpc>
                          <a:spcPts val="1580"/>
                        </a:lnSpc>
                        <a:spcBef>
                          <a:spcPts val="695"/>
                        </a:spcBef>
                      </a:pPr>
                      <a:r>
                        <a:rPr lang="ar" sz="1400" b="1" spc="-290">
                          <a:latin typeface="Calibri"/>
                          <a:cs typeface="Calibri"/>
                        </a:rPr>
                        <a:t>-­</a:t>
                      </a:r>
                      <a:r>
                        <a:rPr lang="ar" sz="1400" b="1" spc="-350">
                          <a:latin typeface="Calibri"/>
                          <a:cs typeface="Calibri"/>
                        </a:rPr>
                        <a:t>‐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T="8826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445" algn="ctr" rtl="1">
                        <a:lnSpc>
                          <a:spcPts val="1580"/>
                        </a:lnSpc>
                        <a:spcBef>
                          <a:spcPts val="695"/>
                        </a:spcBef>
                      </a:pPr>
                      <a:r>
                        <a:rPr lang="ar" sz="1400" b="1" spc="-290" dirty="0">
                          <a:latin typeface="Calibri"/>
                          <a:cs typeface="Calibri"/>
                        </a:rPr>
                        <a:t>-­</a:t>
                      </a:r>
                      <a:r>
                        <a:rPr lang="ar" sz="1400" b="1" spc="-350" dirty="0">
                          <a:latin typeface="Calibri"/>
                          <a:cs typeface="Calibri"/>
                        </a:rPr>
                        <a:t>‐</a:t>
                      </a:r>
                      <a:endParaRPr sz="1400" dirty="0">
                        <a:latin typeface="Calibri"/>
                        <a:cs typeface="Calibri"/>
                      </a:endParaRPr>
                    </a:p>
                  </a:txBody>
                  <a:tcPr marL="0" marR="0" marT="8826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</a:tbl>
          </a:graphicData>
        </a:graphic>
      </p:graphicFrame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853392" y="-1156"/>
            <a:ext cx="7445375" cy="382156"/>
          </a:xfrm>
          <a:prstGeom prst="rect">
            <a:avLst/>
          </a:prstGeom>
        </p:spPr>
        <p:txBody>
          <a:bodyPr vert="horz" wrap="square" lIns="0" tIns="12700" rIns="0" bIns="0" rtlCol="1">
            <a:spAutoFit/>
          </a:bodyPr>
          <a:lstStyle/>
          <a:p>
            <a:pPr marL="12700" rtl="1">
              <a:lnSpc>
                <a:spcPct val="100000"/>
              </a:lnSpc>
              <a:spcBef>
                <a:spcPts val="100"/>
              </a:spcBef>
            </a:pPr>
            <a:r>
              <a:rPr lang="ar" sz="2400" dirty="0"/>
              <a:t>نوع العينة المختبرية التي تخضع للفحص لكل مقاطعة  في اليوم السابق</a:t>
            </a:r>
            <a:endParaRPr sz="2400" dirty="0"/>
          </a:p>
        </p:txBody>
      </p:sp>
      <p:grpSp>
        <p:nvGrpSpPr>
          <p:cNvPr id="4" name="object 4"/>
          <p:cNvGrpSpPr/>
          <p:nvPr/>
        </p:nvGrpSpPr>
        <p:grpSpPr>
          <a:xfrm>
            <a:off x="5016500" y="6350000"/>
            <a:ext cx="330200" cy="332105"/>
            <a:chOff x="5016500" y="6350000"/>
            <a:chExt cx="330200" cy="332105"/>
          </a:xfrm>
        </p:grpSpPr>
        <p:sp>
          <p:nvSpPr>
            <p:cNvPr id="5" name="object 5"/>
            <p:cNvSpPr/>
            <p:nvPr/>
          </p:nvSpPr>
          <p:spPr>
            <a:xfrm>
              <a:off x="5029199" y="6362699"/>
              <a:ext cx="304800" cy="306705"/>
            </a:xfrm>
            <a:custGeom>
              <a:avLst/>
              <a:gdLst/>
              <a:ahLst/>
              <a:cxnLst/>
              <a:rect l="l" t="t" r="r" b="b"/>
              <a:pathLst>
                <a:path w="304800" h="306704">
                  <a:moveTo>
                    <a:pt x="304800" y="0"/>
                  </a:moveTo>
                  <a:lnTo>
                    <a:pt x="0" y="0"/>
                  </a:lnTo>
                  <a:lnTo>
                    <a:pt x="0" y="306387"/>
                  </a:lnTo>
                  <a:lnTo>
                    <a:pt x="304800" y="306387"/>
                  </a:lnTo>
                  <a:lnTo>
                    <a:pt x="3048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1"/>
            <a:lstStyle/>
            <a:p>
              <a:pPr rtl="1"/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5029199" y="6362699"/>
              <a:ext cx="304800" cy="306705"/>
            </a:xfrm>
            <a:custGeom>
              <a:avLst/>
              <a:gdLst/>
              <a:ahLst/>
              <a:cxnLst/>
              <a:rect l="l" t="t" r="r" b="b"/>
              <a:pathLst>
                <a:path w="304800" h="306704">
                  <a:moveTo>
                    <a:pt x="0" y="0"/>
                  </a:moveTo>
                  <a:lnTo>
                    <a:pt x="304799" y="0"/>
                  </a:lnTo>
                  <a:lnTo>
                    <a:pt x="304799" y="306387"/>
                  </a:lnTo>
                  <a:lnTo>
                    <a:pt x="0" y="306387"/>
                  </a:lnTo>
                  <a:lnTo>
                    <a:pt x="0" y="0"/>
                  </a:lnTo>
                  <a:close/>
                </a:path>
              </a:pathLst>
            </a:custGeom>
            <a:ln w="25399">
              <a:solidFill>
                <a:srgbClr val="000000"/>
              </a:solidFill>
            </a:ln>
          </p:spPr>
          <p:txBody>
            <a:bodyPr wrap="square" lIns="0" tIns="0" rIns="0" bIns="0" rtlCol="1"/>
            <a:lstStyle/>
            <a:p>
              <a:pPr rtl="1"/>
              <a:endParaRPr/>
            </a:p>
          </p:txBody>
        </p:sp>
      </p:grpSp>
      <p:sp>
        <p:nvSpPr>
          <p:cNvPr id="7" name="object 7"/>
          <p:cNvSpPr txBox="1"/>
          <p:nvPr/>
        </p:nvSpPr>
        <p:spPr>
          <a:xfrm>
            <a:off x="5412828" y="6363970"/>
            <a:ext cx="2043430" cy="299720"/>
          </a:xfrm>
          <a:prstGeom prst="rect">
            <a:avLst/>
          </a:prstGeom>
        </p:spPr>
        <p:txBody>
          <a:bodyPr vert="horz" wrap="square" lIns="0" tIns="12700" rIns="0" bIns="0" rtlCol="1">
            <a:spAutoFit/>
          </a:bodyPr>
          <a:lstStyle/>
          <a:p>
            <a:pPr marL="12700" rtl="1">
              <a:lnSpc>
                <a:spcPct val="100000"/>
              </a:lnSpc>
              <a:spcBef>
                <a:spcPts val="100"/>
              </a:spcBef>
            </a:pPr>
            <a:r>
              <a:t>مقاطعة </a:t>
            </a:r>
            <a:r>
              <a:rPr lang="ar" sz="1800" spc="-10">
                <a:latin typeface="Calibri"/>
                <a:cs typeface="Calibri"/>
              </a:rPr>
              <a:t>لم</a:t>
            </a:r>
            <a:r>
              <a:rPr lang="ar" sz="1800" spc="-5">
                <a:latin typeface="Calibri"/>
                <a:cs typeface="Calibri"/>
              </a:rPr>
              <a:t> تُبلغ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56540" y="6405879"/>
            <a:ext cx="4163060" cy="505267"/>
          </a:xfrm>
          <a:prstGeom prst="rect">
            <a:avLst/>
          </a:prstGeom>
        </p:spPr>
        <p:txBody>
          <a:bodyPr vert="horz" wrap="square" lIns="0" tIns="12700" rIns="0" bIns="0" rtlCol="1">
            <a:spAutoFit/>
          </a:bodyPr>
          <a:lstStyle/>
          <a:p>
            <a:pPr marL="12700" rtl="1">
              <a:lnSpc>
                <a:spcPct val="100000"/>
              </a:lnSpc>
              <a:spcBef>
                <a:spcPts val="100"/>
              </a:spcBef>
            </a:pPr>
            <a:r>
              <a:rPr lang="ar" sz="1600" dirty="0">
                <a:latin typeface="Calibri"/>
                <a:cs typeface="Calibri"/>
              </a:rPr>
              <a:t>البيانات</a:t>
            </a:r>
            <a:r>
              <a:rPr lang="ar" sz="1600" spc="-5" dirty="0">
                <a:latin typeface="Calibri"/>
                <a:cs typeface="Calibri"/>
              </a:rPr>
              <a:t> </a:t>
            </a:r>
            <a:r>
              <a:rPr lang="ar" sz="1600" dirty="0">
                <a:latin typeface="Calibri"/>
                <a:cs typeface="Calibri"/>
              </a:rPr>
              <a:t>المأخوذة من</a:t>
            </a:r>
            <a:r>
              <a:rPr lang="ar" sz="1600" spc="-5" dirty="0">
                <a:latin typeface="Calibri"/>
                <a:cs typeface="Calibri"/>
              </a:rPr>
              <a:t> </a:t>
            </a:r>
            <a:r>
              <a:rPr lang="ar" sz="1600" dirty="0">
                <a:latin typeface="Calibri"/>
                <a:cs typeface="Calibri"/>
              </a:rPr>
              <a:t>التقارير اليومية</a:t>
            </a:r>
            <a:r>
              <a:rPr lang="ar" sz="1600" spc="-5" dirty="0">
                <a:latin typeface="Calibri"/>
                <a:cs typeface="Calibri"/>
              </a:rPr>
              <a:t> </a:t>
            </a:r>
            <a:r>
              <a:rPr lang="ar" sz="1600" dirty="0">
                <a:latin typeface="Calibri"/>
                <a:cs typeface="Calibri"/>
              </a:rPr>
              <a:t>المُرسلة بالبريد الإلكتروني </a:t>
            </a:r>
            <a:r>
              <a:rPr lang="ar" sz="1600" spc="-10" dirty="0">
                <a:latin typeface="Calibri"/>
                <a:cs typeface="Calibri"/>
              </a:rPr>
              <a:t> للمقاطعات</a:t>
            </a:r>
            <a:endParaRPr sz="16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1">
            <a:spAutoFit/>
          </a:bodyPr>
          <a:lstStyle/>
          <a:p>
            <a:pPr marL="18415" rtl="1">
              <a:lnSpc>
                <a:spcPct val="100000"/>
              </a:lnSpc>
              <a:spcBef>
                <a:spcPts val="100"/>
              </a:spcBef>
            </a:pPr>
            <a:r>
              <a:t>العد التنازلي الوطني</a:t>
            </a:r>
            <a:r>
              <a:rPr lang="ar" spc="-114"/>
              <a:t> 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xfrm>
            <a:off x="927100" y="1688203"/>
            <a:ext cx="6769100" cy="3481594"/>
          </a:xfrm>
          <a:prstGeom prst="rect">
            <a:avLst/>
          </a:prstGeom>
        </p:spPr>
        <p:txBody>
          <a:bodyPr vert="horz" wrap="square" lIns="0" tIns="12700" rIns="0" bIns="0" rtlCol="1">
            <a:spAutoFit/>
          </a:bodyPr>
          <a:lstStyle/>
          <a:p>
            <a:pPr marL="12700" rtl="1">
              <a:lnSpc>
                <a:spcPct val="100000"/>
              </a:lnSpc>
              <a:spcBef>
                <a:spcPts val="100"/>
              </a:spcBef>
            </a:pPr>
            <a:r>
              <a:rPr lang="ar" spc="-25" dirty="0"/>
              <a:t>90 </a:t>
            </a:r>
            <a:r>
              <a:rPr dirty="0" err="1"/>
              <a:t>يومًا</a:t>
            </a:r>
            <a:r>
              <a:rPr lang="ar" spc="-20" dirty="0"/>
              <a:t> </a:t>
            </a:r>
            <a:r>
              <a:rPr dirty="0" err="1"/>
              <a:t>من</a:t>
            </a:r>
            <a:r>
              <a:rPr dirty="0"/>
              <a:t> </a:t>
            </a:r>
            <a:r>
              <a:rPr dirty="0" err="1"/>
              <a:t>الترصد</a:t>
            </a:r>
            <a:r>
              <a:rPr dirty="0"/>
              <a:t> </a:t>
            </a:r>
            <a:r>
              <a:rPr dirty="0" err="1"/>
              <a:t>النشط</a:t>
            </a:r>
            <a:r>
              <a:rPr dirty="0"/>
              <a:t>:</a:t>
            </a:r>
            <a:r>
              <a:rPr lang="ar" spc="-20" dirty="0"/>
              <a:t> </a:t>
            </a:r>
            <a:r>
              <a:rPr lang="ar" spc="-25" dirty="0"/>
              <a:t>13</a:t>
            </a:r>
          </a:p>
          <a:p>
            <a:pPr marL="12700" marR="5080" rtl="1">
              <a:lnSpc>
                <a:spcPts val="11400"/>
              </a:lnSpc>
              <a:spcBef>
                <a:spcPts val="1490"/>
              </a:spcBef>
            </a:pPr>
            <a:r>
              <a:rPr dirty="0" err="1"/>
              <a:t>عدد</a:t>
            </a:r>
            <a:r>
              <a:rPr lang="ar" spc="-10" dirty="0"/>
              <a:t> </a:t>
            </a:r>
            <a:r>
              <a:rPr dirty="0" err="1"/>
              <a:t>الأيام</a:t>
            </a:r>
            <a:r>
              <a:rPr lang="ar" spc="-5" dirty="0"/>
              <a:t> </a:t>
            </a:r>
            <a:r>
              <a:rPr dirty="0" err="1"/>
              <a:t>دون</a:t>
            </a:r>
            <a:r>
              <a:rPr lang="ar" spc="-5" dirty="0"/>
              <a:t>  </a:t>
            </a:r>
            <a:r>
              <a:rPr dirty="0" err="1"/>
              <a:t>حالة</a:t>
            </a:r>
            <a:r>
              <a:rPr lang="ar" spc="-5" dirty="0"/>
              <a:t> </a:t>
            </a:r>
            <a:r>
              <a:rPr dirty="0" err="1"/>
              <a:t>جديدة</a:t>
            </a:r>
            <a:r>
              <a:rPr dirty="0"/>
              <a:t> </a:t>
            </a:r>
            <a:r>
              <a:rPr dirty="0" err="1"/>
              <a:t>مؤكدة</a:t>
            </a:r>
            <a:r>
              <a:rPr dirty="0"/>
              <a:t>:</a:t>
            </a:r>
            <a:r>
              <a:rPr lang="ar" spc="-5" dirty="0"/>
              <a:t> </a:t>
            </a:r>
            <a:r>
              <a:rPr lang="ar" spc="-25" dirty="0"/>
              <a:t>65 </a:t>
            </a:r>
            <a:endParaRPr lang="ar-EG" spc="-25" dirty="0"/>
          </a:p>
          <a:p>
            <a:pPr marL="12700" marR="5080" rtl="1">
              <a:lnSpc>
                <a:spcPts val="11400"/>
              </a:lnSpc>
              <a:spcBef>
                <a:spcPts val="1490"/>
              </a:spcBef>
            </a:pPr>
            <a:r>
              <a:rPr dirty="0" err="1"/>
              <a:t>عدد</a:t>
            </a:r>
            <a:r>
              <a:rPr lang="ar" spc="-20" dirty="0"/>
              <a:t> </a:t>
            </a:r>
            <a:r>
              <a:rPr lang="ar" spc="-10" dirty="0"/>
              <a:t> </a:t>
            </a:r>
            <a:r>
              <a:rPr dirty="0" err="1"/>
              <a:t>الأيام</a:t>
            </a:r>
            <a:r>
              <a:rPr lang="ar" spc="-5" dirty="0"/>
              <a:t> </a:t>
            </a:r>
            <a:r>
              <a:rPr dirty="0" err="1"/>
              <a:t>منذ</a:t>
            </a:r>
            <a:r>
              <a:rPr lang="ar" spc="-10" dirty="0"/>
              <a:t> </a:t>
            </a:r>
            <a:r>
              <a:rPr dirty="0" err="1"/>
              <a:t>تخريج</a:t>
            </a:r>
            <a:r>
              <a:rPr lang="ar" spc="-5" dirty="0"/>
              <a:t> آخر</a:t>
            </a:r>
            <a:r>
              <a:rPr lang="ar-EG" spc="-5" dirty="0"/>
              <a:t> </a:t>
            </a:r>
            <a:r>
              <a:rPr dirty="0" err="1"/>
              <a:t>حالة</a:t>
            </a:r>
            <a:r>
              <a:rPr lang="ar" spc="-10" dirty="0"/>
              <a:t> </a:t>
            </a:r>
            <a:r>
              <a:rPr dirty="0" err="1"/>
              <a:t>من</a:t>
            </a:r>
            <a:r>
              <a:rPr dirty="0"/>
              <a:t> </a:t>
            </a:r>
            <a:r>
              <a:rPr dirty="0" err="1"/>
              <a:t>المستشفى</a:t>
            </a:r>
            <a:r>
              <a:rPr dirty="0"/>
              <a:t>:</a:t>
            </a:r>
            <a:r>
              <a:rPr lang="ar" spc="-5" dirty="0"/>
              <a:t> </a:t>
            </a:r>
            <a:r>
              <a:rPr lang="ar" spc="-25" dirty="0"/>
              <a:t>56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3D8C0AFE3A8684EAD891AA7EE49FBD9" ma:contentTypeVersion="18" ma:contentTypeDescription="Create a new document." ma:contentTypeScope="" ma:versionID="f9f9cc930a8e5e8e0d3aa7e589c1b19e">
  <xsd:schema xmlns:xsd="http://www.w3.org/2001/XMLSchema" xmlns:xs="http://www.w3.org/2001/XMLSchema" xmlns:p="http://schemas.microsoft.com/office/2006/metadata/properties" xmlns:ns2="e2a64997-203d-4655-a595-383c2eb1e865" xmlns:ns3="450f158c-397a-4a9d-b005-a44c92e0fccb" targetNamespace="http://schemas.microsoft.com/office/2006/metadata/properties" ma:root="true" ma:fieldsID="73ca7d39f97e0265ccc615152ee8e9ab" ns2:_="" ns3:_="">
    <xsd:import namespace="e2a64997-203d-4655-a595-383c2eb1e865"/>
    <xsd:import namespace="450f158c-397a-4a9d-b005-a44c92e0fcc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a64997-203d-4655-a595-383c2eb1e86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aa4eac88-8ae6-4a96-90c7-97bc93c844e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50f158c-397a-4a9d-b005-a44c92e0fccb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92caf602-7482-4721-838f-b4f5b717ddac}" ma:internalName="TaxCatchAll" ma:showField="CatchAllData" ma:web="450f158c-397a-4a9d-b005-a44c92e0fcc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e2a64997-203d-4655-a595-383c2eb1e865">
      <Terms xmlns="http://schemas.microsoft.com/office/infopath/2007/PartnerControls"/>
    </lcf76f155ced4ddcb4097134ff3c332f>
    <TaxCatchAll xmlns="450f158c-397a-4a9d-b005-a44c92e0fccb" xsi:nil="true"/>
    <SharedWithUsers xmlns="450f158c-397a-4a9d-b005-a44c92e0fccb">
      <UserInfo>
        <DisplayName/>
        <AccountId xsi:nil="true"/>
        <AccountType/>
      </UserInfo>
    </SharedWithUsers>
    <MediaLengthInSeconds xmlns="e2a64997-203d-4655-a595-383c2eb1e865" xsi:nil="true"/>
  </documentManagement>
</p:properties>
</file>

<file path=customXml/itemProps1.xml><?xml version="1.0" encoding="utf-8"?>
<ds:datastoreItem xmlns:ds="http://schemas.openxmlformats.org/officeDocument/2006/customXml" ds:itemID="{CF41CBA1-344F-4FF8-BC90-7F943366D22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9051A97-8E00-4BF5-8AB0-33D95909BCE7}"/>
</file>

<file path=customXml/itemProps3.xml><?xml version="1.0" encoding="utf-8"?>
<ds:datastoreItem xmlns:ds="http://schemas.openxmlformats.org/officeDocument/2006/customXml" ds:itemID="{50E86B94-94D9-4117-B99C-EA6559C620C6}">
  <ds:schemaRefs>
    <ds:schemaRef ds:uri="http://schemas.microsoft.com/office/2006/metadata/properties"/>
    <ds:schemaRef ds:uri="http://schemas.microsoft.com/office/infopath/2007/PartnerControls"/>
    <ds:schemaRef ds:uri="e2a64997-203d-4655-a595-383c2eb1e865"/>
    <ds:schemaRef ds:uri="450f158c-397a-4a9d-b005-a44c92e0fccb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</TotalTime>
  <Words>407</Words>
  <Application>Microsoft Office PowerPoint</Application>
  <PresentationFormat>On-screen Show (4:3)</PresentationFormat>
  <Paragraphs>318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تقرير الحالة اليومي بشأن الإيبولا في ليبريا  رقم 489 عن اليوم الموافق 16 أيلول/ سبتمبر 2015:</vt:lpstr>
      <vt:lpstr>التبليغ عن حالة مشتبه في إصابتها بالإيبولا</vt:lpstr>
      <vt:lpstr>العينات المختبرية  التي جرى تقييمها</vt:lpstr>
      <vt:lpstr>نوع العينة المختبرية التي تخضع للفحص لكل مقاطعة  في اليوم السابق</vt:lpstr>
      <vt:lpstr>العد التنازلي الوطني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تقرير الحالة اليومي بشأن الإيبولا في ليبريا  رقم 489 عن اليوم الموافق 16 أيلول/ سبتمبر 2015:</dc:title>
  <dc:creator>Walaa</dc:creator>
  <cp:lastModifiedBy>Walaa</cp:lastModifiedBy>
  <cp:revision>10</cp:revision>
  <dcterms:created xsi:type="dcterms:W3CDTF">2023-05-23T07:16:57Z</dcterms:created>
  <dcterms:modified xsi:type="dcterms:W3CDTF">2024-07-11T11:24:10Z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2015-09-20T00:00:00Z</vt:filetime>
  </property>
  <property fmtid="{D5CDD505-2E9C-101B-9397-08002B2CF9AE}" pid="3" name="Creator">
    <vt:lpwstr>PowerPoint</vt:lpwstr>
  </property>
  <property fmtid="{D5CDD505-2E9C-101B-9397-08002B2CF9AE}" pid="4" name="LastSaved">
    <vt:filetime>2023-05-23T00:00:00Z</vt:filetime>
  </property>
  <property fmtid="{D5CDD505-2E9C-101B-9397-08002B2CF9AE}" pid="5" name="Producer">
    <vt:lpwstr>3-Heights(TM) PDF Optimization Shell 4.5.24.1 (http://www.pdf-tools.com)</vt:lpwstr>
  </property>
  <property fmtid="{D5CDD505-2E9C-101B-9397-08002B2CF9AE}" pid="6" name="ContentTypeId">
    <vt:lpwstr>0x01010063D8C0AFE3A8684EAD891AA7EE49FBD9</vt:lpwstr>
  </property>
  <property fmtid="{D5CDD505-2E9C-101B-9397-08002B2CF9AE}" pid="7" name="Order">
    <vt:r8>3322800</vt:r8>
  </property>
  <property fmtid="{D5CDD505-2E9C-101B-9397-08002B2CF9AE}" pid="8" name="_SourceUrl">
    <vt:lpwstr/>
  </property>
  <property fmtid="{D5CDD505-2E9C-101B-9397-08002B2CF9AE}" pid="9" name="_SharedFileIndex">
    <vt:lpwstr/>
  </property>
  <property fmtid="{D5CDD505-2E9C-101B-9397-08002B2CF9AE}" pid="10" name="ComplianceAssetId">
    <vt:lpwstr/>
  </property>
  <property fmtid="{D5CDD505-2E9C-101B-9397-08002B2CF9AE}" pid="11" name="_ExtendedDescription">
    <vt:lpwstr/>
  </property>
  <property fmtid="{D5CDD505-2E9C-101B-9397-08002B2CF9AE}" pid="12" name="TriggerFlowInfo">
    <vt:lpwstr/>
  </property>
  <property fmtid="{D5CDD505-2E9C-101B-9397-08002B2CF9AE}" pid="13" name="MediaServiceImageTags">
    <vt:lpwstr/>
  </property>
</Properties>
</file>