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p:sldMasterIdLst>
    <p:sldMasterId id="2147483648" r:id="rId4"/>
  </p:sldMasterIdLst>
  <p:notesMasterIdLst>
    <p:notesMasterId r:id="rId15"/>
  </p:notesMasterIdLst>
  <p:handoutMasterIdLst>
    <p:handoutMasterId r:id="rId16"/>
  </p:handoutMasterIdLst>
  <p:sldIdLst>
    <p:sldId id="256" r:id="rId5"/>
    <p:sldId id="257" r:id="rId6"/>
    <p:sldId id="258" r:id="rId7"/>
    <p:sldId id="259" r:id="rId8"/>
    <p:sldId id="260" r:id="rId9"/>
    <p:sldId id="261" r:id="rId10"/>
    <p:sldId id="262" r:id="rId11"/>
    <p:sldId id="263" r:id="rId12"/>
    <p:sldId id="264" r:id="rId13"/>
    <p:sldId id="265" r:id="rId14"/>
  </p:sldIdLst>
  <p:sldSz cx="12192000" cy="6858000"/>
  <p:notesSz cx="6858000" cy="9144000"/>
  <p:defaultTex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A0F3443-C6D9-C3EB-008C-2D391C0A4091}" v="13" dt="2024-03-13T08:02:21.312"/>
    <p1510:client id="{E8BEC260-3B0A-3407-B965-5E55FF170D4D}" v="6" dt="2024-03-13T07:56:15.335"/>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indezzine3 (hindezzine3@gmail.com)" userId="S::hindezzine3_gmail.com#ext#@worldhealthorg.onmicrosoft.com::a0e1327b-9ea3-4c75-a998-a68700beedf6" providerId="AD" clId="Web-{BA0F3443-C6D9-C3EB-008C-2D391C0A4091}"/>
    <pc:docChg chg="modSld">
      <pc:chgData name="hindezzine3 (hindezzine3@gmail.com)" userId="S::hindezzine3_gmail.com#ext#@worldhealthorg.onmicrosoft.com::a0e1327b-9ea3-4c75-a998-a68700beedf6" providerId="AD" clId="Web-{BA0F3443-C6D9-C3EB-008C-2D391C0A4091}" dt="2024-03-13T08:02:21.312" v="12" actId="1076"/>
      <pc:docMkLst>
        <pc:docMk/>
      </pc:docMkLst>
      <pc:sldChg chg="modSp">
        <pc:chgData name="hindezzine3 (hindezzine3@gmail.com)" userId="S::hindezzine3_gmail.com#ext#@worldhealthorg.onmicrosoft.com::a0e1327b-9ea3-4c75-a998-a68700beedf6" providerId="AD" clId="Web-{BA0F3443-C6D9-C3EB-008C-2D391C0A4091}" dt="2024-03-13T08:00:46.540" v="2" actId="1076"/>
        <pc:sldMkLst>
          <pc:docMk/>
          <pc:sldMk cId="0" sldId="257"/>
        </pc:sldMkLst>
        <pc:spChg chg="mod">
          <ac:chgData name="hindezzine3 (hindezzine3@gmail.com)" userId="S::hindezzine3_gmail.com#ext#@worldhealthorg.onmicrosoft.com::a0e1327b-9ea3-4c75-a998-a68700beedf6" providerId="AD" clId="Web-{BA0F3443-C6D9-C3EB-008C-2D391C0A4091}" dt="2024-03-13T08:00:46.540" v="2" actId="1076"/>
          <ac:spMkLst>
            <pc:docMk/>
            <pc:sldMk cId="0" sldId="257"/>
            <ac:spMk id="270" creationId="{00000000-0000-0000-0000-000000000000}"/>
          </ac:spMkLst>
        </pc:spChg>
      </pc:sldChg>
      <pc:sldChg chg="modSp">
        <pc:chgData name="hindezzine3 (hindezzine3@gmail.com)" userId="S::hindezzine3_gmail.com#ext#@worldhealthorg.onmicrosoft.com::a0e1327b-9ea3-4c75-a998-a68700beedf6" providerId="AD" clId="Web-{BA0F3443-C6D9-C3EB-008C-2D391C0A4091}" dt="2024-03-13T08:00:59.744" v="5" actId="1076"/>
        <pc:sldMkLst>
          <pc:docMk/>
          <pc:sldMk cId="0" sldId="258"/>
        </pc:sldMkLst>
        <pc:spChg chg="mod">
          <ac:chgData name="hindezzine3 (hindezzine3@gmail.com)" userId="S::hindezzine3_gmail.com#ext#@worldhealthorg.onmicrosoft.com::a0e1327b-9ea3-4c75-a998-a68700beedf6" providerId="AD" clId="Web-{BA0F3443-C6D9-C3EB-008C-2D391C0A4091}" dt="2024-03-13T08:00:59.744" v="5" actId="1076"/>
          <ac:spMkLst>
            <pc:docMk/>
            <pc:sldMk cId="0" sldId="258"/>
            <ac:spMk id="276" creationId="{00000000-0000-0000-0000-000000000000}"/>
          </ac:spMkLst>
        </pc:spChg>
      </pc:sldChg>
      <pc:sldChg chg="modSp">
        <pc:chgData name="hindezzine3 (hindezzine3@gmail.com)" userId="S::hindezzine3_gmail.com#ext#@worldhealthorg.onmicrosoft.com::a0e1327b-9ea3-4c75-a998-a68700beedf6" providerId="AD" clId="Web-{BA0F3443-C6D9-C3EB-008C-2D391C0A4091}" dt="2024-03-13T08:01:20.542" v="8" actId="14100"/>
        <pc:sldMkLst>
          <pc:docMk/>
          <pc:sldMk cId="0" sldId="259"/>
        </pc:sldMkLst>
        <pc:spChg chg="mod">
          <ac:chgData name="hindezzine3 (hindezzine3@gmail.com)" userId="S::hindezzine3_gmail.com#ext#@worldhealthorg.onmicrosoft.com::a0e1327b-9ea3-4c75-a998-a68700beedf6" providerId="AD" clId="Web-{BA0F3443-C6D9-C3EB-008C-2D391C0A4091}" dt="2024-03-13T08:01:20.542" v="8" actId="14100"/>
          <ac:spMkLst>
            <pc:docMk/>
            <pc:sldMk cId="0" sldId="259"/>
            <ac:spMk id="283" creationId="{00000000-0000-0000-0000-000000000000}"/>
          </ac:spMkLst>
        </pc:spChg>
      </pc:sldChg>
      <pc:sldChg chg="modSp">
        <pc:chgData name="hindezzine3 (hindezzine3@gmail.com)" userId="S::hindezzine3_gmail.com#ext#@worldhealthorg.onmicrosoft.com::a0e1327b-9ea3-4c75-a998-a68700beedf6" providerId="AD" clId="Web-{BA0F3443-C6D9-C3EB-008C-2D391C0A4091}" dt="2024-03-13T08:01:48.622" v="9" actId="1076"/>
        <pc:sldMkLst>
          <pc:docMk/>
          <pc:sldMk cId="0" sldId="261"/>
        </pc:sldMkLst>
        <pc:spChg chg="mod">
          <ac:chgData name="hindezzine3 (hindezzine3@gmail.com)" userId="S::hindezzine3_gmail.com#ext#@worldhealthorg.onmicrosoft.com::a0e1327b-9ea3-4c75-a998-a68700beedf6" providerId="AD" clId="Web-{BA0F3443-C6D9-C3EB-008C-2D391C0A4091}" dt="2024-03-13T08:01:48.622" v="9" actId="1076"/>
          <ac:spMkLst>
            <pc:docMk/>
            <pc:sldMk cId="0" sldId="261"/>
            <ac:spMk id="295" creationId="{00000000-0000-0000-0000-000000000000}"/>
          </ac:spMkLst>
        </pc:spChg>
      </pc:sldChg>
      <pc:sldChg chg="modSp">
        <pc:chgData name="hindezzine3 (hindezzine3@gmail.com)" userId="S::hindezzine3_gmail.com#ext#@worldhealthorg.onmicrosoft.com::a0e1327b-9ea3-4c75-a998-a68700beedf6" providerId="AD" clId="Web-{BA0F3443-C6D9-C3EB-008C-2D391C0A4091}" dt="2024-03-13T08:02:06.827" v="11" actId="1076"/>
        <pc:sldMkLst>
          <pc:docMk/>
          <pc:sldMk cId="0" sldId="262"/>
        </pc:sldMkLst>
        <pc:spChg chg="mod">
          <ac:chgData name="hindezzine3 (hindezzine3@gmail.com)" userId="S::hindezzine3_gmail.com#ext#@worldhealthorg.onmicrosoft.com::a0e1327b-9ea3-4c75-a998-a68700beedf6" providerId="AD" clId="Web-{BA0F3443-C6D9-C3EB-008C-2D391C0A4091}" dt="2024-03-13T08:02:06.827" v="11" actId="1076"/>
          <ac:spMkLst>
            <pc:docMk/>
            <pc:sldMk cId="0" sldId="262"/>
            <ac:spMk id="298" creationId="{00000000-0000-0000-0000-000000000000}"/>
          </ac:spMkLst>
        </pc:spChg>
        <pc:spChg chg="mod">
          <ac:chgData name="hindezzine3 (hindezzine3@gmail.com)" userId="S::hindezzine3_gmail.com#ext#@worldhealthorg.onmicrosoft.com::a0e1327b-9ea3-4c75-a998-a68700beedf6" providerId="AD" clId="Web-{BA0F3443-C6D9-C3EB-008C-2D391C0A4091}" dt="2024-03-13T08:01:58.576" v="10" actId="1076"/>
          <ac:spMkLst>
            <pc:docMk/>
            <pc:sldMk cId="0" sldId="262"/>
            <ac:spMk id="299" creationId="{00000000-0000-0000-0000-000000000000}"/>
          </ac:spMkLst>
        </pc:spChg>
      </pc:sldChg>
      <pc:sldChg chg="modSp">
        <pc:chgData name="hindezzine3 (hindezzine3@gmail.com)" userId="S::hindezzine3_gmail.com#ext#@worldhealthorg.onmicrosoft.com::a0e1327b-9ea3-4c75-a998-a68700beedf6" providerId="AD" clId="Web-{BA0F3443-C6D9-C3EB-008C-2D391C0A4091}" dt="2024-03-13T08:02:21.312" v="12" actId="1076"/>
        <pc:sldMkLst>
          <pc:docMk/>
          <pc:sldMk cId="0" sldId="263"/>
        </pc:sldMkLst>
        <pc:spChg chg="mod">
          <ac:chgData name="hindezzine3 (hindezzine3@gmail.com)" userId="S::hindezzine3_gmail.com#ext#@worldhealthorg.onmicrosoft.com::a0e1327b-9ea3-4c75-a998-a68700beedf6" providerId="AD" clId="Web-{BA0F3443-C6D9-C3EB-008C-2D391C0A4091}" dt="2024-03-13T08:02:21.312" v="12" actId="1076"/>
          <ac:spMkLst>
            <pc:docMk/>
            <pc:sldMk cId="0" sldId="263"/>
            <ac:spMk id="303" creationId="{00000000-0000-0000-0000-000000000000}"/>
          </ac:spMkLst>
        </pc:spChg>
      </pc:sldChg>
    </pc:docChg>
  </pc:docChgLst>
  <pc:docChgLst>
    <pc:chgData name="hindezzine3 (hindezzine3@gmail.com)" userId="S::hindezzine3_gmail.com#ext#@worldhealthorg.onmicrosoft.com::a0e1327b-9ea3-4c75-a998-a68700beedf6" providerId="AD" clId="Web-{E8BEC260-3B0A-3407-B965-5E55FF170D4D}"/>
    <pc:docChg chg="modSld">
      <pc:chgData name="hindezzine3 (hindezzine3@gmail.com)" userId="S::hindezzine3_gmail.com#ext#@worldhealthorg.onmicrosoft.com::a0e1327b-9ea3-4c75-a998-a68700beedf6" providerId="AD" clId="Web-{E8BEC260-3B0A-3407-B965-5E55FF170D4D}" dt="2024-03-13T07:56:13.413" v="1" actId="20577"/>
      <pc:docMkLst>
        <pc:docMk/>
      </pc:docMkLst>
      <pc:sldChg chg="modSp">
        <pc:chgData name="hindezzine3 (hindezzine3@gmail.com)" userId="S::hindezzine3_gmail.com#ext#@worldhealthorg.onmicrosoft.com::a0e1327b-9ea3-4c75-a998-a68700beedf6" providerId="AD" clId="Web-{E8BEC260-3B0A-3407-B965-5E55FF170D4D}" dt="2024-03-13T07:56:13.413" v="1" actId="20577"/>
        <pc:sldMkLst>
          <pc:docMk/>
          <pc:sldMk cId="0" sldId="256"/>
        </pc:sldMkLst>
        <pc:spChg chg="mod">
          <ac:chgData name="hindezzine3 (hindezzine3@gmail.com)" userId="S::hindezzine3_gmail.com#ext#@worldhealthorg.onmicrosoft.com::a0e1327b-9ea3-4c75-a998-a68700beedf6" providerId="AD" clId="Web-{E8BEC260-3B0A-3407-B965-5E55FF170D4D}" dt="2024-03-13T07:56:13.413" v="1" actId="20577"/>
          <ac:spMkLst>
            <pc:docMk/>
            <pc:sldMk cId="0" sldId="256"/>
            <ac:spMk id="266"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4D6EE82-6B7F-4865-0306-E6A10EC74389}"/>
              </a:ext>
            </a:extLst>
          </p:cNvPr>
          <p:cNvSpPr>
            <a:spLocks noGrp="1"/>
          </p:cNvSpPr>
          <p:nvPr>
            <p:ph type="hdr" sz="quarter"/>
          </p:nvPr>
        </p:nvSpPr>
        <p:spPr>
          <a:xfrm>
            <a:off x="0" y="0"/>
            <a:ext cx="2971800" cy="458788"/>
          </a:xfrm>
          <a:prstGeom prst="rect">
            <a:avLst/>
          </a:prstGeom>
        </p:spPr>
        <p:txBody>
          <a:bodyPr vert="horz" lIns="91440" tIns="45720" rIns="91440" bIns="45720" rtlCol="1"/>
          <a:lstStyle>
            <a:lvl1pPr algn="r" rtl="1">
              <a:defRPr sz="1200"/>
            </a:lvl1pPr>
          </a:lstStyle>
          <a:p>
            <a:pPr rtl="1"/>
            <a:endParaRPr lang="hu-HU"/>
          </a:p>
        </p:txBody>
      </p:sp>
      <p:sp>
        <p:nvSpPr>
          <p:cNvPr id="3" name="Date Placeholder 2">
            <a:extLst>
              <a:ext uri="{FF2B5EF4-FFF2-40B4-BE49-F238E27FC236}">
                <a16:creationId xmlns:a16="http://schemas.microsoft.com/office/drawing/2014/main" id="{9B6155F9-DC31-4BC4-1D86-1F771C3E549C}"/>
              </a:ext>
            </a:extLst>
          </p:cNvPr>
          <p:cNvSpPr>
            <a:spLocks noGrp="1"/>
          </p:cNvSpPr>
          <p:nvPr>
            <p:ph type="dt" sz="quarter" idx="1"/>
          </p:nvPr>
        </p:nvSpPr>
        <p:spPr>
          <a:xfrm>
            <a:off x="3884613" y="0"/>
            <a:ext cx="2971800" cy="458788"/>
          </a:xfrm>
          <a:prstGeom prst="rect">
            <a:avLst/>
          </a:prstGeom>
        </p:spPr>
        <p:txBody>
          <a:bodyPr vert="horz" lIns="91440" tIns="45720" rIns="91440" bIns="45720" rtlCol="1"/>
          <a:lstStyle>
            <a:lvl1pPr algn="r" rtl="1">
              <a:defRPr sz="1200"/>
            </a:lvl1pPr>
          </a:lstStyle>
          <a:p>
            <a:pPr rtl="1"/>
            <a:fld id="{C8DF3955-C002-4F97-BC2A-98199213FF7E}" type="datetimeFigureOut">
              <a:rPr lang="hu-HU" smtClean="0"/>
              <a:t>2024. 03. 13.</a:t>
            </a:fld>
            <a:endParaRPr lang="hu-HU"/>
          </a:p>
        </p:txBody>
      </p:sp>
      <p:sp>
        <p:nvSpPr>
          <p:cNvPr id="4" name="Footer Placeholder 3">
            <a:extLst>
              <a:ext uri="{FF2B5EF4-FFF2-40B4-BE49-F238E27FC236}">
                <a16:creationId xmlns:a16="http://schemas.microsoft.com/office/drawing/2014/main" id="{1B352165-8323-3E1B-F4EE-976280624C14}"/>
              </a:ext>
            </a:extLst>
          </p:cNvPr>
          <p:cNvSpPr>
            <a:spLocks noGrp="1"/>
          </p:cNvSpPr>
          <p:nvPr>
            <p:ph type="ftr" sz="quarter" idx="2"/>
          </p:nvPr>
        </p:nvSpPr>
        <p:spPr>
          <a:xfrm>
            <a:off x="0" y="8685213"/>
            <a:ext cx="2971800" cy="458787"/>
          </a:xfrm>
          <a:prstGeom prst="rect">
            <a:avLst/>
          </a:prstGeom>
        </p:spPr>
        <p:txBody>
          <a:bodyPr vert="horz" lIns="91440" tIns="45720" rIns="91440" bIns="45720" rtlCol="1" anchor="b"/>
          <a:lstStyle>
            <a:lvl1pPr algn="r" rtl="1">
              <a:defRPr sz="1200"/>
            </a:lvl1pPr>
          </a:lstStyle>
          <a:p>
            <a:pPr rtl="1"/>
            <a:endParaRPr lang="hu-HU"/>
          </a:p>
        </p:txBody>
      </p:sp>
      <p:sp>
        <p:nvSpPr>
          <p:cNvPr id="5" name="Slide Number Placeholder 4">
            <a:extLst>
              <a:ext uri="{FF2B5EF4-FFF2-40B4-BE49-F238E27FC236}">
                <a16:creationId xmlns:a16="http://schemas.microsoft.com/office/drawing/2014/main" id="{8022E380-C7CE-21E4-523B-161D4C426EB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1" anchor="b"/>
          <a:lstStyle>
            <a:lvl1pPr algn="r" rtl="1">
              <a:defRPr sz="1200"/>
            </a:lvl1pPr>
          </a:lstStyle>
          <a:p>
            <a:pPr rtl="1"/>
            <a:fld id="{56DBD704-719C-4461-B492-B1CACF2903F4}" type="slidenum">
              <a:rPr lang="hu-HU" smtClean="0"/>
              <a:t>‹#›</a:t>
            </a:fld>
            <a:endParaRPr lang="hu-HU"/>
          </a:p>
        </p:txBody>
      </p:sp>
    </p:spTree>
    <p:extLst>
      <p:ext uri="{BB962C8B-B14F-4D97-AF65-F5344CB8AC3E}">
        <p14:creationId xmlns:p14="http://schemas.microsoft.com/office/powerpoint/2010/main" val="417567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60" name="Shape 260"/>
          <p:cNvSpPr>
            <a:spLocks noGrp="1" noRot="1" noChangeAspect="1"/>
          </p:cNvSpPr>
          <p:nvPr>
            <p:ph type="sldImg"/>
          </p:nvPr>
        </p:nvSpPr>
        <p:spPr>
          <a:xfrm>
            <a:off x="1143000" y="685800"/>
            <a:ext cx="4572000" cy="3429000"/>
          </a:xfrm>
          <a:prstGeom prst="rect">
            <a:avLst/>
          </a:prstGeom>
        </p:spPr>
        <p:txBody>
          <a:bodyPr rtlCol="1"/>
          <a:lstStyle/>
          <a:p>
            <a:pPr rtl="1"/>
            <a:endParaRPr/>
          </a:p>
        </p:txBody>
      </p:sp>
      <p:sp>
        <p:nvSpPr>
          <p:cNvPr id="261" name="Shape 261"/>
          <p:cNvSpPr>
            <a:spLocks noGrp="1"/>
          </p:cNvSpPr>
          <p:nvPr>
            <p:ph type="body" sz="quarter" idx="1"/>
          </p:nvPr>
        </p:nvSpPr>
        <p:spPr>
          <a:xfrm>
            <a:off x="914400" y="4343400"/>
            <a:ext cx="5029200" cy="4114800"/>
          </a:xfrm>
          <a:prstGeom prst="rect">
            <a:avLst/>
          </a:prstGeom>
        </p:spPr>
        <p:txBody>
          <a:bodyPr rtlCol="1"/>
          <a:lstStyle/>
          <a:p>
            <a:pPr rtl="1"/>
            <a:endParaRPr/>
          </a:p>
        </p:txBody>
      </p:sp>
    </p:spTree>
    <p:extLst>
      <p:ext uri="{BB962C8B-B14F-4D97-AF65-F5344CB8AC3E}">
        <p14:creationId xmlns:p14="http://schemas.microsoft.com/office/powerpoint/2010/main" val="1488592101"/>
      </p:ext>
    </p:extLst>
  </p:cSld>
  <p:clrMap bg1="lt1" tx1="dk1" bg2="lt2" tx2="dk2" accent1="accent1" accent2="accent2" accent3="accent3" accent4="accent4" accent5="accent5" accent6="accent6" hlink="hlink" folHlink="folHlink"/>
  <p:notesStyle>
    <a:lvl1pPr algn="r" rtl="1" latinLnBrk="0">
      <a:defRPr sz="1200">
        <a:latin typeface="+mj-lt"/>
        <a:ea typeface="+mj-ea"/>
        <a:cs typeface="+mj-cs"/>
        <a:sym typeface="Calibri"/>
      </a:defRPr>
    </a:lvl1pPr>
    <a:lvl2pPr indent="228600" algn="r" rtl="1" latinLnBrk="0">
      <a:defRPr sz="1200">
        <a:latin typeface="+mj-lt"/>
        <a:ea typeface="+mj-ea"/>
        <a:cs typeface="+mj-cs"/>
        <a:sym typeface="Calibri"/>
      </a:defRPr>
    </a:lvl2pPr>
    <a:lvl3pPr indent="457200" algn="r" rtl="1" latinLnBrk="0">
      <a:defRPr sz="1200">
        <a:latin typeface="+mj-lt"/>
        <a:ea typeface="+mj-ea"/>
        <a:cs typeface="+mj-cs"/>
        <a:sym typeface="Calibri"/>
      </a:defRPr>
    </a:lvl3pPr>
    <a:lvl4pPr indent="685800" algn="r" rtl="1" latinLnBrk="0">
      <a:defRPr sz="1200">
        <a:latin typeface="+mj-lt"/>
        <a:ea typeface="+mj-ea"/>
        <a:cs typeface="+mj-cs"/>
        <a:sym typeface="Calibri"/>
      </a:defRPr>
    </a:lvl4pPr>
    <a:lvl5pPr indent="914400" algn="r" rtl="1" latinLnBrk="0">
      <a:defRPr sz="1200">
        <a:latin typeface="+mj-lt"/>
        <a:ea typeface="+mj-ea"/>
        <a:cs typeface="+mj-cs"/>
        <a:sym typeface="Calibri"/>
      </a:defRPr>
    </a:lvl5pPr>
    <a:lvl6pPr indent="1143000" algn="r" rtl="1" latinLnBrk="0">
      <a:defRPr sz="1200">
        <a:latin typeface="+mj-lt"/>
        <a:ea typeface="+mj-ea"/>
        <a:cs typeface="+mj-cs"/>
        <a:sym typeface="Calibri"/>
      </a:defRPr>
    </a:lvl6pPr>
    <a:lvl7pPr indent="1371600" algn="r" rtl="1" latinLnBrk="0">
      <a:defRPr sz="1200">
        <a:latin typeface="+mj-lt"/>
        <a:ea typeface="+mj-ea"/>
        <a:cs typeface="+mj-cs"/>
        <a:sym typeface="Calibri"/>
      </a:defRPr>
    </a:lvl7pPr>
    <a:lvl8pPr indent="1600200" algn="r" rtl="1" latinLnBrk="0">
      <a:defRPr sz="1200">
        <a:latin typeface="+mj-lt"/>
        <a:ea typeface="+mj-ea"/>
        <a:cs typeface="+mj-cs"/>
        <a:sym typeface="Calibri"/>
      </a:defRPr>
    </a:lvl8pPr>
    <a:lvl9pPr indent="1828800" algn="r" rtl="1" latinLnBrk="0">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 name="Shape 272"/>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273" name="Shape 273"/>
          <p:cNvSpPr>
            <a:spLocks noGrp="1"/>
          </p:cNvSpPr>
          <p:nvPr>
            <p:ph type="body" sz="quarter" idx="1"/>
          </p:nvPr>
        </p:nvSpPr>
        <p:spPr>
          <a:prstGeom prst="rect">
            <a:avLst/>
          </a:prstGeom>
        </p:spPr>
        <p:txBody>
          <a:bodyPr rtlCol="1"/>
          <a:lstStyle/>
          <a:p>
            <a:pPr rtl="1"/>
            <a:r>
              <a:t> </a:t>
            </a:r>
          </a:p>
        </p:txBody>
      </p:sp>
    </p:spTree>
    <p:extLst>
      <p:ext uri="{BB962C8B-B14F-4D97-AF65-F5344CB8AC3E}">
        <p14:creationId xmlns:p14="http://schemas.microsoft.com/office/powerpoint/2010/main" val="411420716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8" name="Rectangle 1"/>
          <p:cNvSpPr/>
          <p:nvPr/>
        </p:nvSpPr>
        <p:spPr>
          <a:xfrm>
            <a:off x="0" y="11"/>
            <a:ext cx="12192000" cy="4354825"/>
          </a:xfrm>
          <a:prstGeom prst="rect">
            <a:avLst/>
          </a:prstGeom>
          <a:solidFill>
            <a:srgbClr val="ECF2F8"/>
          </a:solidFill>
          <a:ln w="12700">
            <a:miter lim="400000"/>
          </a:ln>
        </p:spPr>
        <p:txBody>
          <a:bodyPr lIns="45719" rIns="45719" rtlCol="1" anchor="ctr"/>
          <a:lstStyle/>
          <a:p>
            <a:pPr algn="ctr" rtl="1">
              <a:defRPr sz="500">
                <a:solidFill>
                  <a:srgbClr val="FFFFFF"/>
                </a:solidFill>
                <a:latin typeface="Source Sans Pro Regular"/>
                <a:ea typeface="Source Sans Pro Regular"/>
                <a:cs typeface="Source Sans Pro Regular"/>
                <a:sym typeface="Source Sans Pro Regular"/>
              </a:defRPr>
            </a:pPr>
            <a:endParaRPr/>
          </a:p>
        </p:txBody>
      </p:sp>
      <p:pic>
        <p:nvPicPr>
          <p:cNvPr id="19"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0"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2"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23" name="Subtitle 5"/>
          <p:cNvSpPr txBox="1"/>
          <p:nvPr/>
        </p:nvSpPr>
        <p:spPr>
          <a:xfrm>
            <a:off x="8085935" y="6506678"/>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24" name="Subtitle 5"/>
          <p:cNvSpPr txBox="1"/>
          <p:nvPr/>
        </p:nvSpPr>
        <p:spPr>
          <a:xfrm>
            <a:off x="8085935"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A4.1 SITREP &amp; IR</a:t>
            </a:r>
          </a:p>
        </p:txBody>
      </p:sp>
      <p:pic>
        <p:nvPicPr>
          <p:cNvPr id="25" name="Picture 18" descr="Picture 18"/>
          <p:cNvPicPr>
            <a:picLocks noChangeAspect="1"/>
          </p:cNvPicPr>
          <p:nvPr/>
        </p:nvPicPr>
        <p:blipFill>
          <a:blip r:embed="rId4"/>
          <a:stretch>
            <a:fillRect/>
          </a:stretch>
        </p:blipFill>
        <p:spPr>
          <a:xfrm>
            <a:off x="9002489" y="5116962"/>
            <a:ext cx="2823416" cy="908686"/>
          </a:xfrm>
          <a:prstGeom prst="rect">
            <a:avLst/>
          </a:prstGeom>
          <a:ln w="12700">
            <a:miter lim="400000"/>
          </a:ln>
        </p:spPr>
      </p:pic>
      <p:pic>
        <p:nvPicPr>
          <p:cNvPr id="26" name="Picture 19" descr="Picture 19"/>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7" name="Body Level One…"/>
          <p:cNvSpPr txBox="1">
            <a:spLocks noGrp="1"/>
          </p:cNvSpPr>
          <p:nvPr>
            <p:ph type="body" sz="quarter" idx="1"/>
          </p:nvPr>
        </p:nvSpPr>
        <p:spPr>
          <a:xfrm>
            <a:off x="5525727" y="3491867"/>
            <a:ext cx="5925538" cy="914401"/>
          </a:xfrm>
          <a:prstGeom prst="rect">
            <a:avLst/>
          </a:prstGeom>
        </p:spPr>
        <p:txBody>
          <a:bodyPr rtlCol="1"/>
          <a:lstStyle>
            <a:lvl1pPr algn="r" rtl="1">
              <a:defRPr>
                <a:latin typeface="Source Sans Pro Bold"/>
                <a:ea typeface="Source Sans Pro Bold"/>
                <a:cs typeface="Source Sans Pro Bold"/>
                <a:sym typeface="Source Sans Pro Bold"/>
              </a:defRPr>
            </a:lvl1pPr>
            <a:lvl2pPr marL="216992" indent="-72331" algn="r" rtl="1">
              <a:defRPr>
                <a:latin typeface="Source Sans Pro Bold"/>
                <a:ea typeface="Source Sans Pro Bold"/>
                <a:cs typeface="Source Sans Pro Bold"/>
                <a:sym typeface="Source Sans Pro Bold"/>
              </a:defRPr>
            </a:lvl2pPr>
            <a:lvl3pPr marL="361652" indent="-72331" algn="r" rtl="1">
              <a:defRPr>
                <a:latin typeface="Source Sans Pro Bold"/>
                <a:ea typeface="Source Sans Pro Bold"/>
                <a:cs typeface="Source Sans Pro Bold"/>
                <a:sym typeface="Source Sans Pro Bold"/>
              </a:defRPr>
            </a:lvl3pPr>
            <a:lvl4pPr marL="506314" indent="-72331" algn="r" rtl="1">
              <a:defRPr>
                <a:latin typeface="Source Sans Pro Bold"/>
                <a:ea typeface="Source Sans Pro Bold"/>
                <a:cs typeface="Source Sans Pro Bold"/>
                <a:sym typeface="Source Sans Pro Bold"/>
              </a:defRPr>
            </a:lvl4pPr>
            <a:lvl5pPr marL="650974" indent="-72331" algn="r" rtl="1">
              <a:defRPr>
                <a:latin typeface="Source Sans Pro Bold"/>
                <a:ea typeface="Source Sans Pro Bold"/>
                <a:cs typeface="Source Sans Pro Bold"/>
                <a:sym typeface="Source Sans Pro Bold"/>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8" name="Title Text"/>
          <p:cNvSpPr txBox="1">
            <a:spLocks noGrp="1"/>
          </p:cNvSpPr>
          <p:nvPr>
            <p:ph type="title"/>
          </p:nvPr>
        </p:nvSpPr>
        <p:spPr>
          <a:xfrm>
            <a:off x="517796" y="1587565"/>
            <a:ext cx="4490140" cy="2410277"/>
          </a:xfrm>
          <a:prstGeom prst="rect">
            <a:avLst/>
          </a:prstGeom>
        </p:spPr>
        <p:txBody>
          <a:bodyPr rtlCol="1"/>
          <a:lstStyle/>
          <a:p>
            <a:pPr rtl="1"/>
            <a:r>
              <a:t>Title Text</a:t>
            </a:r>
          </a:p>
        </p:txBody>
      </p:sp>
      <p:pic>
        <p:nvPicPr>
          <p:cNvPr id="13" name="Image 12"/>
          <p:cNvPicPr>
            <a:picLocks noChangeAspect="1"/>
          </p:cNvPicPr>
          <p:nvPr userDrawn="1"/>
        </p:nvPicPr>
        <p:blipFill>
          <a:blip r:embed="rId5"/>
          <a:stretch>
            <a:fillRect/>
          </a:stretch>
        </p:blipFill>
        <p:spPr>
          <a:xfrm>
            <a:off x="135255" y="6312793"/>
            <a:ext cx="1657350" cy="484681"/>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51"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52"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154"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155" name="Subtitle 5"/>
          <p:cNvSpPr txBox="1"/>
          <p:nvPr/>
        </p:nvSpPr>
        <p:spPr>
          <a:xfrm>
            <a:off x="8085935" y="6506678"/>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156" name="Subtitle 5"/>
          <p:cNvSpPr txBox="1"/>
          <p:nvPr/>
        </p:nvSpPr>
        <p:spPr>
          <a:xfrm>
            <a:off x="8085935"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A4.1 SITREP &amp; IR</a:t>
            </a:r>
          </a:p>
        </p:txBody>
      </p:sp>
      <p:sp>
        <p:nvSpPr>
          <p:cNvPr id="157"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a:p>
        </p:txBody>
      </p:sp>
      <p:sp>
        <p:nvSpPr>
          <p:cNvPr id="158" name="Body Level One…"/>
          <p:cNvSpPr txBox="1">
            <a:spLocks noGrp="1"/>
          </p:cNvSpPr>
          <p:nvPr>
            <p:ph type="body" sz="half" idx="1" hasCustomPrompt="1"/>
          </p:nvPr>
        </p:nvSpPr>
        <p:spPr>
          <a:xfrm>
            <a:off x="587205" y="1971020"/>
            <a:ext cx="11347451" cy="1870076"/>
          </a:xfrm>
          <a:prstGeom prst="rect">
            <a:avLst/>
          </a:prstGeom>
        </p:spPr>
        <p:txBody>
          <a:bodyPr rtlCol="1" anchor="ctr"/>
          <a:lstStyle>
            <a:lvl1pPr marL="0" indent="0" algn="ctr" rtl="1">
              <a:buClrTx/>
              <a:buSzTx/>
              <a:buFontTx/>
              <a:buNone/>
              <a:defRPr>
                <a:solidFill>
                  <a:srgbClr val="FFFFFF"/>
                </a:solidFill>
                <a:latin typeface="Source Sans Pro Bold"/>
                <a:ea typeface="Source Sans Pro Bold"/>
                <a:cs typeface="Source Sans Pro Bold"/>
                <a:sym typeface="Source Sans Pro Bold"/>
              </a:defRPr>
            </a:lvl1pPr>
            <a:lvl2pPr algn="ctr" rtl="1">
              <a:buClrTx/>
              <a:buFontTx/>
              <a:defRPr>
                <a:solidFill>
                  <a:srgbClr val="FFFFFF"/>
                </a:solidFill>
                <a:latin typeface="Source Sans Pro Bold"/>
                <a:ea typeface="Source Sans Pro Bold"/>
                <a:cs typeface="Source Sans Pro Bold"/>
                <a:sym typeface="Source Sans Pro Bold"/>
              </a:defRPr>
            </a:lvl2pPr>
            <a:lvl3pPr algn="ctr" rtl="1">
              <a:buClrTx/>
              <a:buFontTx/>
              <a:defRPr>
                <a:solidFill>
                  <a:srgbClr val="FFFFFF"/>
                </a:solidFill>
                <a:latin typeface="Source Sans Pro Bold"/>
                <a:ea typeface="Source Sans Pro Bold"/>
                <a:cs typeface="Source Sans Pro Bold"/>
                <a:sym typeface="Source Sans Pro Bold"/>
              </a:defRPr>
            </a:lvl3pPr>
            <a:lvl4pPr algn="ctr" rtl="1">
              <a:buClrTx/>
              <a:buFontTx/>
              <a:defRPr>
                <a:solidFill>
                  <a:srgbClr val="FFFFFF"/>
                </a:solidFill>
                <a:latin typeface="Source Sans Pro Bold"/>
                <a:ea typeface="Source Sans Pro Bold"/>
                <a:cs typeface="Source Sans Pro Bold"/>
                <a:sym typeface="Source Sans Pro Bold"/>
              </a:defRPr>
            </a:lvl4pPr>
            <a:lvl5pPr algn="ctr" rtl="1">
              <a:buClrTx/>
              <a:buFontTx/>
              <a:defRPr>
                <a:solidFill>
                  <a:srgbClr val="FFFFFF"/>
                </a:solidFill>
                <a:latin typeface="Source Sans Pro Bold"/>
                <a:ea typeface="Source Sans Pro Bold"/>
                <a:cs typeface="Source Sans Pro Bold"/>
                <a:sym typeface="Source Sans Pro Bold"/>
              </a:defRPr>
            </a:lvl5pPr>
          </a:lstStyle>
          <a:p>
            <a:pPr rtl="1"/>
            <a:r>
              <a:t>Click to edit Master title style</a:t>
            </a:r>
          </a:p>
          <a:p>
            <a:pPr lvl="1" rtl="1"/>
            <a:endParaRPr/>
          </a:p>
          <a:p>
            <a:pPr lvl="2" rtl="1"/>
            <a:endParaRPr/>
          </a:p>
          <a:p>
            <a:pPr lvl="3" rtl="1"/>
            <a:endParaRPr/>
          </a:p>
          <a:p>
            <a:pPr lvl="4" rtl="1"/>
            <a:endParaRPr/>
          </a:p>
        </p:txBody>
      </p:sp>
      <p:sp>
        <p:nvSpPr>
          <p:cNvPr id="2" name="Slide Number">
            <a:extLst>
              <a:ext uri="{FF2B5EF4-FFF2-40B4-BE49-F238E27FC236}">
                <a16:creationId xmlns:a16="http://schemas.microsoft.com/office/drawing/2014/main" id="{C3834429-B7C2-181A-8F58-F8A2E8C4A161}"/>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a:t>
            </a:fld>
            <a:endParaRPr lang="hu-HU" sz="1100">
              <a:solidFill>
                <a:schemeClr val="tx2">
                  <a:lumMod val="50000"/>
                </a:schemeClr>
              </a:solidFill>
              <a:latin typeface="+mj-lt"/>
            </a:endParaRPr>
          </a:p>
        </p:txBody>
      </p:sp>
      <p:pic>
        <p:nvPicPr>
          <p:cNvPr id="11" name="Image 10"/>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65"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66"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168"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169" name="Subtitle 5"/>
          <p:cNvSpPr txBox="1"/>
          <p:nvPr/>
        </p:nvSpPr>
        <p:spPr>
          <a:xfrm>
            <a:off x="8085935" y="6506678"/>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170" name="Subtitle 5"/>
          <p:cNvSpPr txBox="1"/>
          <p:nvPr/>
        </p:nvSpPr>
        <p:spPr>
          <a:xfrm>
            <a:off x="8085935"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A4.1 SITREP &amp; IR</a:t>
            </a:r>
          </a:p>
        </p:txBody>
      </p:sp>
      <p:sp>
        <p:nvSpPr>
          <p:cNvPr id="2" name="Slide Number">
            <a:extLst>
              <a:ext uri="{FF2B5EF4-FFF2-40B4-BE49-F238E27FC236}">
                <a16:creationId xmlns:a16="http://schemas.microsoft.com/office/drawing/2014/main" id="{46FB9573-C8FA-B685-51CE-DE020125AB3D}"/>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a:t>
            </a:fld>
            <a:endParaRPr lang="hu-HU" sz="1100">
              <a:solidFill>
                <a:schemeClr val="tx2">
                  <a:lumMod val="50000"/>
                </a:schemeClr>
              </a:solidFill>
              <a:latin typeface="+mj-lt"/>
            </a:endParaRPr>
          </a:p>
        </p:txBody>
      </p:sp>
      <p:pic>
        <p:nvPicPr>
          <p:cNvPr id="9" name="Image 8"/>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sp>
        <p:nvSpPr>
          <p:cNvPr id="177" name="Rectangle 5"/>
          <p:cNvSpPr/>
          <p:nvPr/>
        </p:nvSpPr>
        <p:spPr>
          <a:xfrm>
            <a:off x="0" y="-9332"/>
            <a:ext cx="12192000" cy="6199821"/>
          </a:xfrm>
          <a:prstGeom prst="rect">
            <a:avLst/>
          </a:prstGeom>
          <a:solidFill>
            <a:srgbClr val="ECF2F8"/>
          </a:solidFill>
          <a:ln w="12700">
            <a:miter lim="400000"/>
          </a:ln>
        </p:spPr>
        <p:txBody>
          <a:bodyPr lIns="45719" rIns="45719" rtlCol="1" anchor="ctr"/>
          <a:lstStyle/>
          <a:p>
            <a:pPr algn="ctr" rtl="1">
              <a:defRPr sz="1000">
                <a:solidFill>
                  <a:srgbClr val="FFFFFF"/>
                </a:solidFill>
                <a:latin typeface="Source Sans Pro Regular"/>
                <a:ea typeface="Source Sans Pro Regular"/>
                <a:cs typeface="Source Sans Pro Regular"/>
                <a:sym typeface="Source Sans Pro Regular"/>
              </a:defRPr>
            </a:pPr>
            <a:endParaRPr/>
          </a:p>
        </p:txBody>
      </p:sp>
      <p:pic>
        <p:nvPicPr>
          <p:cNvPr id="178" name="Image" descr="Image"/>
          <p:cNvPicPr>
            <a:picLocks noChangeAspect="1"/>
          </p:cNvPicPr>
          <p:nvPr/>
        </p:nvPicPr>
        <p:blipFill>
          <a:blip r:embed="rId2"/>
          <a:stretch>
            <a:fillRect/>
          </a:stretch>
        </p:blipFill>
        <p:spPr>
          <a:xfrm>
            <a:off x="-9564" y="-17065"/>
            <a:ext cx="5131640" cy="655776"/>
          </a:xfrm>
          <a:prstGeom prst="rect">
            <a:avLst/>
          </a:prstGeom>
          <a:ln w="12700">
            <a:miter lim="400000"/>
          </a:ln>
        </p:spPr>
      </p:pic>
      <p:pic>
        <p:nvPicPr>
          <p:cNvPr id="179"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81"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182" name="Subtitle 5"/>
          <p:cNvSpPr txBox="1"/>
          <p:nvPr/>
        </p:nvSpPr>
        <p:spPr>
          <a:xfrm>
            <a:off x="8085935" y="6506678"/>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183" name="Subtitle 5"/>
          <p:cNvSpPr txBox="1"/>
          <p:nvPr/>
        </p:nvSpPr>
        <p:spPr>
          <a:xfrm>
            <a:off x="8085935"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A4.1 SITREP &amp; IR</a:t>
            </a:r>
          </a:p>
        </p:txBody>
      </p:sp>
      <p:sp>
        <p:nvSpPr>
          <p:cNvPr id="184" name="TextBox 4"/>
          <p:cNvSpPr txBox="1"/>
          <p:nvPr/>
        </p:nvSpPr>
        <p:spPr>
          <a:xfrm>
            <a:off x="275896" y="11102"/>
            <a:ext cx="2627841"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t>Disclaimer</a:t>
            </a:r>
          </a:p>
        </p:txBody>
      </p:sp>
      <p:pic>
        <p:nvPicPr>
          <p:cNvPr id="185" name="Picture 6" descr="Picture 6"/>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86" name="Body Level One…"/>
          <p:cNvSpPr txBox="1">
            <a:spLocks noGrp="1"/>
          </p:cNvSpPr>
          <p:nvPr>
            <p:ph type="body" idx="1"/>
          </p:nvPr>
        </p:nvSpPr>
        <p:spPr>
          <a:xfrm>
            <a:off x="797442" y="842962"/>
            <a:ext cx="10450422" cy="5206965"/>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A2E07F81-A504-05F2-B1C1-6C39CD16A645}"/>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a:t>
            </a:fld>
            <a:endParaRPr lang="hu-HU" sz="1100">
              <a:solidFill>
                <a:schemeClr val="tx2">
                  <a:lumMod val="50000"/>
                </a:schemeClr>
              </a:solidFill>
              <a:latin typeface="+mj-lt"/>
            </a:endParaRPr>
          </a:p>
        </p:txBody>
      </p:sp>
      <p:pic>
        <p:nvPicPr>
          <p:cNvPr id="13" name="Image 12"/>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193"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19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96"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197" name="Subtitle 5"/>
          <p:cNvSpPr txBox="1"/>
          <p:nvPr/>
        </p:nvSpPr>
        <p:spPr>
          <a:xfrm>
            <a:off x="8085935" y="6506678"/>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198" name="Subtitle 5"/>
          <p:cNvSpPr txBox="1"/>
          <p:nvPr/>
        </p:nvSpPr>
        <p:spPr>
          <a:xfrm>
            <a:off x="8085935"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A4.1 SITREP &amp; IR</a:t>
            </a:r>
          </a:p>
        </p:txBody>
      </p:sp>
      <p:sp>
        <p:nvSpPr>
          <p:cNvPr id="199" name="Rectangle 2"/>
          <p:cNvSpPr txBox="1"/>
          <p:nvPr/>
        </p:nvSpPr>
        <p:spPr>
          <a:xfrm>
            <a:off x="215840" y="-7627"/>
            <a:ext cx="8138161"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r>
              <a:t>Learning objectives</a:t>
            </a:r>
          </a:p>
        </p:txBody>
      </p:sp>
      <p:sp>
        <p:nvSpPr>
          <p:cNvPr id="200" name="Body Level One…"/>
          <p:cNvSpPr txBox="1">
            <a:spLocks noGrp="1"/>
          </p:cNvSpPr>
          <p:nvPr>
            <p:ph type="body" idx="1"/>
          </p:nvPr>
        </p:nvSpPr>
        <p:spPr>
          <a:xfrm>
            <a:off x="2207941" y="860998"/>
            <a:ext cx="7915007" cy="5175067"/>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8F50FD05-8679-65DC-DB6F-EC537065AD19}"/>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a:t>
            </a:fld>
            <a:endParaRPr lang="hu-HU" sz="1100">
              <a:solidFill>
                <a:schemeClr val="tx2">
                  <a:lumMod val="50000"/>
                </a:schemeClr>
              </a:solidFill>
              <a:latin typeface="+mj-lt"/>
            </a:endParaRPr>
          </a:p>
        </p:txBody>
      </p:sp>
      <p:pic>
        <p:nvPicPr>
          <p:cNvPr id="11" name="Image 10"/>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07"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20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10"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211" name="Subtitle 5"/>
          <p:cNvSpPr txBox="1"/>
          <p:nvPr/>
        </p:nvSpPr>
        <p:spPr>
          <a:xfrm>
            <a:off x="8085935" y="6506678"/>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212" name="Subtitle 5"/>
          <p:cNvSpPr txBox="1"/>
          <p:nvPr/>
        </p:nvSpPr>
        <p:spPr>
          <a:xfrm>
            <a:off x="8085935"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A4.1 SITREP &amp; IR</a:t>
            </a:r>
          </a:p>
        </p:txBody>
      </p:sp>
      <p:sp>
        <p:nvSpPr>
          <p:cNvPr id="213" name="Title Text"/>
          <p:cNvSpPr txBox="1">
            <a:spLocks noGrp="1"/>
          </p:cNvSpPr>
          <p:nvPr>
            <p:ph type="title"/>
          </p:nvPr>
        </p:nvSpPr>
        <p:spPr>
          <a:xfrm>
            <a:off x="253345" y="-30963"/>
            <a:ext cx="3571876" cy="646113"/>
          </a:xfrm>
          <a:prstGeom prst="rect">
            <a:avLst/>
          </a:prstGeom>
        </p:spPr>
        <p:txBody>
          <a:bodyPr rtlCol="1"/>
          <a:lstStyle/>
          <a:p>
            <a:pPr rtl="1"/>
            <a:r>
              <a:t>Title Text</a:t>
            </a:r>
          </a:p>
        </p:txBody>
      </p:sp>
      <p:sp>
        <p:nvSpPr>
          <p:cNvPr id="214" name="Body Level One…"/>
          <p:cNvSpPr txBox="1">
            <a:spLocks noGrp="1"/>
          </p:cNvSpPr>
          <p:nvPr>
            <p:ph type="body" idx="1"/>
          </p:nvPr>
        </p:nvSpPr>
        <p:spPr>
          <a:xfrm>
            <a:off x="2438400" y="1247001"/>
            <a:ext cx="8058616"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3771EE7A-E9AB-AC03-91B9-C25148C9A07F}"/>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a:t>
            </a:fld>
            <a:endParaRPr lang="hu-HU" sz="1100">
              <a:solidFill>
                <a:schemeClr val="tx2">
                  <a:lumMod val="50000"/>
                </a:schemeClr>
              </a:solidFill>
              <a:latin typeface="+mj-lt"/>
            </a:endParaRPr>
          </a:p>
        </p:txBody>
      </p:sp>
      <p:pic>
        <p:nvPicPr>
          <p:cNvPr id="11" name="Image 10"/>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21"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222"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24"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225" name="Subtitle 5"/>
          <p:cNvSpPr txBox="1"/>
          <p:nvPr/>
        </p:nvSpPr>
        <p:spPr>
          <a:xfrm>
            <a:off x="8085935" y="6506678"/>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226" name="Subtitle 5"/>
          <p:cNvSpPr txBox="1"/>
          <p:nvPr/>
        </p:nvSpPr>
        <p:spPr>
          <a:xfrm>
            <a:off x="8085935"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A4.1 SITREP &amp; IR</a:t>
            </a:r>
          </a:p>
        </p:txBody>
      </p:sp>
      <p:sp>
        <p:nvSpPr>
          <p:cNvPr id="227" name="Outline"/>
          <p:cNvSpPr txBox="1">
            <a:spLocks noGrp="1"/>
          </p:cNvSpPr>
          <p:nvPr>
            <p:ph type="title" hasCustomPrompt="1"/>
          </p:nvPr>
        </p:nvSpPr>
        <p:spPr>
          <a:xfrm>
            <a:off x="262218" y="-30963"/>
            <a:ext cx="3571876" cy="646113"/>
          </a:xfrm>
          <a:prstGeom prst="rect">
            <a:avLst/>
          </a:prstGeom>
        </p:spPr>
        <p:txBody>
          <a:bodyPr rtlCol="1"/>
          <a:lstStyle/>
          <a:p>
            <a:pPr rtl="1"/>
            <a:r>
              <a:t>Outline</a:t>
            </a:r>
          </a:p>
        </p:txBody>
      </p:sp>
      <p:sp>
        <p:nvSpPr>
          <p:cNvPr id="228" name="Body Level One…"/>
          <p:cNvSpPr txBox="1">
            <a:spLocks noGrp="1"/>
          </p:cNvSpPr>
          <p:nvPr>
            <p:ph type="body" idx="1"/>
          </p:nvPr>
        </p:nvSpPr>
        <p:spPr>
          <a:xfrm>
            <a:off x="2378927" y="1247001"/>
            <a:ext cx="8222167"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F10089E0-43F1-2C74-E971-4C55BD0C0D42}"/>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a:t>
            </a:fld>
            <a:endParaRPr lang="hu-HU" sz="1100">
              <a:solidFill>
                <a:schemeClr val="tx2">
                  <a:lumMod val="50000"/>
                </a:schemeClr>
              </a:solidFill>
              <a:latin typeface="+mj-lt"/>
            </a:endParaRPr>
          </a:p>
        </p:txBody>
      </p:sp>
      <p:pic>
        <p:nvPicPr>
          <p:cNvPr id="11" name="Image 10"/>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35"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36"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38"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239" name="Subtitle 5"/>
          <p:cNvSpPr txBox="1"/>
          <p:nvPr/>
        </p:nvSpPr>
        <p:spPr>
          <a:xfrm>
            <a:off x="8085935" y="6506678"/>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240" name="Subtitle 5"/>
          <p:cNvSpPr txBox="1"/>
          <p:nvPr/>
        </p:nvSpPr>
        <p:spPr>
          <a:xfrm>
            <a:off x="8085935"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A4.1 SITREP &amp; IR</a:t>
            </a:r>
          </a:p>
        </p:txBody>
      </p:sp>
      <p:sp>
        <p:nvSpPr>
          <p:cNvPr id="241" name="Body Level One…"/>
          <p:cNvSpPr txBox="1">
            <a:spLocks noGrp="1"/>
          </p:cNvSpPr>
          <p:nvPr>
            <p:ph type="body" idx="1"/>
          </p:nvPr>
        </p:nvSpPr>
        <p:spPr>
          <a:xfrm>
            <a:off x="2378927" y="1247001"/>
            <a:ext cx="8222167"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9701B8CC-2160-8B70-E7AC-E5EF4072B764}"/>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a:t>
            </a:fld>
            <a:endParaRPr lang="hu-HU" sz="1100">
              <a:solidFill>
                <a:schemeClr val="tx2">
                  <a:lumMod val="50000"/>
                </a:schemeClr>
              </a:solidFill>
              <a:latin typeface="+mj-lt"/>
            </a:endParaRPr>
          </a:p>
        </p:txBody>
      </p:sp>
      <p:pic>
        <p:nvPicPr>
          <p:cNvPr id="10" name="Image 9"/>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3_Section Header copy">
    <p:spTree>
      <p:nvGrpSpPr>
        <p:cNvPr id="1" name=""/>
        <p:cNvGrpSpPr/>
        <p:nvPr/>
      </p:nvGrpSpPr>
      <p:grpSpPr>
        <a:xfrm>
          <a:off x="0" y="0"/>
          <a:ext cx="0" cy="0"/>
          <a:chOff x="0" y="0"/>
          <a:chExt cx="0" cy="0"/>
        </a:xfrm>
      </p:grpSpPr>
      <p:pic>
        <p:nvPicPr>
          <p:cNvPr id="248" name="Image" descr="Image"/>
          <p:cNvPicPr>
            <a:picLocks noChangeAspect="1"/>
          </p:cNvPicPr>
          <p:nvPr/>
        </p:nvPicPr>
        <p:blipFill>
          <a:blip r:embed="rId2"/>
          <a:stretch>
            <a:fillRect/>
          </a:stretch>
        </p:blipFill>
        <p:spPr>
          <a:xfrm>
            <a:off x="-27005" y="-11679"/>
            <a:ext cx="6892228" cy="880764"/>
          </a:xfrm>
          <a:prstGeom prst="rect">
            <a:avLst/>
          </a:prstGeom>
          <a:ln w="12700">
            <a:miter lim="400000"/>
          </a:ln>
        </p:spPr>
      </p:pic>
      <p:pic>
        <p:nvPicPr>
          <p:cNvPr id="249"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51"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252" name="Subtitle 5"/>
          <p:cNvSpPr txBox="1"/>
          <p:nvPr/>
        </p:nvSpPr>
        <p:spPr>
          <a:xfrm>
            <a:off x="8085935" y="6506678"/>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253" name="Subtitle 5"/>
          <p:cNvSpPr txBox="1"/>
          <p:nvPr/>
        </p:nvSpPr>
        <p:spPr>
          <a:xfrm>
            <a:off x="8085935"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A4.1 SITREP &amp; IR</a:t>
            </a:r>
          </a:p>
        </p:txBody>
      </p:sp>
      <p:sp>
        <p:nvSpPr>
          <p:cNvPr id="254" name="Body Level One…"/>
          <p:cNvSpPr txBox="1">
            <a:spLocks noGrp="1"/>
          </p:cNvSpPr>
          <p:nvPr>
            <p:ph type="body" idx="1"/>
          </p:nvPr>
        </p:nvSpPr>
        <p:spPr>
          <a:xfrm>
            <a:off x="2378927" y="1247001"/>
            <a:ext cx="8222167"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35BE5B67-5B06-825E-419B-C59C4968C783}"/>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a:t>
            </a:fld>
            <a:endParaRPr lang="hu-HU" sz="1100">
              <a:solidFill>
                <a:schemeClr val="tx2">
                  <a:lumMod val="50000"/>
                </a:schemeClr>
              </a:solidFill>
              <a:latin typeface="+mj-lt"/>
            </a:endParaRPr>
          </a:p>
        </p:txBody>
      </p:sp>
      <p:pic>
        <p:nvPicPr>
          <p:cNvPr id="10" name="Image 9"/>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pic>
        <p:nvPicPr>
          <p:cNvPr id="35"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37"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38" name="Subtitle 5"/>
          <p:cNvSpPr txBox="1"/>
          <p:nvPr/>
        </p:nvSpPr>
        <p:spPr>
          <a:xfrm>
            <a:off x="8085935" y="6506678"/>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39" name="Subtitle 5"/>
          <p:cNvSpPr txBox="1"/>
          <p:nvPr/>
        </p:nvSpPr>
        <p:spPr>
          <a:xfrm>
            <a:off x="8085935"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A4.1 SITREP &amp; IR</a:t>
            </a:r>
          </a:p>
        </p:txBody>
      </p:sp>
      <p:sp>
        <p:nvSpPr>
          <p:cNvPr id="40" name="Click to edit Subtitle"/>
          <p:cNvSpPr txBox="1">
            <a:spLocks noGrp="1"/>
          </p:cNvSpPr>
          <p:nvPr>
            <p:ph type="title" hasCustomPrompt="1"/>
          </p:nvPr>
        </p:nvSpPr>
        <p:spPr>
          <a:xfrm>
            <a:off x="190765" y="0"/>
            <a:ext cx="6241933" cy="645664"/>
          </a:xfrm>
          <a:prstGeom prst="rect">
            <a:avLst/>
          </a:prstGeom>
        </p:spPr>
        <p:txBody>
          <a:bodyPr rtlCol="1"/>
          <a:lstStyle/>
          <a:p>
            <a:pPr rtl="1"/>
            <a:r>
              <a:t>Click to edit Subtitle</a:t>
            </a:r>
          </a:p>
        </p:txBody>
      </p:sp>
      <p:sp>
        <p:nvSpPr>
          <p:cNvPr id="41" name="Body Level One…"/>
          <p:cNvSpPr txBox="1">
            <a:spLocks noGrp="1"/>
          </p:cNvSpPr>
          <p:nvPr>
            <p:ph type="body" idx="1"/>
          </p:nvPr>
        </p:nvSpPr>
        <p:spPr>
          <a:xfrm>
            <a:off x="648587" y="1247001"/>
            <a:ext cx="11143844"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A7884161-004E-3049-1C4F-3F1D21703D95}"/>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a:t>
            </a:fld>
            <a:endParaRPr lang="hu-HU" sz="1100">
              <a:solidFill>
                <a:schemeClr val="tx2">
                  <a:lumMod val="50000"/>
                </a:schemeClr>
              </a:solidFill>
              <a:latin typeface="+mj-lt"/>
            </a:endParaRPr>
          </a:p>
        </p:txBody>
      </p:sp>
      <p:pic>
        <p:nvPicPr>
          <p:cNvPr id="10" name="Image 9"/>
          <p:cNvPicPr>
            <a:picLocks noChangeAspect="1"/>
          </p:cNvPicPr>
          <p:nvPr userDrawn="1"/>
        </p:nvPicPr>
        <p:blipFill>
          <a:blip r:embed="rId3"/>
          <a:stretch>
            <a:fillRect/>
          </a:stretch>
        </p:blipFill>
        <p:spPr>
          <a:xfrm>
            <a:off x="135255" y="6312793"/>
            <a:ext cx="1657350" cy="484681"/>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48"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50"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51" name="Subtitle 5"/>
          <p:cNvSpPr txBox="1"/>
          <p:nvPr/>
        </p:nvSpPr>
        <p:spPr>
          <a:xfrm>
            <a:off x="8085935" y="6506678"/>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52" name="Subtitle 5"/>
          <p:cNvSpPr txBox="1"/>
          <p:nvPr/>
        </p:nvSpPr>
        <p:spPr>
          <a:xfrm>
            <a:off x="8085935"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A4.1 SITREP &amp; IR</a:t>
            </a:r>
          </a:p>
        </p:txBody>
      </p:sp>
      <p:sp>
        <p:nvSpPr>
          <p:cNvPr id="53" name="Click to edit Subtitle"/>
          <p:cNvSpPr txBox="1">
            <a:spLocks noGrp="1"/>
          </p:cNvSpPr>
          <p:nvPr>
            <p:ph type="title" hasCustomPrompt="1"/>
          </p:nvPr>
        </p:nvSpPr>
        <p:spPr>
          <a:xfrm>
            <a:off x="190765" y="801824"/>
            <a:ext cx="5543940" cy="645665"/>
          </a:xfrm>
          <a:prstGeom prst="rect">
            <a:avLst/>
          </a:prstGeom>
        </p:spPr>
        <p:txBody>
          <a:bodyPr rtlCol="1"/>
          <a:lstStyle>
            <a:lvl1pPr algn="r" rtl="1">
              <a:defRPr sz="2800">
                <a:solidFill>
                  <a:srgbClr val="A2010C"/>
                </a:solidFill>
              </a:defRPr>
            </a:lvl1pPr>
          </a:lstStyle>
          <a:p>
            <a:pPr rtl="1"/>
            <a:r>
              <a:t>Click to edit Subtitle</a:t>
            </a:r>
          </a:p>
        </p:txBody>
      </p:sp>
      <p:sp>
        <p:nvSpPr>
          <p:cNvPr id="54" name="Body Level One…"/>
          <p:cNvSpPr txBox="1">
            <a:spLocks noGrp="1"/>
          </p:cNvSpPr>
          <p:nvPr>
            <p:ph type="body" idx="1"/>
          </p:nvPr>
        </p:nvSpPr>
        <p:spPr>
          <a:xfrm>
            <a:off x="1739589" y="1584250"/>
            <a:ext cx="8683085" cy="4471925"/>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55" name="Title 1"/>
          <p:cNvSpPr txBox="1"/>
          <p:nvPr/>
        </p:nvSpPr>
        <p:spPr>
          <a:xfrm>
            <a:off x="236485" y="-1"/>
            <a:ext cx="6150493" cy="645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r>
              <a:t>Click to edit Subtitle</a:t>
            </a:r>
          </a:p>
        </p:txBody>
      </p:sp>
      <p:sp>
        <p:nvSpPr>
          <p:cNvPr id="56" name="Title 1"/>
          <p:cNvSpPr txBox="1"/>
          <p:nvPr/>
        </p:nvSpPr>
        <p:spPr>
          <a:xfrm>
            <a:off x="236485" y="87779"/>
            <a:ext cx="6150493" cy="645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r>
              <a:t>Click to edit Subtitle</a:t>
            </a:r>
          </a:p>
        </p:txBody>
      </p:sp>
      <p:sp>
        <p:nvSpPr>
          <p:cNvPr id="2" name="Slide Number">
            <a:extLst>
              <a:ext uri="{FF2B5EF4-FFF2-40B4-BE49-F238E27FC236}">
                <a16:creationId xmlns:a16="http://schemas.microsoft.com/office/drawing/2014/main" id="{23BE1820-D3C7-219D-EC36-F21612AC45FA}"/>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a:t>
            </a:fld>
            <a:endParaRPr lang="hu-HU" sz="1100">
              <a:solidFill>
                <a:schemeClr val="tx2">
                  <a:lumMod val="50000"/>
                </a:schemeClr>
              </a:solidFill>
              <a:latin typeface="+mj-lt"/>
            </a:endParaRPr>
          </a:p>
        </p:txBody>
      </p:sp>
      <p:pic>
        <p:nvPicPr>
          <p:cNvPr id="12" name="Image 11"/>
          <p:cNvPicPr>
            <a:picLocks noChangeAspect="1"/>
          </p:cNvPicPr>
          <p:nvPr userDrawn="1"/>
        </p:nvPicPr>
        <p:blipFill>
          <a:blip r:embed="rId3"/>
          <a:stretch>
            <a:fillRect/>
          </a:stretch>
        </p:blipFill>
        <p:spPr>
          <a:xfrm>
            <a:off x="135255" y="6312793"/>
            <a:ext cx="1657350" cy="484681"/>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6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6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66"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67" name="Subtitle 5"/>
          <p:cNvSpPr txBox="1"/>
          <p:nvPr/>
        </p:nvSpPr>
        <p:spPr>
          <a:xfrm>
            <a:off x="8085935" y="6506678"/>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68" name="Subtitle 5"/>
          <p:cNvSpPr txBox="1"/>
          <p:nvPr/>
        </p:nvSpPr>
        <p:spPr>
          <a:xfrm>
            <a:off x="8085935"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A4.1 SITREP &amp; IR</a:t>
            </a:r>
          </a:p>
        </p:txBody>
      </p:sp>
      <p:sp>
        <p:nvSpPr>
          <p:cNvPr id="69"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Source Sans Pro Regular"/>
                <a:ea typeface="Source Sans Pro Regular"/>
                <a:cs typeface="Source Sans Pro Regular"/>
                <a:sym typeface="Source Sans Pro Regular"/>
              </a:defRPr>
            </a:pPr>
            <a:endParaRPr/>
          </a:p>
        </p:txBody>
      </p:sp>
      <p:sp>
        <p:nvSpPr>
          <p:cNvPr id="70" name="Title Text"/>
          <p:cNvSpPr txBox="1">
            <a:spLocks noGrp="1"/>
          </p:cNvSpPr>
          <p:nvPr>
            <p:ph type="title"/>
          </p:nvPr>
        </p:nvSpPr>
        <p:spPr>
          <a:xfrm>
            <a:off x="233916" y="843589"/>
            <a:ext cx="3264195" cy="1932378"/>
          </a:xfrm>
          <a:prstGeom prst="rect">
            <a:avLst/>
          </a:prstGeom>
        </p:spPr>
        <p:txBody>
          <a:bodyPr rtlCol="1"/>
          <a:lstStyle/>
          <a:p>
            <a:pPr rtl="1"/>
            <a:r>
              <a:t>Title Text</a:t>
            </a:r>
          </a:p>
        </p:txBody>
      </p:sp>
      <p:sp>
        <p:nvSpPr>
          <p:cNvPr id="71"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72" name="Rounded Rectangle 7"/>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Source Sans Pro Regular"/>
                <a:ea typeface="Source Sans Pro Regular"/>
                <a:cs typeface="Source Sans Pro Regular"/>
                <a:sym typeface="Source Sans Pro Regular"/>
              </a:defRPr>
            </a:pPr>
            <a:endParaRPr/>
          </a:p>
        </p:txBody>
      </p:sp>
      <p:sp>
        <p:nvSpPr>
          <p:cNvPr id="2" name="Slide Number">
            <a:extLst>
              <a:ext uri="{FF2B5EF4-FFF2-40B4-BE49-F238E27FC236}">
                <a16:creationId xmlns:a16="http://schemas.microsoft.com/office/drawing/2014/main" id="{17B89B95-93E4-60C4-FE91-48F1029A8388}"/>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a:t>
            </a:fld>
            <a:endParaRPr lang="hu-HU" sz="1100">
              <a:solidFill>
                <a:schemeClr val="tx2">
                  <a:lumMod val="50000"/>
                </a:schemeClr>
              </a:solidFill>
              <a:latin typeface="+mj-lt"/>
            </a:endParaRPr>
          </a:p>
        </p:txBody>
      </p:sp>
      <p:pic>
        <p:nvPicPr>
          <p:cNvPr id="13" name="Image 12"/>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79"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80"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82"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83" name="Subtitle 5"/>
          <p:cNvSpPr txBox="1"/>
          <p:nvPr/>
        </p:nvSpPr>
        <p:spPr>
          <a:xfrm>
            <a:off x="8085935" y="6506678"/>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84" name="Subtitle 5"/>
          <p:cNvSpPr txBox="1"/>
          <p:nvPr/>
        </p:nvSpPr>
        <p:spPr>
          <a:xfrm>
            <a:off x="8085935"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A4.1 SITREP &amp; IR</a:t>
            </a:r>
          </a:p>
        </p:txBody>
      </p:sp>
      <p:sp>
        <p:nvSpPr>
          <p:cNvPr id="85" name="TextBox 4"/>
          <p:cNvSpPr txBox="1"/>
          <p:nvPr/>
        </p:nvSpPr>
        <p:spPr>
          <a:xfrm>
            <a:off x="403461" y="669120"/>
            <a:ext cx="3355607"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a:p>
        </p:txBody>
      </p:sp>
      <p:sp>
        <p:nvSpPr>
          <p:cNvPr id="86" name="Rounded Rectangle 5"/>
          <p:cNvSpPr/>
          <p:nvPr/>
        </p:nvSpPr>
        <p:spPr>
          <a:xfrm flipV="1">
            <a:off x="389000" y="1332433"/>
            <a:ext cx="2655040"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a:p>
        </p:txBody>
      </p:sp>
      <p:sp>
        <p:nvSpPr>
          <p:cNvPr id="87"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Source Sans Pro Regular"/>
                <a:ea typeface="Source Sans Pro Regular"/>
                <a:cs typeface="Source Sans Pro Regular"/>
                <a:sym typeface="Source Sans Pro Regular"/>
              </a:defRPr>
            </a:pPr>
            <a:endParaRPr/>
          </a:p>
        </p:txBody>
      </p:sp>
      <p:sp>
        <p:nvSpPr>
          <p:cNvPr id="88"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EEFECC8F-7E6F-C1CD-2592-206E3156D759}"/>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a:t>
            </a:fld>
            <a:endParaRPr lang="hu-HU" sz="1100">
              <a:solidFill>
                <a:schemeClr val="tx2">
                  <a:lumMod val="50000"/>
                </a:schemeClr>
              </a:solidFill>
              <a:latin typeface="+mj-lt"/>
            </a:endParaRPr>
          </a:p>
        </p:txBody>
      </p:sp>
      <p:pic>
        <p:nvPicPr>
          <p:cNvPr id="13" name="Image 12"/>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95"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6"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98"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99" name="Subtitle 5"/>
          <p:cNvSpPr txBox="1"/>
          <p:nvPr/>
        </p:nvSpPr>
        <p:spPr>
          <a:xfrm>
            <a:off x="8085935" y="6506678"/>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100" name="Subtitle 5"/>
          <p:cNvSpPr txBox="1"/>
          <p:nvPr/>
        </p:nvSpPr>
        <p:spPr>
          <a:xfrm>
            <a:off x="8085935"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A4.1 SITREP &amp; IR</a:t>
            </a:r>
          </a:p>
        </p:txBody>
      </p:sp>
      <p:sp>
        <p:nvSpPr>
          <p:cNvPr id="101" name="Rounded Rectangle 4"/>
          <p:cNvSpPr/>
          <p:nvPr/>
        </p:nvSpPr>
        <p:spPr>
          <a:xfrm flipV="1">
            <a:off x="389000" y="1779937"/>
            <a:ext cx="2655040"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a:p>
        </p:txBody>
      </p:sp>
      <p:sp>
        <p:nvSpPr>
          <p:cNvPr id="102" name="TextBox 5"/>
          <p:cNvSpPr txBox="1"/>
          <p:nvPr/>
        </p:nvSpPr>
        <p:spPr>
          <a:xfrm>
            <a:off x="403461" y="668220"/>
            <a:ext cx="2803026" cy="1107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t>References and guidelines</a:t>
            </a:r>
          </a:p>
        </p:txBody>
      </p:sp>
      <p:sp>
        <p:nvSpPr>
          <p:cNvPr id="103"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Source Sans Pro Regular"/>
                <a:ea typeface="Source Sans Pro Regular"/>
                <a:cs typeface="Source Sans Pro Regular"/>
                <a:sym typeface="Source Sans Pro Regular"/>
              </a:defRPr>
            </a:pPr>
            <a:endParaRPr/>
          </a:p>
        </p:txBody>
      </p:sp>
      <p:sp>
        <p:nvSpPr>
          <p:cNvPr id="104" name="Title Text"/>
          <p:cNvSpPr txBox="1">
            <a:spLocks noGrp="1"/>
          </p:cNvSpPr>
          <p:nvPr>
            <p:ph type="title"/>
          </p:nvPr>
        </p:nvSpPr>
        <p:spPr>
          <a:xfrm>
            <a:off x="145940" y="4125633"/>
            <a:ext cx="3609077" cy="645664"/>
          </a:xfrm>
          <a:prstGeom prst="rect">
            <a:avLst/>
          </a:prstGeom>
        </p:spPr>
        <p:txBody>
          <a:bodyPr rtlCol="1"/>
          <a:lstStyle>
            <a:lvl1pPr algn="r" rtl="1">
              <a:defRPr sz="1100">
                <a:solidFill>
                  <a:srgbClr val="A2010C"/>
                </a:solidFill>
                <a:latin typeface="Source Sans Pro Regular"/>
                <a:ea typeface="Source Sans Pro Regular"/>
                <a:cs typeface="Source Sans Pro Regular"/>
                <a:sym typeface="Source Sans Pro Regular"/>
              </a:defRPr>
            </a:lvl1pPr>
          </a:lstStyle>
          <a:p>
            <a:pPr rtl="1"/>
            <a:r>
              <a:t>Title Text</a:t>
            </a:r>
          </a:p>
        </p:txBody>
      </p:sp>
      <p:sp>
        <p:nvSpPr>
          <p:cNvPr id="105"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AC4BBF7C-978F-190B-9EB7-9F05D2D2E16F}"/>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a:t>
            </a:fld>
            <a:endParaRPr lang="hu-HU" sz="1100">
              <a:solidFill>
                <a:schemeClr val="tx2">
                  <a:lumMod val="50000"/>
                </a:schemeClr>
              </a:solidFill>
              <a:latin typeface="+mj-lt"/>
            </a:endParaRPr>
          </a:p>
        </p:txBody>
      </p:sp>
      <p:pic>
        <p:nvPicPr>
          <p:cNvPr id="14" name="Image 13"/>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12"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3"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15"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116" name="Subtitle 5"/>
          <p:cNvSpPr txBox="1"/>
          <p:nvPr/>
        </p:nvSpPr>
        <p:spPr>
          <a:xfrm>
            <a:off x="8085935" y="6506678"/>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117" name="Subtitle 5"/>
          <p:cNvSpPr txBox="1"/>
          <p:nvPr/>
        </p:nvSpPr>
        <p:spPr>
          <a:xfrm>
            <a:off x="8085935"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A4.1 SITREP &amp; IR</a:t>
            </a:r>
          </a:p>
        </p:txBody>
      </p:sp>
      <p:sp>
        <p:nvSpPr>
          <p:cNvPr id="118" name="Rounded Rectangle 4"/>
          <p:cNvSpPr/>
          <p:nvPr/>
        </p:nvSpPr>
        <p:spPr>
          <a:xfrm flipV="1">
            <a:off x="388996" y="2237880"/>
            <a:ext cx="2029084" cy="8622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a:p>
        </p:txBody>
      </p:sp>
      <p:sp>
        <p:nvSpPr>
          <p:cNvPr id="119" name="TextBox 6"/>
          <p:cNvSpPr txBox="1"/>
          <p:nvPr/>
        </p:nvSpPr>
        <p:spPr>
          <a:xfrm>
            <a:off x="403461" y="668220"/>
            <a:ext cx="2803026" cy="1615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t>Additional learning resources</a:t>
            </a:r>
          </a:p>
        </p:txBody>
      </p:sp>
      <p:sp>
        <p:nvSpPr>
          <p:cNvPr id="120"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Source Sans Pro Regular"/>
                <a:ea typeface="Source Sans Pro Regular"/>
                <a:cs typeface="Source Sans Pro Regular"/>
                <a:sym typeface="Source Sans Pro Regular"/>
              </a:defRPr>
            </a:pPr>
            <a:endParaRPr/>
          </a:p>
        </p:txBody>
      </p:sp>
      <p:sp>
        <p:nvSpPr>
          <p:cNvPr id="121"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09142B66-7989-BB7E-E526-80F4A1391833}"/>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a:t>
            </a:fld>
            <a:endParaRPr lang="hu-HU" sz="1100">
              <a:solidFill>
                <a:schemeClr val="tx2">
                  <a:lumMod val="50000"/>
                </a:schemeClr>
              </a:solidFill>
              <a:latin typeface="+mj-lt"/>
            </a:endParaRPr>
          </a:p>
        </p:txBody>
      </p:sp>
      <p:pic>
        <p:nvPicPr>
          <p:cNvPr id="13" name="Image 12"/>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2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29"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31"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132" name="Subtitle 5"/>
          <p:cNvSpPr txBox="1"/>
          <p:nvPr/>
        </p:nvSpPr>
        <p:spPr>
          <a:xfrm>
            <a:off x="8085935" y="6506678"/>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133" name="Subtitle 5"/>
          <p:cNvSpPr txBox="1"/>
          <p:nvPr/>
        </p:nvSpPr>
        <p:spPr>
          <a:xfrm>
            <a:off x="8085935"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A4.1 SITREP &amp; IR</a:t>
            </a:r>
          </a:p>
        </p:txBody>
      </p:sp>
      <p:sp>
        <p:nvSpPr>
          <p:cNvPr id="134" name="Rounded Rectangle 4"/>
          <p:cNvSpPr/>
          <p:nvPr/>
        </p:nvSpPr>
        <p:spPr>
          <a:xfrm flipV="1">
            <a:off x="388996" y="1332432"/>
            <a:ext cx="2079884" cy="10013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a:p>
        </p:txBody>
      </p:sp>
      <p:sp>
        <p:nvSpPr>
          <p:cNvPr id="135" name="TextBox 6"/>
          <p:cNvSpPr txBox="1"/>
          <p:nvPr/>
        </p:nvSpPr>
        <p:spPr>
          <a:xfrm>
            <a:off x="403460" y="668215"/>
            <a:ext cx="2294023"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t>Questions?</a:t>
            </a:r>
          </a:p>
        </p:txBody>
      </p:sp>
      <p:sp>
        <p:nvSpPr>
          <p:cNvPr id="136"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Source Sans Pro Regular"/>
                <a:ea typeface="Source Sans Pro Regular"/>
                <a:cs typeface="Source Sans Pro Regular"/>
                <a:sym typeface="Source Sans Pro Regular"/>
              </a:defRPr>
            </a:pPr>
            <a:endParaRPr/>
          </a:p>
        </p:txBody>
      </p:sp>
      <p:sp>
        <p:nvSpPr>
          <p:cNvPr id="137"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BD0EE6A3-032F-B3FE-AAF9-78CFC7B567F5}"/>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a:t>
            </a:fld>
            <a:endParaRPr lang="hu-HU" sz="1100">
              <a:solidFill>
                <a:schemeClr val="tx2">
                  <a:lumMod val="50000"/>
                </a:schemeClr>
              </a:solidFill>
              <a:latin typeface="+mj-lt"/>
            </a:endParaRPr>
          </a:p>
        </p:txBody>
      </p:sp>
      <p:pic>
        <p:nvPicPr>
          <p:cNvPr id="13" name="Image 12"/>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144"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2" name="Slide Number">
            <a:extLst>
              <a:ext uri="{FF2B5EF4-FFF2-40B4-BE49-F238E27FC236}">
                <a16:creationId xmlns:a16="http://schemas.microsoft.com/office/drawing/2014/main" id="{85CBB671-FC69-FFD7-6965-37B5A41C61DA}"/>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a:t>
            </a:fld>
            <a:endParaRPr lang="hu-HU" sz="1100">
              <a:solidFill>
                <a:schemeClr val="tx2">
                  <a:lumMod val="50000"/>
                </a:schemeClr>
              </a:solidFill>
              <a:latin typeface="+mj-lt"/>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9"/>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20"/>
          <a:stretch>
            <a:fillRect/>
          </a:stretch>
        </p:blipFill>
        <p:spPr>
          <a:xfrm>
            <a:off x="11358371" y="138176"/>
            <a:ext cx="685801" cy="711201"/>
          </a:xfrm>
          <a:prstGeom prst="rect">
            <a:avLst/>
          </a:prstGeom>
          <a:ln w="12700">
            <a:miter lim="400000"/>
          </a:ln>
        </p:spPr>
      </p:pic>
      <p:pic>
        <p:nvPicPr>
          <p:cNvPr id="4" name="Picture 2" descr="Picture 2"/>
          <p:cNvPicPr>
            <a:picLocks noChangeAspect="1"/>
          </p:cNvPicPr>
          <p:nvPr/>
        </p:nvPicPr>
        <p:blipFill>
          <a:blip r:embed="rId21"/>
          <a:stretch>
            <a:fillRect/>
          </a:stretch>
        </p:blipFill>
        <p:spPr>
          <a:xfrm>
            <a:off x="74344" y="6310302"/>
            <a:ext cx="1548718" cy="474296"/>
          </a:xfrm>
          <a:prstGeom prst="rect">
            <a:avLst/>
          </a:prstGeom>
          <a:ln w="12700">
            <a:miter lim="400000"/>
          </a:ln>
        </p:spPr>
      </p:pic>
      <p:sp>
        <p:nvSpPr>
          <p:cNvPr id="5" name="Slide Number"/>
          <p:cNvSpPr txBox="1">
            <a:spLocks noGrp="1"/>
          </p:cNvSpPr>
          <p:nvPr>
            <p:ph type="sldNum" sz="quarter" idx="2"/>
          </p:nvPr>
        </p:nvSpPr>
        <p:spPr>
          <a:xfrm>
            <a:off x="11480800" y="6330331"/>
            <a:ext cx="280874" cy="320041"/>
          </a:xfrm>
          <a:prstGeom prst="rect">
            <a:avLst/>
          </a:prstGeom>
          <a:ln w="12700">
            <a:miter lim="400000"/>
          </a:ln>
        </p:spPr>
        <p:txBody>
          <a:bodyPr wrap="none" lIns="45719" rIns="45719" rtlCol="1">
            <a:spAutoFit/>
          </a:bodyPr>
          <a:lstStyle>
            <a:lvl1pPr algn="r" rtl="1">
              <a:defRPr sz="1400">
                <a:solidFill>
                  <a:srgbClr val="FFFFFF"/>
                </a:solidFill>
                <a:latin typeface="Source Sans Pro Regular"/>
                <a:ea typeface="Source Sans Pro Regular"/>
                <a:cs typeface="Source Sans Pro Regular"/>
                <a:sym typeface="Source Sans Pro Regular"/>
              </a:defRPr>
            </a:lvl1pPr>
          </a:lstStyle>
          <a:p>
            <a:pPr rtl="1"/>
            <a:fld id="{86CB4B4D-7CA3-9044-876B-883B54F8677D}" type="slidenum">
              <a:t>‹#›</a:t>
            </a:fld>
            <a:endParaRPr/>
          </a:p>
        </p:txBody>
      </p:sp>
      <p:sp>
        <p:nvSpPr>
          <p:cNvPr id="6" name="Subtitle 5"/>
          <p:cNvSpPr txBox="1"/>
          <p:nvPr/>
        </p:nvSpPr>
        <p:spPr>
          <a:xfrm>
            <a:off x="8085935" y="6506678"/>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pPr rtl="1"/>
            <a:r>
              <a:t>Rapid Response Teams Advanced Training Package</a:t>
            </a:r>
          </a:p>
        </p:txBody>
      </p:sp>
      <p:sp>
        <p:nvSpPr>
          <p:cNvPr id="7" name="Subtitle 5"/>
          <p:cNvSpPr txBox="1"/>
          <p:nvPr/>
        </p:nvSpPr>
        <p:spPr>
          <a:xfrm>
            <a:off x="8085935"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pPr rtl="1"/>
            <a:r>
              <a:t>A4.1 SITREP &amp; IR</a:t>
            </a:r>
          </a:p>
        </p:txBody>
      </p:sp>
      <p:sp>
        <p:nvSpPr>
          <p:cNvPr id="8"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Source Sans Pro Regular"/>
                <a:ea typeface="Source Sans Pro Regular"/>
                <a:cs typeface="Source Sans Pro Regular"/>
                <a:sym typeface="Source Sans Pro Regular"/>
              </a:defRPr>
            </a:pPr>
            <a:endParaRPr/>
          </a:p>
        </p:txBody>
      </p:sp>
      <p:sp>
        <p:nvSpPr>
          <p:cNvPr id="9" name="TextBox 5"/>
          <p:cNvSpPr txBox="1"/>
          <p:nvPr/>
        </p:nvSpPr>
        <p:spPr>
          <a:xfrm>
            <a:off x="4400181" y="2325452"/>
            <a:ext cx="3721502" cy="789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4400">
                <a:solidFill>
                  <a:srgbClr val="FFFFFF"/>
                </a:solidFill>
                <a:latin typeface="Source Sans Pro Bold"/>
                <a:ea typeface="Source Sans Pro Bold"/>
                <a:cs typeface="Source Sans Pro Bold"/>
                <a:sym typeface="Source Sans Pro Bold"/>
              </a:defRPr>
            </a:lvl1pPr>
          </a:lstStyle>
          <a:p>
            <a:pPr rtl="1"/>
            <a:r>
              <a:rPr lang="ar" b="1"/>
              <a:t>Thank you</a:t>
            </a:r>
          </a:p>
        </p:txBody>
      </p:sp>
      <p:sp>
        <p:nvSpPr>
          <p:cNvPr id="10"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p>
            <a:pPr rtl="1"/>
            <a:r>
              <a:t>Title Text</a:t>
            </a:r>
          </a:p>
        </p:txBody>
      </p:sp>
      <p:sp>
        <p:nvSpPr>
          <p:cNvPr id="11"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p>
            <a:pPr rtl="1"/>
            <a:r>
              <a:t>Body Level One</a:t>
            </a:r>
          </a:p>
          <a:p>
            <a:pPr lvl="1" rtl="1"/>
            <a:r>
              <a:t>Body Level Two</a:t>
            </a:r>
          </a:p>
          <a:p>
            <a:pPr lvl="2" rtl="1"/>
            <a:r>
              <a:t>Body Level Three</a:t>
            </a:r>
          </a:p>
          <a:p>
            <a:pPr lvl="3" rtl="1"/>
            <a:r>
              <a:t>Body Level Four</a:t>
            </a:r>
          </a:p>
          <a:p>
            <a:pPr lvl="4" rtl="1"/>
            <a:r>
              <a:t>Body Level Five</a:t>
            </a:r>
          </a:p>
        </p:txBody>
      </p:sp>
      <p:sp>
        <p:nvSpPr>
          <p:cNvPr id="12" name="Slide Number">
            <a:extLst>
              <a:ext uri="{FF2B5EF4-FFF2-40B4-BE49-F238E27FC236}">
                <a16:creationId xmlns:a16="http://schemas.microsoft.com/office/drawing/2014/main" id="{69E1F081-79E3-AA22-25D9-6F127EB213B5}"/>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a:t>
            </a:fld>
            <a:endParaRPr lang="hu-HU" sz="1100">
              <a:solidFill>
                <a:schemeClr val="tx2">
                  <a:lumMod val="50000"/>
                </a:schemeClr>
              </a:solidFill>
              <a:latin typeface="+mj-lt"/>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ransition spd="med"/>
  <p:txStyles>
    <p:title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72331" marR="0" indent="-7233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27325" marR="0" indent="-82663"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85763" marR="0" indent="-9644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30424" marR="0" indent="-9644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75085" marR="0" indent="-9644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186222"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330884"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475545"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620205"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Source Sans Pro Regular"/>
          <a:ea typeface="Source Sans Pro Regular"/>
          <a:cs typeface="Source Sans Pro Regular"/>
          <a:sym typeface="Source Sans Pro Regular"/>
        </a:defRPr>
      </a:lvl9pPr>
    </p:bodyStyle>
    <p:otherStyle>
      <a:lvl1pPr marL="0" marR="0" indent="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 TargetMode="External"/><Relationship Id="rId1" Type="http://schemas.openxmlformats.org/officeDocument/2006/relationships/slideLayout" Target="../slideLayouts/slideLayout12.xml"/><Relationship Id="rId4" Type="http://schemas.openxmlformats.org/officeDocument/2006/relationships/hyperlink" Target="mailto:ihrhrt@who.int"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1</a:t>
            </a:fld>
            <a:endParaRPr/>
          </a:p>
        </p:txBody>
      </p:sp>
      <p:sp>
        <p:nvSpPr>
          <p:cNvPr id="264" name="Text Placeholder 3"/>
          <p:cNvSpPr txBox="1">
            <a:spLocks noGrp="1"/>
          </p:cNvSpPr>
          <p:nvPr>
            <p:ph type="body" sz="quarter" idx="1"/>
          </p:nvPr>
        </p:nvSpPr>
        <p:spPr>
          <a:xfrm>
            <a:off x="5735959" y="3744855"/>
            <a:ext cx="3306578" cy="505975"/>
          </a:xfrm>
          <a:prstGeom prst="rect">
            <a:avLst/>
          </a:prstGeom>
        </p:spPr>
        <p:txBody>
          <a:bodyPr rtlCol="1"/>
          <a:lstStyle>
            <a:lvl1pPr marL="0" indent="0" algn="r" defTabSz="243030" rtl="1">
              <a:spcBef>
                <a:spcPts val="200"/>
              </a:spcBef>
              <a:buSzTx/>
              <a:buNone/>
              <a:defRPr sz="2688">
                <a:solidFill>
                  <a:srgbClr val="002060"/>
                </a:solidFill>
              </a:defRPr>
            </a:lvl1pPr>
          </a:lstStyle>
          <a:p>
            <a:pPr rtl="1"/>
            <a:r>
              <a:rPr err="1">
                <a:latin typeface="Sakkal Majalla" panose="02000000000000000000" pitchFamily="2" charset="-78"/>
                <a:cs typeface="Sakkal Majalla" panose="02000000000000000000" pitchFamily="2" charset="-78"/>
              </a:rPr>
              <a:t>المدة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الزمنية</a:t>
            </a:r>
            <a:r>
              <a:rPr lang="ar-EG">
                <a:latin typeface="Sakkal Majalla" panose="02000000000000000000" pitchFamily="2" charset="-78"/>
                <a:cs typeface="Sakkal Majalla" panose="02000000000000000000" pitchFamily="2" charset="-78"/>
              </a:rPr>
              <a:t>: 60 </a:t>
            </a:r>
            <a:r>
              <a:rPr err="1">
                <a:latin typeface="Sakkal Majalla" panose="02000000000000000000" pitchFamily="2" charset="-78"/>
                <a:cs typeface="Sakkal Majalla" panose="02000000000000000000" pitchFamily="2" charset="-78"/>
              </a:rPr>
              <a:t>دقيقة</a:t>
            </a:r>
            <a:endParaRPr>
              <a:latin typeface="Sakkal Majalla" panose="02000000000000000000" pitchFamily="2" charset="-78"/>
              <a:cs typeface="Sakkal Majalla" panose="02000000000000000000" pitchFamily="2" charset="-78"/>
            </a:endParaRPr>
          </a:p>
        </p:txBody>
      </p:sp>
      <p:sp>
        <p:nvSpPr>
          <p:cNvPr id="265" name="Title 2"/>
          <p:cNvSpPr txBox="1">
            <a:spLocks noGrp="1"/>
          </p:cNvSpPr>
          <p:nvPr>
            <p:ph type="title"/>
          </p:nvPr>
        </p:nvSpPr>
        <p:spPr>
          <a:xfrm>
            <a:off x="517796" y="1587565"/>
            <a:ext cx="4604499" cy="2410277"/>
          </a:xfrm>
          <a:prstGeom prst="rect">
            <a:avLst/>
          </a:prstGeom>
        </p:spPr>
        <p:txBody>
          <a:bodyPr rtlCol="1">
            <a:normAutofit/>
          </a:bodyPr>
          <a:lstStyle>
            <a:lvl1pPr algn="r" defTabSz="280642" rtl="1">
              <a:defRPr sz="3104"/>
            </a:lvl1pPr>
          </a:lstStyle>
          <a:p>
            <a:pPr rtl="1"/>
            <a:r>
              <a:rPr lang="ar" sz="3200" b="1">
                <a:latin typeface="Sakkal Majalla" panose="02000000000000000000" pitchFamily="2" charset="-78"/>
                <a:cs typeface="Sakkal Majalla" panose="02000000000000000000" pitchFamily="2" charset="-78"/>
              </a:rPr>
              <a:t>المنجزات المستهدفة الرئيسية لفريق الاستجابة السريعة: تقرير المهمة/ الحالة وتقرير الاستقصاء</a:t>
            </a:r>
          </a:p>
        </p:txBody>
      </p:sp>
      <p:sp>
        <p:nvSpPr>
          <p:cNvPr id="266" name="TextBox 7"/>
          <p:cNvSpPr txBox="1"/>
          <p:nvPr/>
        </p:nvSpPr>
        <p:spPr>
          <a:xfrm>
            <a:off x="121133" y="1158970"/>
            <a:ext cx="6057111" cy="70788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rtlCol="1" anchor="t">
            <a:spAutoFit/>
          </a:bodyPr>
          <a:lstStyle>
            <a:lvl1pPr algn="r" rtl="1">
              <a:defRPr sz="4400">
                <a:solidFill>
                  <a:srgbClr val="FFFFFF"/>
                </a:solidFill>
                <a:latin typeface="Source Sans Pro Bold"/>
                <a:ea typeface="Source Sans Pro Bold"/>
                <a:cs typeface="Source Sans Pro Bold"/>
                <a:sym typeface="Source Sans Pro Bold"/>
              </a:defRPr>
            </a:lvl1pPr>
          </a:lstStyle>
          <a:p>
            <a:pPr rtl="1"/>
            <a:r>
              <a:rPr lang="ar" sz="4000" b="1">
                <a:latin typeface="Sakkal Majalla"/>
                <a:cs typeface="Sakkal Majalla"/>
              </a:rPr>
              <a:t> A4.1</a:t>
            </a:r>
            <a:endParaRPr lang="en-US" sz="4000" b="1">
              <a:latin typeface="Sakkal Majalla" panose="02000000000000000000" pitchFamily="2" charset="-78"/>
              <a:cs typeface="Sakkal Majalla" panose="02000000000000000000" pitchFamily="2" charset="-78"/>
            </a:endParaRPr>
          </a:p>
        </p:txBody>
      </p:sp>
      <p:sp>
        <p:nvSpPr>
          <p:cNvPr id="267" name="TextBox 10"/>
          <p:cNvSpPr txBox="1"/>
          <p:nvPr/>
        </p:nvSpPr>
        <p:spPr>
          <a:xfrm>
            <a:off x="567709" y="4147146"/>
            <a:ext cx="2333564" cy="30777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1400">
                <a:solidFill>
                  <a:srgbClr val="FFFFFF"/>
                </a:solidFill>
                <a:latin typeface="Source Sans Pro Regular"/>
                <a:ea typeface="Source Sans Pro Regular"/>
                <a:cs typeface="Source Sans Pro Regular"/>
                <a:sym typeface="Source Sans Pro Regular"/>
              </a:defRPr>
            </a:lvl1pPr>
          </a:lstStyle>
          <a:p>
            <a:pPr rtl="1"/>
            <a:r>
              <a:rPr>
                <a:latin typeface="Sakkal Majalla" panose="02000000000000000000" pitchFamily="2" charset="-78"/>
                <a:cs typeface="Sakkal Majalla" panose="02000000000000000000" pitchFamily="2" charset="-78"/>
              </a:rPr>
              <a:t>اسم المتحدث</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10</a:t>
            </a:fld>
            <a:endParaRPr/>
          </a:p>
        </p:txBody>
      </p:sp>
      <p:sp>
        <p:nvSpPr>
          <p:cNvPr id="309" name="Content Placeholder 2"/>
          <p:cNvSpPr txBox="1">
            <a:spLocks noGrp="1"/>
          </p:cNvSpPr>
          <p:nvPr>
            <p:ph type="body" idx="1"/>
          </p:nvPr>
        </p:nvSpPr>
        <p:spPr>
          <a:xfrm>
            <a:off x="970208" y="842962"/>
            <a:ext cx="10038779" cy="5206965"/>
          </a:xfrm>
          <a:prstGeom prst="rect">
            <a:avLst/>
          </a:prstGeom>
        </p:spPr>
        <p:txBody>
          <a:bodyPr lIns="0" tIns="0" rIns="0" bIns="0" rtlCol="1">
            <a:normAutofit fontScale="92500" lnSpcReduction="10000"/>
          </a:bodyPr>
          <a:lstStyle/>
          <a:p>
            <a:pPr marL="0" marR="0" algn="r" rtl="1" eaLnBrk="0" fontAlgn="base" hangingPunct="0">
              <a:lnSpc>
                <a:spcPct val="115000"/>
              </a:lnSpc>
              <a:spcBef>
                <a:spcPts val="0"/>
              </a:spcBef>
              <a:spcAft>
                <a:spcPts val="1000"/>
              </a:spcAft>
            </a:pPr>
            <a:r>
              <a:rPr lang="ar-MA" sz="2000">
                <a:solidFill>
                  <a:srgbClr val="000000"/>
                </a:solidFill>
                <a:effectLst/>
                <a:latin typeface="Calibri" panose="020F0502020204030204" pitchFamily="34" charset="0"/>
                <a:ea typeface="Segoe UI" panose="020B0502040204020203" pitchFamily="34" charset="0"/>
                <a:cs typeface="Calibri" panose="020F0502020204030204" pitchFamily="34" charset="0"/>
              </a:rPr>
              <a:t>منصة منظمة الصحة العالمية للتعلُّم في مجال الأمن الصِ</a:t>
            </a:r>
            <a:r>
              <a:rPr lang="ar-EG" sz="2000">
                <a:solidFill>
                  <a:srgbClr val="000000"/>
                </a:solidFill>
                <a:effectLst/>
                <a:latin typeface="Calibri" panose="020F0502020204030204" pitchFamily="34" charset="0"/>
                <a:ea typeface="Segoe UI" panose="020B0502040204020203" pitchFamily="34" charset="0"/>
                <a:cs typeface="Calibri" panose="020F0502020204030204" pitchFamily="34" charset="0"/>
              </a:rPr>
              <a:t>ّ</a:t>
            </a:r>
            <a:r>
              <a:rPr lang="ar-MA" sz="2000">
                <a:solidFill>
                  <a:srgbClr val="000000"/>
                </a:solidFill>
                <a:effectLst/>
                <a:latin typeface="Calibri" panose="020F0502020204030204" pitchFamily="34" charset="0"/>
                <a:ea typeface="Segoe UI" panose="020B0502040204020203" pitchFamily="34" charset="0"/>
                <a:cs typeface="Calibri" panose="020F0502020204030204" pitchFamily="34" charset="0"/>
              </a:rPr>
              <a:t>حيِّ - مواد تدريبية</a:t>
            </a:r>
            <a:endParaRPr lang="en-US" sz="200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2000">
                <a:solidFill>
                  <a:srgbClr val="000000"/>
                </a:solidFill>
                <a:effectLst/>
                <a:latin typeface="Calibri" panose="020F0502020204030204" pitchFamily="34" charset="0"/>
                <a:ea typeface="Segoe UI" panose="020B0502040204020203" pitchFamily="34" charset="0"/>
                <a:cs typeface="Calibri" panose="020F0502020204030204" pitchFamily="34" charset="0"/>
              </a:rPr>
              <a:t>حقوق هذه المواد التدريبية محفوظة لصالح منظمة الصحة العالمية بموجب حق المؤلف (© منظمة الصحة العالمية 2022). جميع الحقوق محفوظة.</a:t>
            </a:r>
            <a:endParaRPr lang="en-US" sz="200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2000">
                <a:solidFill>
                  <a:srgbClr val="000000"/>
                </a:solidFill>
                <a:effectLst/>
                <a:latin typeface="Calibri" panose="020F0502020204030204" pitchFamily="34" charset="0"/>
                <a:ea typeface="Segoe UI" panose="020B0502040204020203" pitchFamily="34" charset="0"/>
                <a:cs typeface="Calibri" panose="020F0502020204030204" pitchFamily="34" charset="0"/>
              </a:rPr>
              <a:t>يخضع استخدامك لهذه المواد إلى «</a:t>
            </a:r>
            <a:r>
              <a:rPr lang="ar-MA" sz="2000" u="sng">
                <a:solidFill>
                  <a:srgbClr val="0000FF"/>
                </a:solidFill>
                <a:latin typeface="Calibri" panose="020F0502020204030204" pitchFamily="34" charset="0"/>
                <a:cs typeface="Calibri" panose="020F0502020204030204" pitchFamily="34" charset="0"/>
              </a:rPr>
              <a:t>شروط الاستخدام - منصة منظمة الصحة العالمية للتعلُّم في مجال الأمن الصِّحيِّ، مواد تدريبية</a:t>
            </a:r>
            <a:r>
              <a:rPr lang="ar-MA" sz="2000">
                <a:solidFill>
                  <a:srgbClr val="000000"/>
                </a:solidFill>
                <a:effectLst/>
                <a:latin typeface="Calibri" panose="020F0502020204030204" pitchFamily="34" charset="0"/>
                <a:ea typeface="Segoe UI" panose="020B0502040204020203" pitchFamily="34" charset="0"/>
                <a:cs typeface="Calibri" panose="020F0502020204030204" pitchFamily="34" charset="0"/>
              </a:rPr>
              <a:t>»، التي قبلتها عند تنزيلها، وهي متاحة على منصة التعلُّم في مجال الأمن الصِّحيِّ على الرابط الآتي: (</a:t>
            </a:r>
            <a:r>
              <a:rPr lang="en-US" sz="2000" u="sng">
                <a:solidFill>
                  <a:srgbClr val="0000FF"/>
                </a:solidFill>
                <a:effectLst/>
                <a:latin typeface="Calibri" panose="020F0502020204030204" pitchFamily="34" charset="0"/>
                <a:ea typeface="Segoe UI" panose="020B0502040204020203" pitchFamily="34" charset="0"/>
                <a:cs typeface="Calibri" panose="020F0502020204030204" pitchFamily="34" charset="0"/>
                <a:hlinkClick r:id="rId2"/>
              </a:rPr>
              <a:t>https://extranet.who.int/hslp</a:t>
            </a:r>
            <a:r>
              <a:rPr lang="ar-MA" sz="200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200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2000">
                <a:solidFill>
                  <a:srgbClr val="000000"/>
                </a:solidFill>
                <a:effectLst/>
                <a:latin typeface="Calibri" panose="020F0502020204030204" pitchFamily="34" charset="0"/>
                <a:ea typeface="Segoe UI" panose="020B0502040204020203" pitchFamily="34" charset="0"/>
                <a:cs typeface="Calibri" panose="020F0502020204030204" pitchFamily="34" charset="0"/>
              </a:rPr>
              <a:t>إذا أحدثت تغييرات في محتويات هذه المواد أو عدَّلتها أو ترجمتها أو نقَّحتها بأي طريقة أخرى، فعليك أن تُوضِّح أن المنظمة ليس لها علاقة من قريبٍ أو بعيدٍ بهذه التعديلات، ولا يجوز أن تستخدم اسم المنظمة أو شعارها في هذه المواد المُعدَّلة. </a:t>
            </a:r>
            <a:endParaRPr lang="en-US" sz="200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2000">
                <a:solidFill>
                  <a:srgbClr val="000000"/>
                </a:solidFill>
                <a:effectLst/>
                <a:latin typeface="Calibri" panose="020F0502020204030204" pitchFamily="34" charset="0"/>
                <a:ea typeface="Segoe UI" panose="020B0502040204020203" pitchFamily="34" charset="0"/>
                <a:cs typeface="Arial" panose="020B0604020202020204" pitchFamily="34" charset="0"/>
              </a:rPr>
              <a:t>وإذا أحدثت تغييرات في محتويات هذه المواد أو عدَّلتها أو ترجمتها أو نقَّحتها بأي طريقة أخرى، فعليك أن تُفصح عن مصدر المواد من خلال الإسناد الآتي: «هذه المواد التدريبية هي نسخة معدلة من «برنامج التدريب المتقدم لفِرَق الاستجابة السريعة» (متاح على الرابط الآتي: </a:t>
            </a:r>
            <a:r>
              <a:rPr lang="en-US" sz="2000" u="sng">
                <a:solidFill>
                  <a:srgbClr val="0000FF"/>
                </a:solidFill>
                <a:effectLst/>
                <a:latin typeface="Calibri" panose="020F0502020204030204" pitchFamily="34" charset="0"/>
                <a:ea typeface="Segoe UI" panose="020B0502040204020203" pitchFamily="34" charset="0"/>
                <a:cs typeface="Arial" panose="020B0604020202020204" pitchFamily="34" charset="0"/>
                <a:hlinkClick r:id="rId3"/>
              </a:rPr>
              <a:t>https://extranet.who.int/hslp</a:t>
            </a:r>
            <a:r>
              <a:rPr lang="ar-MA" sz="2000" u="sng">
                <a:solidFill>
                  <a:srgbClr val="0000FF"/>
                </a:solidFill>
                <a:effectLst/>
                <a:latin typeface="Calibri" panose="020F0502020204030204" pitchFamily="34" charset="0"/>
                <a:ea typeface="Segoe UI" panose="020B0502040204020203" pitchFamily="34" charset="0"/>
                <a:cs typeface="Arial" panose="020B0604020202020204" pitchFamily="34" charset="0"/>
                <a:hlinkClick r:id="rId3"/>
              </a:rPr>
              <a:t>/</a:t>
            </a:r>
            <a:r>
              <a:rPr lang="ar-MA" sz="2000">
                <a:solidFill>
                  <a:srgbClr val="000000"/>
                </a:solidFill>
                <a:effectLst/>
                <a:latin typeface="Calibri" panose="020F0502020204030204" pitchFamily="34" charset="0"/>
                <a:ea typeface="Segoe UI" panose="020B0502040204020203" pitchFamily="34" charset="0"/>
                <a:cs typeface="Arial" panose="020B0604020202020204" pitchFamily="34" charset="0"/>
              </a:rPr>
              <a:t>)، وحقوقها محفوظة لصالح منظمة الصحة العالمية بموجب حق المؤلف (© منظمة الصحة العالمية، 2022)، ومُستخدمة بتصريح من منظمة الصحة العالمية. وتُخلي منظمة الصحة العالمية مسؤوليتها تمامًا عن أي تعديلات أو </a:t>
            </a:r>
            <a:r>
              <a:rPr lang="ar-MA" sz="2000" err="1">
                <a:solidFill>
                  <a:srgbClr val="000000"/>
                </a:solidFill>
                <a:effectLst/>
                <a:latin typeface="Calibri" panose="020F0502020204030204" pitchFamily="34" charset="0"/>
                <a:ea typeface="Segoe UI" panose="020B0502040204020203" pitchFamily="34" charset="0"/>
                <a:cs typeface="Arial" panose="020B0604020202020204" pitchFamily="34" charset="0"/>
              </a:rPr>
              <a:t>تنقيحات</a:t>
            </a:r>
            <a:r>
              <a:rPr lang="ar-MA" sz="2000">
                <a:solidFill>
                  <a:srgbClr val="000000"/>
                </a:solidFill>
                <a:effectLst/>
                <a:latin typeface="Calibri" panose="020F0502020204030204" pitchFamily="34" charset="0"/>
                <a:ea typeface="Segoe UI" panose="020B0502040204020203" pitchFamily="34" charset="0"/>
                <a:cs typeface="Arial" panose="020B0604020202020204" pitchFamily="34" charset="0"/>
              </a:rPr>
              <a:t> على المواد الخاصة بها المحمية بموجب حق المؤلف».  </a:t>
            </a:r>
            <a:endParaRPr lang="en-US" sz="2000">
              <a:effectLst/>
              <a:latin typeface="Calibri" panose="020F0502020204030204" pitchFamily="34" charset="0"/>
              <a:ea typeface="Calibri" panose="020F0502020204030204" pitchFamily="34" charset="0"/>
              <a:cs typeface="Arial" panose="020B0604020202020204" pitchFamily="34" charset="0"/>
            </a:endParaRPr>
          </a:p>
          <a:p>
            <a:r>
              <a:rPr lang="ar-MA" sz="2000">
                <a:solidFill>
                  <a:srgbClr val="000000"/>
                </a:solidFill>
                <a:effectLst/>
                <a:ea typeface="Segoe UI" panose="020B0502040204020203" pitchFamily="34" charset="0"/>
                <a:cs typeface="Calibri" panose="020F0502020204030204" pitchFamily="34" charset="0"/>
              </a:rPr>
              <a:t>وعلاوةً على ذلك، يُرجَى إخطار المنظمة بأي تعديلات قد تطرأ على هذه المواد التي تستخدمها علانيةً، لأغراض حفظ السجلات ومواصلة التطوير، عن طريق إرسال رسالة على عنوان البريد الإلكتروني التالي:</a:t>
            </a:r>
            <a:r>
              <a:rPr lang="en-US" sz="2000" u="sng">
                <a:solidFill>
                  <a:srgbClr val="0000FF"/>
                </a:solidFill>
                <a:effectLst/>
                <a:latin typeface="Calibri" panose="020F0502020204030204" pitchFamily="34" charset="0"/>
                <a:ea typeface="Segoe UI" panose="020B0502040204020203" pitchFamily="34" charset="0"/>
                <a:cs typeface="Calibri" panose="020F0502020204030204" pitchFamily="34" charset="0"/>
                <a:hlinkClick r:id="rId4"/>
              </a:rPr>
              <a:t>ihrhrt@who.int</a:t>
            </a:r>
            <a:r>
              <a:rPr lang="en-US" sz="2000">
                <a:solidFill>
                  <a:srgbClr val="000000"/>
                </a:solidFill>
                <a:effectLst/>
                <a:latin typeface="Calibri" panose="020F0502020204030204" pitchFamily="34" charset="0"/>
                <a:ea typeface="Segoe UI" panose="020B0502040204020203" pitchFamily="34" charset="0"/>
              </a:rPr>
              <a:t> </a:t>
            </a:r>
            <a:r>
              <a:rPr lang="ar-MA" sz="2000">
                <a:solidFill>
                  <a:srgbClr val="000000"/>
                </a:solidFill>
                <a:effectLst/>
                <a:ea typeface="Segoe UI" panose="020B0502040204020203" pitchFamily="34" charset="0"/>
                <a:cs typeface="Calibri" panose="020F0502020204030204" pitchFamily="34" charset="0"/>
              </a:rPr>
              <a:t>.</a:t>
            </a:r>
            <a:endParaRPr lang="en-US" sz="2000"/>
          </a:p>
        </p:txBody>
      </p:sp>
      <p:sp>
        <p:nvSpPr>
          <p:cNvPr id="2" name="TextBox 1">
            <a:extLst>
              <a:ext uri="{FF2B5EF4-FFF2-40B4-BE49-F238E27FC236}">
                <a16:creationId xmlns:a16="http://schemas.microsoft.com/office/drawing/2014/main" id="{046A0EB3-9D08-64E2-D8ED-DAA63B17CE8B}"/>
              </a:ext>
            </a:extLst>
          </p:cNvPr>
          <p:cNvSpPr txBox="1"/>
          <p:nvPr/>
        </p:nvSpPr>
        <p:spPr>
          <a:xfrm>
            <a:off x="809717" y="62346"/>
            <a:ext cx="2438400" cy="523218"/>
          </a:xfrm>
          <a:prstGeom prst="rect">
            <a:avLst/>
          </a:prstGeom>
          <a:solidFill>
            <a:schemeClr val="accent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2800" b="1">
                <a:solidFill>
                  <a:schemeClr val="bg1"/>
                </a:solidFill>
                <a:latin typeface="Sakkal Majalla" panose="02000000000000000000" pitchFamily="2" charset="-78"/>
                <a:cs typeface="Sakkal Majalla" panose="02000000000000000000" pitchFamily="2" charset="-78"/>
              </a:rPr>
              <a:t>إخلاء المسؤولية</a:t>
            </a:r>
            <a:endParaRPr kumimoji="0" lang="en-US" sz="2800" b="1" i="0" u="none" strike="noStrike" cap="none" spc="0" normalizeH="0" baseline="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2</a:t>
            </a:fld>
            <a:endParaRPr/>
          </a:p>
        </p:txBody>
      </p:sp>
      <p:sp>
        <p:nvSpPr>
          <p:cNvPr id="270" name="Google Shape;307;p8"/>
          <p:cNvSpPr txBox="1">
            <a:spLocks noGrp="1"/>
          </p:cNvSpPr>
          <p:nvPr>
            <p:ph type="title"/>
          </p:nvPr>
        </p:nvSpPr>
        <p:spPr>
          <a:xfrm>
            <a:off x="787374" y="844564"/>
            <a:ext cx="2257781" cy="580906"/>
          </a:xfrm>
          <a:prstGeom prst="rect">
            <a:avLst/>
          </a:prstGeom>
        </p:spPr>
        <p:txBody>
          <a:bodyPr lIns="0" tIns="0" rIns="0" bIns="0" rtlCol="1" anchor="t"/>
          <a:lstStyle/>
          <a:p>
            <a:pPr rtl="1"/>
            <a:r>
              <a:rPr lang="ar" b="1">
                <a:latin typeface="Sakkal Majalla" panose="02000000000000000000" pitchFamily="2" charset="-78"/>
                <a:cs typeface="Sakkal Majalla" panose="02000000000000000000" pitchFamily="2" charset="-78"/>
              </a:rPr>
              <a:t>مقدمة</a:t>
            </a:r>
          </a:p>
        </p:txBody>
      </p:sp>
      <p:sp>
        <p:nvSpPr>
          <p:cNvPr id="271" name="Google Shape;308;p8"/>
          <p:cNvSpPr txBox="1">
            <a:spLocks noGrp="1"/>
          </p:cNvSpPr>
          <p:nvPr>
            <p:ph type="body" idx="1"/>
          </p:nvPr>
        </p:nvSpPr>
        <p:spPr>
          <a:xfrm>
            <a:off x="4273550" y="1412775"/>
            <a:ext cx="7529514" cy="4976913"/>
          </a:xfrm>
          <a:prstGeom prst="rect">
            <a:avLst/>
          </a:prstGeom>
        </p:spPr>
        <p:txBody>
          <a:bodyPr lIns="0" tIns="0" rIns="0" bIns="0" rtlCol="1"/>
          <a:lstStyle/>
          <a:p>
            <a:pPr marL="0" indent="0" rtl="1">
              <a:buSzTx/>
              <a:buNone/>
              <a:defRPr sz="2400"/>
            </a:pPr>
            <a:r>
              <a:rPr lang="ar-EG">
                <a:latin typeface="Sakkal Majalla" panose="02000000000000000000" pitchFamily="2" charset="-78"/>
                <a:cs typeface="Sakkal Majalla" panose="02000000000000000000" pitchFamily="2" charset="-78"/>
              </a:rPr>
              <a:t>هذا المورد التعليمي جزءٌ من حزمة التدريب المتقدم لفِرَق الاستجابة السريعة المُوجَّه خصيصًا لأعضاء فريق الاستجابة السريعة.</a:t>
            </a:r>
          </a:p>
          <a:p>
            <a:pPr marL="0" indent="0" rtl="1">
              <a:buSzTx/>
              <a:buNone/>
              <a:defRPr sz="2400"/>
            </a:pPr>
            <a:endParaRPr>
              <a:latin typeface="Sakkal Majalla" panose="02000000000000000000" pitchFamily="2" charset="-78"/>
              <a:cs typeface="Sakkal Majalla" panose="02000000000000000000" pitchFamily="2" charset="-78"/>
            </a:endParaRPr>
          </a:p>
          <a:p>
            <a:pPr marL="0" indent="0" rtl="1">
              <a:buSzTx/>
              <a:buNone/>
              <a:defRPr sz="2400"/>
            </a:pPr>
            <a:r>
              <a:rPr err="1">
                <a:latin typeface="Sakkal Majalla" panose="02000000000000000000" pitchFamily="2" charset="-78"/>
                <a:cs typeface="Sakkal Majalla" panose="02000000000000000000" pitchFamily="2" charset="-78"/>
              </a:rPr>
              <a:t>استناد</a:t>
            </a:r>
            <a:r>
              <a:rPr lang="ar-EG">
                <a:latin typeface="Sakkal Majalla" panose="02000000000000000000" pitchFamily="2" charset="-78"/>
                <a:cs typeface="Sakkal Majalla" panose="02000000000000000000" pitchFamily="2" charset="-78"/>
              </a:rPr>
              <a:t>ً</a:t>
            </a:r>
            <a:r>
              <a:rPr>
                <a:latin typeface="Sakkal Majalla" panose="02000000000000000000" pitchFamily="2" charset="-78"/>
                <a:cs typeface="Sakkal Majalla" panose="02000000000000000000" pitchFamily="2" charset="-78"/>
              </a:rPr>
              <a:t>ا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نهج</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التصدي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لجميع</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الأخطار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يهدف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البرنامج</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تزويد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أعضاء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فريق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الاستجابة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السريعة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بالمعارف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والمهارات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والمواقف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والأدوات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المتقدمة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اللازمة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للكشف</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المبكر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حدث</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أحداث</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الصحة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العامة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والاستجابة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له</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بفعالية</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0" indent="0" rtl="1">
              <a:buSzTx/>
              <a:buNone/>
              <a:defRPr sz="2400"/>
            </a:pPr>
            <a:endParaRPr>
              <a:latin typeface="Sakkal Majalla" panose="02000000000000000000" pitchFamily="2" charset="-78"/>
              <a:cs typeface="Sakkal Majalla" panose="02000000000000000000" pitchFamily="2" charset="-78"/>
            </a:endParaRPr>
          </a:p>
          <a:p>
            <a:pPr marL="0" indent="0" rtl="1">
              <a:buSzTx/>
              <a:buNone/>
              <a:defRPr sz="2400"/>
            </a:pPr>
            <a:r>
              <a:rPr lang="ar-EG">
                <a:latin typeface="Sakkal Majalla" panose="02000000000000000000" pitchFamily="2" charset="-78"/>
                <a:cs typeface="Sakkal Majalla" panose="02000000000000000000" pitchFamily="2" charset="-78"/>
              </a:rPr>
              <a:t>تُعدُّ حزمة التدريب المُتقدم لفِرَق الاستجابة السريعة أحد مكونات برنامج تدريب فِرَق الاستجابة السريعة.</a:t>
            </a:r>
            <a:endParaRPr>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3</a:t>
            </a:fld>
            <a:endParaRPr/>
          </a:p>
        </p:txBody>
      </p:sp>
      <p:sp>
        <p:nvSpPr>
          <p:cNvPr id="276" name="Title 2"/>
          <p:cNvSpPr txBox="1">
            <a:spLocks noGrp="1"/>
          </p:cNvSpPr>
          <p:nvPr>
            <p:ph type="title"/>
          </p:nvPr>
        </p:nvSpPr>
        <p:spPr>
          <a:xfrm>
            <a:off x="187749" y="495000"/>
            <a:ext cx="2861629" cy="1213511"/>
          </a:xfrm>
          <a:prstGeom prst="rect">
            <a:avLst/>
          </a:prstGeom>
        </p:spPr>
        <p:txBody>
          <a:bodyPr rtlCol="1"/>
          <a:lstStyle/>
          <a:p>
            <a:pPr rtl="1"/>
            <a:r>
              <a:rPr lang="ar" b="1">
                <a:latin typeface="Sakkal Majalla" panose="02000000000000000000" pitchFamily="2" charset="-78"/>
                <a:cs typeface="Sakkal Majalla" panose="02000000000000000000" pitchFamily="2" charset="-78"/>
              </a:rPr>
              <a:t>أهداف التعلُّم</a:t>
            </a:r>
          </a:p>
        </p:txBody>
      </p:sp>
      <p:sp>
        <p:nvSpPr>
          <p:cNvPr id="277" name="Text Placeholder 4"/>
          <p:cNvSpPr txBox="1">
            <a:spLocks noGrp="1"/>
          </p:cNvSpPr>
          <p:nvPr>
            <p:ph type="body" idx="1"/>
          </p:nvPr>
        </p:nvSpPr>
        <p:spPr>
          <a:xfrm>
            <a:off x="4340491" y="1556791"/>
            <a:ext cx="7332816" cy="4832898"/>
          </a:xfrm>
          <a:prstGeom prst="rect">
            <a:avLst/>
          </a:prstGeom>
        </p:spPr>
        <p:txBody>
          <a:bodyPr rtlCol="1"/>
          <a:lstStyle/>
          <a:p>
            <a:pPr marL="0" indent="0" rtl="1">
              <a:buSzTx/>
              <a:buNone/>
              <a:defRPr sz="2400"/>
            </a:pPr>
            <a:r>
              <a:rPr lang="ar" b="1">
                <a:solidFill>
                  <a:schemeClr val="tx1"/>
                </a:solidFill>
                <a:latin typeface="Sakkal Majalla" panose="02000000000000000000" pitchFamily="2" charset="-78"/>
                <a:cs typeface="Sakkal Majalla" panose="02000000000000000000" pitchFamily="2" charset="-78"/>
              </a:rPr>
              <a:t>بنهاية هذه الجلسة، سيكون بمقدوركم:</a:t>
            </a:r>
          </a:p>
          <a:p>
            <a:pPr rtl="1">
              <a:defRPr sz="2400"/>
            </a:pPr>
            <a:endParaRPr>
              <a:latin typeface="Sakkal Majalla" panose="02000000000000000000" pitchFamily="2" charset="-78"/>
              <a:cs typeface="Sakkal Majalla" panose="02000000000000000000" pitchFamily="2" charset="-78"/>
            </a:endParaRPr>
          </a:p>
          <a:p>
            <a:pPr marL="254000" indent="-254000" rtl="1">
              <a:spcBef>
                <a:spcPts val="0"/>
              </a:spcBef>
              <a:buClr>
                <a:srgbClr val="C00000"/>
              </a:buClr>
              <a:defRPr sz="2400"/>
            </a:pPr>
            <a:r>
              <a:rPr err="1">
                <a:latin typeface="Sakkal Majalla" panose="02000000000000000000" pitchFamily="2" charset="-78"/>
                <a:cs typeface="Sakkal Majalla" panose="02000000000000000000" pitchFamily="2" charset="-78"/>
              </a:rPr>
              <a:t>تحديد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المجالات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الرئيسية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للمعلومات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ينبغي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إدراجها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تقرير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الحالة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الميداني</a:t>
            </a:r>
            <a:r>
              <a:rPr>
                <a:latin typeface="Sakkal Majalla" panose="02000000000000000000" pitchFamily="2" charset="-78"/>
                <a:cs typeface="Sakkal Majalla" panose="02000000000000000000" pitchFamily="2" charset="-78"/>
              </a:rPr>
              <a:t>.</a:t>
            </a:r>
          </a:p>
          <a:p>
            <a:pPr marL="254000" indent="-254000" rtl="1">
              <a:spcBef>
                <a:spcPts val="0"/>
              </a:spcBef>
              <a:buClr>
                <a:srgbClr val="C00000"/>
              </a:buClr>
              <a:defRPr sz="2400"/>
            </a:pPr>
            <a:endParaRPr>
              <a:latin typeface="Sakkal Majalla" panose="02000000000000000000" pitchFamily="2" charset="-78"/>
              <a:cs typeface="Sakkal Majalla" panose="02000000000000000000" pitchFamily="2" charset="-78"/>
            </a:endParaRPr>
          </a:p>
          <a:p>
            <a:pPr marL="254000" indent="-254000" rtl="1">
              <a:spcBef>
                <a:spcPts val="0"/>
              </a:spcBef>
              <a:buClr>
                <a:srgbClr val="C00000"/>
              </a:buClr>
              <a:defRPr sz="2400"/>
            </a:pPr>
            <a:r>
              <a:rPr err="1">
                <a:latin typeface="Sakkal Majalla" panose="02000000000000000000" pitchFamily="2" charset="-78"/>
                <a:cs typeface="Sakkal Majalla" panose="02000000000000000000" pitchFamily="2" charset="-78"/>
              </a:rPr>
              <a:t>تحديد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المجالات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الرئيسية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للمعلومات</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ينبغي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إدراجها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في</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تقرير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الاستقصاء</a:t>
            </a:r>
            <a:r>
              <a:rPr>
                <a:latin typeface="Sakkal Majalla" panose="02000000000000000000" pitchFamily="2" charset="-78"/>
                <a:cs typeface="Sakkal Majalla" panose="02000000000000000000" pitchFamily="2" charset="-78"/>
              </a:rPr>
              <a:t>.</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4</a:t>
            </a:fld>
            <a:endParaRPr/>
          </a:p>
        </p:txBody>
      </p:sp>
      <p:sp>
        <p:nvSpPr>
          <p:cNvPr id="282" name="Subtitle 2"/>
          <p:cNvSpPr txBox="1">
            <a:spLocks noGrp="1"/>
          </p:cNvSpPr>
          <p:nvPr>
            <p:ph type="body" idx="1"/>
          </p:nvPr>
        </p:nvSpPr>
        <p:spPr>
          <a:xfrm>
            <a:off x="4273550" y="1569441"/>
            <a:ext cx="7529514" cy="4760890"/>
          </a:xfrm>
          <a:prstGeom prst="rect">
            <a:avLst/>
          </a:prstGeom>
        </p:spPr>
        <p:txBody>
          <a:bodyPr rtlCol="1"/>
          <a:lstStyle/>
          <a:p>
            <a:pPr marL="0" indent="0" rtl="1">
              <a:buSzTx/>
              <a:buNone/>
              <a:defRPr sz="2400"/>
            </a:pPr>
            <a:r>
              <a:rPr lang="ar" b="1">
                <a:solidFill>
                  <a:srgbClr val="C00000"/>
                </a:solidFill>
                <a:latin typeface="Sakkal Majalla" panose="02000000000000000000" pitchFamily="2" charset="-78"/>
                <a:cs typeface="Sakkal Majalla" panose="02000000000000000000" pitchFamily="2" charset="-78"/>
              </a:rPr>
              <a:t>تمرين جماعي (4 مجموعات)</a:t>
            </a:r>
          </a:p>
          <a:p>
            <a:pPr marL="0" indent="0" rtl="1">
              <a:buSzTx/>
              <a:buNone/>
              <a:defRPr sz="2400"/>
            </a:pPr>
            <a:endParaRPr>
              <a:latin typeface="Sakkal Majalla" panose="02000000000000000000" pitchFamily="2" charset="-78"/>
              <a:cs typeface="Sakkal Majalla" panose="02000000000000000000" pitchFamily="2" charset="-78"/>
            </a:endParaRPr>
          </a:p>
          <a:p>
            <a:pPr marL="457200" indent="-457200" rtl="1">
              <a:buClr>
                <a:srgbClr val="C00000"/>
              </a:buClr>
              <a:buSzTx/>
              <a:buFont typeface="+mj-lt"/>
              <a:buAutoNum type="arabicPeriod"/>
              <a:defRPr sz="2400"/>
            </a:pPr>
            <a:r>
              <a:rPr err="1">
                <a:latin typeface="Sakkal Majalla" panose="02000000000000000000" pitchFamily="2" charset="-78"/>
                <a:cs typeface="Sakkal Majalla" panose="02000000000000000000" pitchFamily="2" charset="-78"/>
              </a:rPr>
              <a:t>تتولى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مجموعتان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إعداد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تقرير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الحالة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وتتولى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المجموعتان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الأخريان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إعداد</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تقرير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الاستقصا</a:t>
            </a:r>
            <a:r>
              <a:rPr lang="ar-EG">
                <a:latin typeface="Sakkal Majalla" panose="02000000000000000000" pitchFamily="2" charset="-78"/>
                <a:cs typeface="Sakkal Majalla" panose="02000000000000000000" pitchFamily="2" charset="-78"/>
              </a:rPr>
              <a:t>ء.</a:t>
            </a:r>
            <a:endParaRPr>
              <a:latin typeface="Sakkal Majalla" panose="02000000000000000000" pitchFamily="2" charset="-78"/>
              <a:cs typeface="Sakkal Majalla" panose="02000000000000000000" pitchFamily="2" charset="-78"/>
            </a:endParaRPr>
          </a:p>
          <a:p>
            <a:pPr marL="457200" indent="-457200" rtl="1">
              <a:buClr>
                <a:srgbClr val="C00000"/>
              </a:buClr>
              <a:buSzTx/>
              <a:buFont typeface="+mj-lt"/>
              <a:buAutoNum type="arabicPeriod"/>
              <a:defRPr sz="2400"/>
            </a:pPr>
            <a:endParaRPr>
              <a:latin typeface="Sakkal Majalla" panose="02000000000000000000" pitchFamily="2" charset="-78"/>
              <a:cs typeface="Sakkal Majalla" panose="02000000000000000000" pitchFamily="2" charset="-78"/>
            </a:endParaRPr>
          </a:p>
          <a:p>
            <a:pPr marL="457200" indent="-457200" rtl="1">
              <a:buClr>
                <a:srgbClr val="C00000"/>
              </a:buClr>
              <a:buSzTx/>
              <a:buFont typeface="+mj-lt"/>
              <a:buAutoNum type="arabicPeriod"/>
              <a:defRPr sz="2400"/>
            </a:pP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كل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مجموعة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تُحلل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تقرير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الحالة</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أو</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تقرير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الاستقصاء</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وتنتقدهما</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من</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حيث</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الن</a:t>
            </a:r>
            <a:r>
              <a:rPr lang="ar-EG">
                <a:latin typeface="Sakkal Majalla" panose="02000000000000000000" pitchFamily="2" charset="-78"/>
                <a:cs typeface="Sakkal Majalla" panose="02000000000000000000" pitchFamily="2" charset="-78"/>
              </a:rPr>
              <a:t>ّ</a:t>
            </a:r>
            <a:r>
              <a:rPr err="1">
                <a:latin typeface="Sakkal Majalla" panose="02000000000000000000" pitchFamily="2" charset="-78"/>
                <a:cs typeface="Sakkal Majalla" panose="02000000000000000000" pitchFamily="2" charset="-78"/>
              </a:rPr>
              <a:t>َسق</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والمحتوى</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والطول</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وغير</a:t>
            </a:r>
            <a:r>
              <a:rPr>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ذلك</a:t>
            </a:r>
            <a:r>
              <a:rPr lang="ar-EG">
                <a:latin typeface="Sakkal Majalla" panose="02000000000000000000" pitchFamily="2" charset="-78"/>
                <a:cs typeface="Sakkal Majalla" panose="02000000000000000000" pitchFamily="2" charset="-78"/>
              </a:rPr>
              <a:t>.</a:t>
            </a:r>
            <a:endParaRPr>
              <a:latin typeface="Sakkal Majalla" panose="02000000000000000000" pitchFamily="2" charset="-78"/>
              <a:cs typeface="Sakkal Majalla" panose="02000000000000000000" pitchFamily="2" charset="-78"/>
            </a:endParaRPr>
          </a:p>
          <a:p>
            <a:pPr marL="457200" indent="-457200" rtl="1">
              <a:buClr>
                <a:srgbClr val="C00000"/>
              </a:buClr>
              <a:buSzTx/>
              <a:buFont typeface="+mj-lt"/>
              <a:buAutoNum type="arabicPeriod"/>
              <a:defRPr sz="2400"/>
            </a:pPr>
            <a:endParaRPr>
              <a:latin typeface="Sakkal Majalla" panose="02000000000000000000" pitchFamily="2" charset="-78"/>
              <a:cs typeface="Sakkal Majalla" panose="02000000000000000000" pitchFamily="2" charset="-78"/>
            </a:endParaRPr>
          </a:p>
          <a:p>
            <a:pPr marL="457200" indent="-457200" rtl="1">
              <a:buClr>
                <a:srgbClr val="C00000"/>
              </a:buClr>
              <a:buSzTx/>
              <a:buFont typeface="+mj-lt"/>
              <a:buAutoNum type="arabicPeriod"/>
              <a:defRPr sz="2400"/>
            </a:pPr>
            <a:r>
              <a:rPr lang="ar">
                <a:latin typeface="Sakkal Majalla" panose="02000000000000000000" pitchFamily="2" charset="-78"/>
                <a:cs typeface="Sakkal Majalla" panose="02000000000000000000" pitchFamily="2" charset="-78"/>
              </a:rPr>
              <a:t>على كل مجموعة أن تستكمل جدول النقد الوارد في الشريحة التالية لكل وثيقة. </a:t>
            </a:r>
          </a:p>
        </p:txBody>
      </p:sp>
      <p:sp>
        <p:nvSpPr>
          <p:cNvPr id="283" name="TextBox 5"/>
          <p:cNvSpPr txBox="1"/>
          <p:nvPr/>
        </p:nvSpPr>
        <p:spPr>
          <a:xfrm>
            <a:off x="184051" y="769787"/>
            <a:ext cx="2861728"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التعليمات</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5</a:t>
            </a:fld>
            <a:endParaRPr/>
          </a:p>
        </p:txBody>
      </p:sp>
      <p:graphicFrame>
        <p:nvGraphicFramePr>
          <p:cNvPr id="289" name="Table 5"/>
          <p:cNvGraphicFramePr/>
          <p:nvPr>
            <p:extLst>
              <p:ext uri="{D42A27DB-BD31-4B8C-83A1-F6EECF244321}">
                <p14:modId xmlns:p14="http://schemas.microsoft.com/office/powerpoint/2010/main" val="2309131532"/>
              </p:ext>
            </p:extLst>
          </p:nvPr>
        </p:nvGraphicFramePr>
        <p:xfrm>
          <a:off x="2153479" y="1511502"/>
          <a:ext cx="8027861" cy="2062477"/>
        </p:xfrm>
        <a:graphic>
          <a:graphicData uri="http://schemas.openxmlformats.org/drawingml/2006/table">
            <a:tbl>
              <a:tblPr firstRow="1" bandRow="1">
                <a:tableStyleId>{4C3C2611-4C71-4FC5-86AE-919BDF0F9419}</a:tableStyleId>
              </a:tblPr>
              <a:tblGrid>
                <a:gridCol w="8027861">
                  <a:extLst>
                    <a:ext uri="{9D8B030D-6E8A-4147-A177-3AD203B41FA5}">
                      <a16:colId xmlns:a16="http://schemas.microsoft.com/office/drawing/2014/main" val="20000"/>
                    </a:ext>
                  </a:extLst>
                </a:gridCol>
              </a:tblGrid>
              <a:tr h="370840">
                <a:tc>
                  <a:txBody>
                    <a:bodyPr/>
                    <a:lstStyle/>
                    <a:p>
                      <a:pPr algn="ctr" defTabSz="289321" rtl="1">
                        <a:defRPr sz="1800" b="0">
                          <a:solidFill>
                            <a:srgbClr val="000000"/>
                          </a:solidFill>
                        </a:defRPr>
                      </a:pPr>
                      <a:r>
                        <a:rPr lang="ar" sz="1600" b="1">
                          <a:solidFill>
                            <a:srgbClr val="FFFFFF"/>
                          </a:solidFill>
                          <a:latin typeface="Source Sans Pro Regular"/>
                          <a:sym typeface="Calibri"/>
                        </a:rPr>
                        <a:t>البيانات والمعلومات المتاحة </a:t>
                      </a:r>
                      <a:endParaRPr lang="fr-FR" sz="1600" b="1">
                        <a:solidFill>
                          <a:srgbClr val="FFFFFF"/>
                        </a:solidFill>
                        <a:latin typeface="Source Sans Pro Regular"/>
                        <a:sym typeface="Calibri"/>
                      </a:endParaRPr>
                    </a:p>
                    <a:p>
                      <a:pPr algn="ctr" defTabSz="289321" rtl="1">
                        <a:defRPr sz="1800" b="0">
                          <a:solidFill>
                            <a:srgbClr val="000000"/>
                          </a:solidFill>
                        </a:defRPr>
                      </a:pPr>
                      <a:r>
                        <a:rPr lang="ar" sz="1600" b="1">
                          <a:solidFill>
                            <a:srgbClr val="FFFFFF"/>
                          </a:solidFill>
                          <a:latin typeface="Source Sans Pro Regular"/>
                          <a:sym typeface="Calibri"/>
                        </a:rPr>
                        <a:t>(هل البيانات والمعلومات المتاحة كاملة، ومُحددة، ودقيقة، وواضحة، وما إلى ذلك؟)</a:t>
                      </a:r>
                    </a:p>
                  </a:txBody>
                  <a:tcPr marL="45720" marR="45720" horzOverflow="overflow"/>
                </a:tc>
                <a:extLst>
                  <a:ext uri="{0D108BD9-81ED-4DB2-BD59-A6C34878D82A}">
                    <a16:rowId xmlns:a16="http://schemas.microsoft.com/office/drawing/2014/main" val="10000"/>
                  </a:ext>
                </a:extLst>
              </a:tr>
              <a:tr h="370840">
                <a:tc>
                  <a:txBody>
                    <a:bodyPr/>
                    <a:lstStyle/>
                    <a:p>
                      <a:pPr defTabSz="289321" rtl="1">
                        <a:defRPr sz="500">
                          <a:sym typeface="Calibri"/>
                        </a:defRPr>
                      </a:pPr>
                      <a:endParaRPr>
                        <a:latin typeface="Source Sans Pro Regular"/>
                      </a:endParaRPr>
                    </a:p>
                  </a:txBody>
                  <a:tcPr marL="45720" marR="45720" horzOverflow="overflow"/>
                </a:tc>
                <a:extLst>
                  <a:ext uri="{0D108BD9-81ED-4DB2-BD59-A6C34878D82A}">
                    <a16:rowId xmlns:a16="http://schemas.microsoft.com/office/drawing/2014/main" val="10001"/>
                  </a:ext>
                </a:extLst>
              </a:tr>
              <a:tr h="370840">
                <a:tc>
                  <a:txBody>
                    <a:bodyPr/>
                    <a:lstStyle/>
                    <a:p>
                      <a:pPr defTabSz="289321" rtl="1">
                        <a:defRPr sz="500">
                          <a:sym typeface="Calibri"/>
                        </a:defRPr>
                      </a:pPr>
                      <a:endParaRPr>
                        <a:latin typeface="Source Sans Pro Regular"/>
                      </a:endParaRPr>
                    </a:p>
                  </a:txBody>
                  <a:tcPr marL="45720" marR="45720" horzOverflow="overflow"/>
                </a:tc>
                <a:extLst>
                  <a:ext uri="{0D108BD9-81ED-4DB2-BD59-A6C34878D82A}">
                    <a16:rowId xmlns:a16="http://schemas.microsoft.com/office/drawing/2014/main" val="10002"/>
                  </a:ext>
                </a:extLst>
              </a:tr>
              <a:tr h="370839">
                <a:tc>
                  <a:txBody>
                    <a:bodyPr/>
                    <a:lstStyle/>
                    <a:p>
                      <a:pPr defTabSz="289321" rtl="1">
                        <a:defRPr sz="500">
                          <a:sym typeface="Calibri"/>
                        </a:defRPr>
                      </a:pPr>
                      <a:endParaRPr>
                        <a:latin typeface="Source Sans Pro Regular"/>
                      </a:endParaRPr>
                    </a:p>
                  </a:txBody>
                  <a:tcPr marL="45720" marR="45720" horzOverflow="overflow"/>
                </a:tc>
                <a:extLst>
                  <a:ext uri="{0D108BD9-81ED-4DB2-BD59-A6C34878D82A}">
                    <a16:rowId xmlns:a16="http://schemas.microsoft.com/office/drawing/2014/main" val="10003"/>
                  </a:ext>
                </a:extLst>
              </a:tr>
              <a:tr h="370838">
                <a:tc>
                  <a:txBody>
                    <a:bodyPr/>
                    <a:lstStyle/>
                    <a:p>
                      <a:pPr defTabSz="289321" rtl="1">
                        <a:defRPr sz="500">
                          <a:sym typeface="Calibri"/>
                        </a:defRPr>
                      </a:pPr>
                      <a:endParaRPr>
                        <a:latin typeface="Source Sans Pro Regular"/>
                      </a:endParaRPr>
                    </a:p>
                  </a:txBody>
                  <a:tcPr marL="45720" marR="45720" horzOverflow="overflow"/>
                </a:tc>
                <a:extLst>
                  <a:ext uri="{0D108BD9-81ED-4DB2-BD59-A6C34878D82A}">
                    <a16:rowId xmlns:a16="http://schemas.microsoft.com/office/drawing/2014/main" val="10004"/>
                  </a:ext>
                </a:extLst>
              </a:tr>
            </a:tbl>
          </a:graphicData>
        </a:graphic>
      </p:graphicFrame>
      <p:graphicFrame>
        <p:nvGraphicFramePr>
          <p:cNvPr id="290" name="Table 5"/>
          <p:cNvGraphicFramePr/>
          <p:nvPr>
            <p:extLst>
              <p:ext uri="{D42A27DB-BD31-4B8C-83A1-F6EECF244321}">
                <p14:modId xmlns:p14="http://schemas.microsoft.com/office/powerpoint/2010/main" val="3419177591"/>
              </p:ext>
            </p:extLst>
          </p:nvPr>
        </p:nvGraphicFramePr>
        <p:xfrm>
          <a:off x="2186609" y="3664980"/>
          <a:ext cx="8027861" cy="1854197"/>
        </p:xfrm>
        <a:graphic>
          <a:graphicData uri="http://schemas.openxmlformats.org/drawingml/2006/table">
            <a:tbl>
              <a:tblPr firstRow="1" bandRow="1">
                <a:tableStyleId>{4C3C2611-4C71-4FC5-86AE-919BDF0F9419}</a:tableStyleId>
              </a:tblPr>
              <a:tblGrid>
                <a:gridCol w="8027861">
                  <a:extLst>
                    <a:ext uri="{9D8B030D-6E8A-4147-A177-3AD203B41FA5}">
                      <a16:colId xmlns:a16="http://schemas.microsoft.com/office/drawing/2014/main" val="20000"/>
                    </a:ext>
                  </a:extLst>
                </a:gridCol>
              </a:tblGrid>
              <a:tr h="370840">
                <a:tc>
                  <a:txBody>
                    <a:bodyPr/>
                    <a:lstStyle/>
                    <a:p>
                      <a:pPr algn="ctr" defTabSz="289321" rtl="1">
                        <a:defRPr sz="1800" b="0">
                          <a:solidFill>
                            <a:srgbClr val="000000"/>
                          </a:solidFill>
                        </a:defRPr>
                      </a:pPr>
                      <a:r>
                        <a:rPr lang="ar" sz="1600" b="1">
                          <a:solidFill>
                            <a:srgbClr val="FFFFFF"/>
                          </a:solidFill>
                          <a:latin typeface="Source Sans Pro Regular"/>
                          <a:sym typeface="Calibri"/>
                        </a:rPr>
                        <a:t>البيانات والمعلومات الناقصة</a:t>
                      </a:r>
                      <a:endParaRPr sz="1600" b="1">
                        <a:solidFill>
                          <a:srgbClr val="FFFFFF"/>
                        </a:solidFill>
                        <a:latin typeface="Source Sans Pro Regular"/>
                        <a:sym typeface="Calibri"/>
                      </a:endParaRPr>
                    </a:p>
                  </a:txBody>
                  <a:tcPr marL="45720" marR="45720" horzOverflow="overflow"/>
                </a:tc>
                <a:extLst>
                  <a:ext uri="{0D108BD9-81ED-4DB2-BD59-A6C34878D82A}">
                    <a16:rowId xmlns:a16="http://schemas.microsoft.com/office/drawing/2014/main" val="10000"/>
                  </a:ext>
                </a:extLst>
              </a:tr>
              <a:tr h="370840">
                <a:tc>
                  <a:txBody>
                    <a:bodyPr/>
                    <a:lstStyle/>
                    <a:p>
                      <a:pPr defTabSz="289321" rtl="1">
                        <a:defRPr sz="500">
                          <a:sym typeface="Calibri"/>
                        </a:defRPr>
                      </a:pPr>
                      <a:endParaRPr>
                        <a:latin typeface="Source Sans Pro Regular"/>
                      </a:endParaRPr>
                    </a:p>
                  </a:txBody>
                  <a:tcPr marL="45720" marR="45720" horzOverflow="overflow"/>
                </a:tc>
                <a:extLst>
                  <a:ext uri="{0D108BD9-81ED-4DB2-BD59-A6C34878D82A}">
                    <a16:rowId xmlns:a16="http://schemas.microsoft.com/office/drawing/2014/main" val="10001"/>
                  </a:ext>
                </a:extLst>
              </a:tr>
              <a:tr h="370840">
                <a:tc>
                  <a:txBody>
                    <a:bodyPr/>
                    <a:lstStyle/>
                    <a:p>
                      <a:pPr defTabSz="289321" rtl="1">
                        <a:defRPr sz="500">
                          <a:sym typeface="Calibri"/>
                        </a:defRPr>
                      </a:pPr>
                      <a:endParaRPr>
                        <a:latin typeface="Source Sans Pro Regular"/>
                      </a:endParaRPr>
                    </a:p>
                  </a:txBody>
                  <a:tcPr marL="45720" marR="45720" horzOverflow="overflow"/>
                </a:tc>
                <a:extLst>
                  <a:ext uri="{0D108BD9-81ED-4DB2-BD59-A6C34878D82A}">
                    <a16:rowId xmlns:a16="http://schemas.microsoft.com/office/drawing/2014/main" val="10002"/>
                  </a:ext>
                </a:extLst>
              </a:tr>
              <a:tr h="370839">
                <a:tc>
                  <a:txBody>
                    <a:bodyPr/>
                    <a:lstStyle/>
                    <a:p>
                      <a:pPr defTabSz="289321" rtl="1">
                        <a:defRPr sz="500">
                          <a:sym typeface="Calibri"/>
                        </a:defRPr>
                      </a:pPr>
                      <a:endParaRPr>
                        <a:latin typeface="Source Sans Pro Regular"/>
                      </a:endParaRPr>
                    </a:p>
                  </a:txBody>
                  <a:tcPr marL="45720" marR="45720" horzOverflow="overflow"/>
                </a:tc>
                <a:extLst>
                  <a:ext uri="{0D108BD9-81ED-4DB2-BD59-A6C34878D82A}">
                    <a16:rowId xmlns:a16="http://schemas.microsoft.com/office/drawing/2014/main" val="10003"/>
                  </a:ext>
                </a:extLst>
              </a:tr>
              <a:tr h="370838">
                <a:tc>
                  <a:txBody>
                    <a:bodyPr/>
                    <a:lstStyle/>
                    <a:p>
                      <a:pPr defTabSz="289321" rtl="1">
                        <a:defRPr sz="500">
                          <a:sym typeface="Calibri"/>
                        </a:defRPr>
                      </a:pPr>
                      <a:endParaRPr>
                        <a:latin typeface="Source Sans Pro Regular"/>
                      </a:endParaRPr>
                    </a:p>
                  </a:txBody>
                  <a:tcPr marL="45720" marR="45720" horzOverflow="overflow"/>
                </a:tc>
                <a:extLst>
                  <a:ext uri="{0D108BD9-81ED-4DB2-BD59-A6C34878D82A}">
                    <a16:rowId xmlns:a16="http://schemas.microsoft.com/office/drawing/2014/main" val="10004"/>
                  </a:ext>
                </a:extLst>
              </a:tr>
            </a:tbl>
          </a:graphicData>
        </a:graphic>
      </p:graphicFrame>
      <p:sp>
        <p:nvSpPr>
          <p:cNvPr id="291" name="TextBox 3"/>
          <p:cNvSpPr txBox="1"/>
          <p:nvPr/>
        </p:nvSpPr>
        <p:spPr>
          <a:xfrm>
            <a:off x="135082" y="-20782"/>
            <a:ext cx="4745928" cy="59228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جدول النقد</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6</a:t>
            </a:fld>
            <a:endParaRPr/>
          </a:p>
        </p:txBody>
      </p:sp>
      <p:sp>
        <p:nvSpPr>
          <p:cNvPr id="294" name="Title 1"/>
          <p:cNvSpPr txBox="1">
            <a:spLocks noGrp="1"/>
          </p:cNvSpPr>
          <p:nvPr>
            <p:ph type="title"/>
          </p:nvPr>
        </p:nvSpPr>
        <p:spPr>
          <a:xfrm>
            <a:off x="369876" y="-123226"/>
            <a:ext cx="3264195" cy="1932378"/>
          </a:xfrm>
          <a:prstGeom prst="rect">
            <a:avLst/>
          </a:prstGeom>
        </p:spPr>
        <p:txBody>
          <a:bodyPr rtlCol="1"/>
          <a:lstStyle/>
          <a:p>
            <a:pPr rtl="1"/>
            <a:r>
              <a:rPr lang="ar" b="1">
                <a:latin typeface="Sakkal Majalla" panose="02000000000000000000" pitchFamily="2" charset="-78"/>
                <a:cs typeface="Sakkal Majalla" panose="02000000000000000000" pitchFamily="2" charset="-78"/>
              </a:rPr>
              <a:t>استخلاص المعلومات: مثال على تقرير الحالة</a:t>
            </a:r>
          </a:p>
        </p:txBody>
      </p:sp>
      <p:sp>
        <p:nvSpPr>
          <p:cNvPr id="295" name="Subtitle 2"/>
          <p:cNvSpPr txBox="1"/>
          <p:nvPr/>
        </p:nvSpPr>
        <p:spPr>
          <a:xfrm>
            <a:off x="4210683" y="1297616"/>
            <a:ext cx="7271806" cy="489364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rtl="1">
              <a:defRPr sz="2400">
                <a:latin typeface="Source Sans Pro Regular"/>
                <a:ea typeface="Source Sans Pro Regular"/>
                <a:cs typeface="Source Sans Pro Regular"/>
                <a:sym typeface="Source Sans Pro Regular"/>
              </a:defRPr>
            </a:pPr>
            <a:r>
              <a:rPr lang="ar" sz="2400">
                <a:latin typeface="Sakkal Majalla" panose="02000000000000000000" pitchFamily="2" charset="-78"/>
                <a:cs typeface="Sakkal Majalla" panose="02000000000000000000" pitchFamily="2" charset="-78"/>
              </a:rPr>
              <a:t>بناءً على العينات الواردة في (أ</a:t>
            </a:r>
            <a:r>
              <a:rPr lang="ar-EG" sz="2400">
                <a:latin typeface="Sakkal Majalla" panose="02000000000000000000" pitchFamily="2" charset="-78"/>
                <a:cs typeface="Sakkal Majalla" panose="02000000000000000000" pitchFamily="2" charset="-78"/>
              </a:rPr>
              <a:t>1.4</a:t>
            </a:r>
            <a:r>
              <a:rPr lang="ar" sz="2400">
                <a:latin typeface="Sakkal Majalla" panose="02000000000000000000" pitchFamily="2" charset="-78"/>
                <a:cs typeface="Sakkal Majalla" panose="02000000000000000000" pitchFamily="2" charset="-78"/>
              </a:rPr>
              <a:t>أ وأ</a:t>
            </a:r>
            <a:r>
              <a:rPr lang="ar-EG" sz="2400">
                <a:latin typeface="Sakkal Majalla" panose="02000000000000000000" pitchFamily="2" charset="-78"/>
                <a:cs typeface="Sakkal Majalla" panose="02000000000000000000" pitchFamily="2" charset="-78"/>
              </a:rPr>
              <a:t>1.4</a:t>
            </a:r>
            <a:r>
              <a:rPr lang="ar" sz="2400">
                <a:latin typeface="Sakkal Majalla" panose="02000000000000000000" pitchFamily="2" charset="-78"/>
                <a:cs typeface="Sakkal Majalla" panose="02000000000000000000" pitchFamily="2" charset="-78"/>
              </a:rPr>
              <a:t>ب)</a:t>
            </a:r>
            <a:endParaRPr sz="2400">
              <a:solidFill>
                <a:srgbClr val="10253F"/>
              </a:solidFill>
              <a:latin typeface="Sakkal Majalla" panose="02000000000000000000" pitchFamily="2" charset="-78"/>
              <a:ea typeface="Arial"/>
              <a:cs typeface="Sakkal Majalla" panose="02000000000000000000" pitchFamily="2" charset="-78"/>
              <a:sym typeface="Arial"/>
            </a:endParaRPr>
          </a:p>
          <a:p>
            <a:pPr rtl="1">
              <a:defRPr sz="2400">
                <a:latin typeface="Source Sans Pro Regular"/>
                <a:ea typeface="Source Sans Pro Regular"/>
                <a:cs typeface="Source Sans Pro Regular"/>
                <a:sym typeface="Source Sans Pro Regular"/>
              </a:defRPr>
            </a:pPr>
            <a:endParaRPr sz="2400">
              <a:solidFill>
                <a:srgbClr val="10253F"/>
              </a:solidFill>
              <a:latin typeface="Sakkal Majalla" panose="02000000000000000000" pitchFamily="2" charset="-78"/>
              <a:ea typeface="Arial"/>
              <a:cs typeface="Sakkal Majalla" panose="02000000000000000000" pitchFamily="2" charset="-78"/>
              <a:sym typeface="Arial"/>
            </a:endParaRPr>
          </a:p>
          <a:p>
            <a:pPr rtl="1">
              <a:defRPr sz="2400" u="sng">
                <a:latin typeface="Source Sans Pro Regular"/>
                <a:ea typeface="Source Sans Pro Regular"/>
                <a:cs typeface="Source Sans Pro Regular"/>
                <a:sym typeface="Source Sans Pro Regular"/>
              </a:defRPr>
            </a:pPr>
            <a:r>
              <a:rPr lang="ar" sz="2400" b="1">
                <a:solidFill>
                  <a:srgbClr val="C00000"/>
                </a:solidFill>
                <a:latin typeface="Sakkal Majalla" panose="02000000000000000000" pitchFamily="2" charset="-78"/>
                <a:cs typeface="Sakkal Majalla" panose="02000000000000000000" pitchFamily="2" charset="-78"/>
              </a:rPr>
              <a:t>المجالات المطلوبة في تقرير الحالة</a:t>
            </a:r>
            <a:endParaRPr sz="2400" b="1">
              <a:solidFill>
                <a:srgbClr val="C00000"/>
              </a:solidFill>
              <a:latin typeface="Sakkal Majalla" panose="02000000000000000000" pitchFamily="2" charset="-78"/>
              <a:ea typeface="Arial"/>
              <a:cs typeface="Sakkal Majalla" panose="02000000000000000000" pitchFamily="2" charset="-78"/>
              <a:sym typeface="Arial"/>
            </a:endParaRPr>
          </a:p>
          <a:p>
            <a:pPr rtl="1">
              <a:defRPr sz="2400">
                <a:latin typeface="Source Sans Pro Regular"/>
                <a:ea typeface="Source Sans Pro Regular"/>
                <a:cs typeface="Source Sans Pro Regular"/>
                <a:sym typeface="Source Sans Pro Regular"/>
              </a:defRPr>
            </a:pPr>
            <a:endParaRPr sz="2400">
              <a:solidFill>
                <a:srgbClr val="10253F"/>
              </a:solidFill>
              <a:latin typeface="Sakkal Majalla" panose="02000000000000000000" pitchFamily="2" charset="-78"/>
              <a:ea typeface="Arial"/>
              <a:cs typeface="Sakkal Majalla" panose="02000000000000000000" pitchFamily="2" charset="-78"/>
              <a:sym typeface="Arial"/>
            </a:endParaRPr>
          </a:p>
          <a:p>
            <a:pPr marL="254000" indent="-254000" rtl="1">
              <a:buClr>
                <a:srgbClr val="C00000"/>
              </a:buClr>
              <a:buSzPct val="100000"/>
              <a:buFont typeface="Arial"/>
              <a:buChar char="•"/>
              <a:defRPr sz="2400">
                <a:latin typeface="Source Sans Pro Regular"/>
                <a:ea typeface="Source Sans Pro Regular"/>
                <a:cs typeface="Source Sans Pro Regular"/>
                <a:sym typeface="Source Sans Pro Regular"/>
              </a:defRPr>
            </a:pPr>
            <a:r>
              <a:rPr lang="ar" sz="2400">
                <a:latin typeface="Sakkal Majalla" panose="02000000000000000000" pitchFamily="2" charset="-78"/>
                <a:cs typeface="Sakkal Majalla" panose="02000000000000000000" pitchFamily="2" charset="-78"/>
              </a:rPr>
              <a:t>التاريخ/ الوقت</a:t>
            </a:r>
            <a:endParaRPr sz="2400">
              <a:solidFill>
                <a:srgbClr val="10253F"/>
              </a:solidFill>
              <a:latin typeface="Sakkal Majalla" panose="02000000000000000000" pitchFamily="2" charset="-78"/>
              <a:ea typeface="Arial"/>
              <a:cs typeface="Sakkal Majalla" panose="02000000000000000000" pitchFamily="2" charset="-78"/>
              <a:sym typeface="Arial"/>
            </a:endParaRPr>
          </a:p>
          <a:p>
            <a:pPr marL="254000" indent="-254000" rtl="1">
              <a:buClr>
                <a:srgbClr val="C00000"/>
              </a:buClr>
              <a:buSzPct val="100000"/>
              <a:buFont typeface="Arial"/>
              <a:buChar char="•"/>
              <a:defRPr sz="2400">
                <a:latin typeface="Source Sans Pro Regular"/>
                <a:ea typeface="Source Sans Pro Regular"/>
                <a:cs typeface="Source Sans Pro Regular"/>
                <a:sym typeface="Source Sans Pro Regular"/>
              </a:defRPr>
            </a:pPr>
            <a:r>
              <a:rPr lang="ar" sz="2400">
                <a:latin typeface="Sakkal Majalla" panose="02000000000000000000" pitchFamily="2" charset="-78"/>
                <a:cs typeface="Sakkal Majalla" panose="02000000000000000000" pitchFamily="2" charset="-78"/>
              </a:rPr>
              <a:t>الأماكن/ المناطق المتضررة</a:t>
            </a:r>
            <a:endParaRPr sz="2400">
              <a:solidFill>
                <a:srgbClr val="10253F"/>
              </a:solidFill>
              <a:latin typeface="Sakkal Majalla" panose="02000000000000000000" pitchFamily="2" charset="-78"/>
              <a:ea typeface="Arial"/>
              <a:cs typeface="Sakkal Majalla" panose="02000000000000000000" pitchFamily="2" charset="-78"/>
              <a:sym typeface="Arial"/>
            </a:endParaRPr>
          </a:p>
          <a:p>
            <a:pPr marL="254000" indent="-254000" rtl="1">
              <a:buClr>
                <a:srgbClr val="C00000"/>
              </a:buClr>
              <a:buSzPct val="100000"/>
              <a:buFont typeface="Arial"/>
              <a:buChar char="•"/>
              <a:defRPr sz="2400">
                <a:latin typeface="Source Sans Pro Regular"/>
                <a:ea typeface="Source Sans Pro Regular"/>
                <a:cs typeface="Source Sans Pro Regular"/>
                <a:sym typeface="Source Sans Pro Regular"/>
              </a:defRPr>
            </a:pPr>
            <a:r>
              <a:rPr lang="ar" sz="2400">
                <a:latin typeface="Sakkal Majalla" panose="02000000000000000000" pitchFamily="2" charset="-78"/>
                <a:cs typeface="Sakkal Majalla" panose="02000000000000000000" pitchFamily="2" charset="-78"/>
              </a:rPr>
              <a:t>الملخص</a:t>
            </a:r>
            <a:endParaRPr sz="2400">
              <a:solidFill>
                <a:srgbClr val="10253F"/>
              </a:solidFill>
              <a:latin typeface="Sakkal Majalla" panose="02000000000000000000" pitchFamily="2" charset="-78"/>
              <a:ea typeface="Arial"/>
              <a:cs typeface="Sakkal Majalla" panose="02000000000000000000" pitchFamily="2" charset="-78"/>
              <a:sym typeface="Arial"/>
            </a:endParaRPr>
          </a:p>
          <a:p>
            <a:pPr marL="254000" indent="-254000" rtl="1">
              <a:buClr>
                <a:srgbClr val="C00000"/>
              </a:buClr>
              <a:buSzPct val="100000"/>
              <a:buFont typeface="Arial"/>
              <a:buChar char="•"/>
              <a:defRPr sz="2400">
                <a:latin typeface="Source Sans Pro Regular"/>
                <a:ea typeface="Source Sans Pro Regular"/>
                <a:cs typeface="Source Sans Pro Regular"/>
                <a:sym typeface="Source Sans Pro Regular"/>
              </a:defRPr>
            </a:pPr>
            <a:r>
              <a:rPr lang="ar" sz="2400">
                <a:latin typeface="Sakkal Majalla" panose="02000000000000000000" pitchFamily="2" charset="-78"/>
                <a:cs typeface="Sakkal Majalla" panose="02000000000000000000" pitchFamily="2" charset="-78"/>
              </a:rPr>
              <a:t>الوضع الوبائي</a:t>
            </a:r>
            <a:endParaRPr sz="2400">
              <a:solidFill>
                <a:srgbClr val="10253F"/>
              </a:solidFill>
              <a:latin typeface="Sakkal Majalla" panose="02000000000000000000" pitchFamily="2" charset="-78"/>
              <a:ea typeface="Arial"/>
              <a:cs typeface="Sakkal Majalla" panose="02000000000000000000" pitchFamily="2" charset="-78"/>
              <a:sym typeface="Arial"/>
            </a:endParaRPr>
          </a:p>
          <a:p>
            <a:pPr marL="254000" indent="-254000" rtl="1">
              <a:buClr>
                <a:srgbClr val="C00000"/>
              </a:buClr>
              <a:buSzPct val="100000"/>
              <a:buFont typeface="Arial"/>
              <a:buChar char="•"/>
              <a:defRPr sz="2400">
                <a:latin typeface="Source Sans Pro Regular"/>
                <a:ea typeface="Source Sans Pro Regular"/>
                <a:cs typeface="Source Sans Pro Regular"/>
                <a:sym typeface="Source Sans Pro Regular"/>
              </a:defRPr>
            </a:pPr>
            <a:r>
              <a:rPr lang="ar" sz="2400">
                <a:latin typeface="Sakkal Majalla" panose="02000000000000000000" pitchFamily="2" charset="-78"/>
                <a:cs typeface="Sakkal Majalla" panose="02000000000000000000" pitchFamily="2" charset="-78"/>
              </a:rPr>
              <a:t>الإجراءات المُتخذة</a:t>
            </a:r>
            <a:endParaRPr sz="2400">
              <a:solidFill>
                <a:srgbClr val="10253F"/>
              </a:solidFill>
              <a:latin typeface="Sakkal Majalla" panose="02000000000000000000" pitchFamily="2" charset="-78"/>
              <a:ea typeface="Arial"/>
              <a:cs typeface="Sakkal Majalla" panose="02000000000000000000" pitchFamily="2" charset="-78"/>
              <a:sym typeface="Arial"/>
            </a:endParaRPr>
          </a:p>
          <a:p>
            <a:pPr marL="254000" indent="-254000" rtl="1">
              <a:buClr>
                <a:srgbClr val="C00000"/>
              </a:buClr>
              <a:buSzPct val="100000"/>
              <a:buFont typeface="Arial"/>
              <a:buChar char="•"/>
              <a:defRPr sz="2400">
                <a:latin typeface="Source Sans Pro Regular"/>
                <a:ea typeface="Source Sans Pro Regular"/>
                <a:cs typeface="Source Sans Pro Regular"/>
                <a:sym typeface="Source Sans Pro Regular"/>
              </a:defRPr>
            </a:pPr>
            <a:r>
              <a:rPr lang="ar" sz="2400">
                <a:latin typeface="Sakkal Majalla" panose="02000000000000000000" pitchFamily="2" charset="-78"/>
                <a:cs typeface="Sakkal Majalla" panose="02000000000000000000" pitchFamily="2" charset="-78"/>
              </a:rPr>
              <a:t>الاتصالات والتنسيق</a:t>
            </a:r>
            <a:endParaRPr sz="2400">
              <a:solidFill>
                <a:srgbClr val="10253F"/>
              </a:solidFill>
              <a:latin typeface="Sakkal Majalla" panose="02000000000000000000" pitchFamily="2" charset="-78"/>
              <a:ea typeface="Arial"/>
              <a:cs typeface="Sakkal Majalla" panose="02000000000000000000" pitchFamily="2" charset="-78"/>
              <a:sym typeface="Arial"/>
            </a:endParaRPr>
          </a:p>
          <a:p>
            <a:pPr marL="254000" indent="-254000" rtl="1">
              <a:buClr>
                <a:srgbClr val="C00000"/>
              </a:buClr>
              <a:buSzPct val="100000"/>
              <a:buFont typeface="Arial"/>
              <a:buChar char="•"/>
              <a:defRPr sz="2400">
                <a:latin typeface="Source Sans Pro Regular"/>
                <a:ea typeface="Source Sans Pro Regular"/>
                <a:cs typeface="Source Sans Pro Regular"/>
                <a:sym typeface="Source Sans Pro Regular"/>
              </a:defRPr>
            </a:pPr>
            <a:r>
              <a:rPr lang="ar" sz="2400">
                <a:latin typeface="Sakkal Majalla" panose="02000000000000000000" pitchFamily="2" charset="-78"/>
                <a:cs typeface="Sakkal Majalla" panose="02000000000000000000" pitchFamily="2" charset="-78"/>
              </a:rPr>
              <a:t>التحديات/ المعوقات</a:t>
            </a:r>
            <a:endParaRPr sz="2400">
              <a:solidFill>
                <a:srgbClr val="10253F"/>
              </a:solidFill>
              <a:latin typeface="Sakkal Majalla" panose="02000000000000000000" pitchFamily="2" charset="-78"/>
              <a:ea typeface="Arial"/>
              <a:cs typeface="Sakkal Majalla" panose="02000000000000000000" pitchFamily="2" charset="-78"/>
              <a:sym typeface="Arial"/>
            </a:endParaRPr>
          </a:p>
          <a:p>
            <a:pPr marL="254000" indent="-254000" rtl="1">
              <a:buClr>
                <a:srgbClr val="C00000"/>
              </a:buClr>
              <a:buSzPct val="100000"/>
              <a:buFont typeface="Arial"/>
              <a:buChar char="•"/>
              <a:defRPr sz="2400">
                <a:latin typeface="Source Sans Pro Regular"/>
                <a:ea typeface="Source Sans Pro Regular"/>
                <a:cs typeface="Source Sans Pro Regular"/>
                <a:sym typeface="Source Sans Pro Regular"/>
              </a:defRPr>
            </a:pPr>
            <a:r>
              <a:rPr lang="ar" sz="2400">
                <a:latin typeface="Sakkal Majalla" panose="02000000000000000000" pitchFamily="2" charset="-78"/>
                <a:cs typeface="Sakkal Majalla" panose="02000000000000000000" pitchFamily="2" charset="-78"/>
              </a:rPr>
              <a:t>الإجراءات الموصى بها</a:t>
            </a:r>
            <a:endParaRPr sz="2400">
              <a:solidFill>
                <a:srgbClr val="10253F"/>
              </a:solidFill>
              <a:latin typeface="Sakkal Majalla" panose="02000000000000000000" pitchFamily="2" charset="-78"/>
              <a:ea typeface="Arial"/>
              <a:cs typeface="Sakkal Majalla" panose="02000000000000000000" pitchFamily="2" charset="-78"/>
              <a:sym typeface="Arial"/>
            </a:endParaRPr>
          </a:p>
          <a:p>
            <a:pPr marL="254000" indent="-254000" rtl="1">
              <a:buClr>
                <a:srgbClr val="C00000"/>
              </a:buClr>
              <a:buSzPct val="100000"/>
              <a:buFont typeface="Arial"/>
              <a:buChar char="•"/>
              <a:defRPr sz="2400">
                <a:latin typeface="Source Sans Pro Regular"/>
                <a:ea typeface="Source Sans Pro Regular"/>
                <a:cs typeface="Source Sans Pro Regular"/>
                <a:sym typeface="Source Sans Pro Regular"/>
              </a:defRPr>
            </a:pPr>
            <a:r>
              <a:rPr lang="ar" sz="2400">
                <a:latin typeface="Sakkal Majalla" panose="02000000000000000000" pitchFamily="2" charset="-78"/>
                <a:cs typeface="Sakkal Majalla" panose="02000000000000000000" pitchFamily="2" charset="-78"/>
              </a:rPr>
              <a:t>التغيرات في احتياجات الموارد (وتشمل العاملين)</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7</a:t>
            </a:fld>
            <a:endParaRPr/>
          </a:p>
        </p:txBody>
      </p:sp>
      <p:sp>
        <p:nvSpPr>
          <p:cNvPr id="298" name="Title 1"/>
          <p:cNvSpPr txBox="1">
            <a:spLocks noGrp="1"/>
          </p:cNvSpPr>
          <p:nvPr>
            <p:ph type="title"/>
          </p:nvPr>
        </p:nvSpPr>
        <p:spPr>
          <a:xfrm>
            <a:off x="148454" y="172528"/>
            <a:ext cx="3264195" cy="1628800"/>
          </a:xfrm>
          <a:prstGeom prst="rect">
            <a:avLst/>
          </a:prstGeom>
        </p:spPr>
        <p:txBody>
          <a:bodyPr rtlCol="1"/>
          <a:lstStyle/>
          <a:p>
            <a:pPr rtl="1"/>
            <a:r>
              <a:rPr lang="ar" b="1">
                <a:latin typeface="Sakkal Majalla" panose="02000000000000000000" pitchFamily="2" charset="-78"/>
                <a:cs typeface="Sakkal Majalla" panose="02000000000000000000" pitchFamily="2" charset="-78"/>
              </a:rPr>
              <a:t>استخلاص المعلومات: تقرير الاستقصاء</a:t>
            </a:r>
          </a:p>
        </p:txBody>
      </p:sp>
      <p:sp>
        <p:nvSpPr>
          <p:cNvPr id="299" name="Subtitle 2"/>
          <p:cNvSpPr txBox="1"/>
          <p:nvPr/>
        </p:nvSpPr>
        <p:spPr>
          <a:xfrm>
            <a:off x="4439467" y="1148374"/>
            <a:ext cx="6914021" cy="535448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Autofit/>
          </a:bodyPr>
          <a:lstStyle/>
          <a:p>
            <a:pPr rtl="1">
              <a:defRPr sz="2000">
                <a:latin typeface="Source Sans Pro Regular"/>
                <a:ea typeface="Source Sans Pro Regular"/>
                <a:cs typeface="Source Sans Pro Regular"/>
                <a:sym typeface="Source Sans Pro Regular"/>
              </a:defRPr>
            </a:pPr>
            <a:r>
              <a:rPr lang="ar" sz="2000">
                <a:latin typeface="Sakkal Majalla" panose="02000000000000000000" pitchFamily="2" charset="-78"/>
                <a:cs typeface="Sakkal Majalla" panose="02000000000000000000" pitchFamily="2" charset="-78"/>
              </a:rPr>
              <a:t>بناءً على العينات الواردة في (أ</a:t>
            </a:r>
            <a:r>
              <a:rPr lang="ar-EG" sz="2000">
                <a:latin typeface="Sakkal Majalla" panose="02000000000000000000" pitchFamily="2" charset="-78"/>
                <a:cs typeface="Sakkal Majalla" panose="02000000000000000000" pitchFamily="2" charset="-78"/>
              </a:rPr>
              <a:t>1.4</a:t>
            </a:r>
            <a:r>
              <a:rPr lang="ar" sz="2000">
                <a:latin typeface="Sakkal Majalla" panose="02000000000000000000" pitchFamily="2" charset="-78"/>
                <a:cs typeface="Sakkal Majalla" panose="02000000000000000000" pitchFamily="2" charset="-78"/>
              </a:rPr>
              <a:t>ج وأ</a:t>
            </a:r>
            <a:r>
              <a:rPr lang="ar-EG" sz="2000">
                <a:latin typeface="Sakkal Majalla" panose="02000000000000000000" pitchFamily="2" charset="-78"/>
                <a:cs typeface="Sakkal Majalla" panose="02000000000000000000" pitchFamily="2" charset="-78"/>
              </a:rPr>
              <a:t>1.4</a:t>
            </a:r>
            <a:r>
              <a:rPr lang="ar" sz="2000">
                <a:latin typeface="Sakkal Majalla" panose="02000000000000000000" pitchFamily="2" charset="-78"/>
                <a:cs typeface="Sakkal Majalla" panose="02000000000000000000" pitchFamily="2" charset="-78"/>
              </a:rPr>
              <a:t>د)</a:t>
            </a:r>
            <a:endParaRPr sz="2000">
              <a:solidFill>
                <a:srgbClr val="10253F"/>
              </a:solidFill>
              <a:latin typeface="Sakkal Majalla" panose="02000000000000000000" pitchFamily="2" charset="-78"/>
              <a:ea typeface="Arial"/>
              <a:cs typeface="Sakkal Majalla" panose="02000000000000000000" pitchFamily="2" charset="-78"/>
              <a:sym typeface="Arial"/>
            </a:endParaRPr>
          </a:p>
          <a:p>
            <a:pPr rtl="1">
              <a:defRPr sz="2000">
                <a:latin typeface="Source Sans Pro Regular"/>
                <a:ea typeface="Source Sans Pro Regular"/>
                <a:cs typeface="Source Sans Pro Regular"/>
                <a:sym typeface="Source Sans Pro Regular"/>
              </a:defRPr>
            </a:pPr>
            <a:endParaRPr sz="2000">
              <a:solidFill>
                <a:srgbClr val="10253F"/>
              </a:solidFill>
              <a:latin typeface="Sakkal Majalla" panose="02000000000000000000" pitchFamily="2" charset="-78"/>
              <a:ea typeface="Arial"/>
              <a:cs typeface="Sakkal Majalla" panose="02000000000000000000" pitchFamily="2" charset="-78"/>
              <a:sym typeface="Arial"/>
            </a:endParaRPr>
          </a:p>
          <a:p>
            <a:pPr rtl="1">
              <a:defRPr sz="2000" u="sng">
                <a:latin typeface="Source Sans Pro Regular"/>
                <a:ea typeface="Source Sans Pro Regular"/>
                <a:cs typeface="Source Sans Pro Regular"/>
                <a:sym typeface="Source Sans Pro Regular"/>
              </a:defRPr>
            </a:pPr>
            <a:r>
              <a:rPr lang="ar" sz="2000" b="1">
                <a:solidFill>
                  <a:srgbClr val="C00000"/>
                </a:solidFill>
                <a:latin typeface="Sakkal Majalla" panose="02000000000000000000" pitchFamily="2" charset="-78"/>
                <a:cs typeface="Sakkal Majalla" panose="02000000000000000000" pitchFamily="2" charset="-78"/>
              </a:rPr>
              <a:t>المجالات المطلوبة في تقرير الاستقصاء</a:t>
            </a:r>
            <a:endParaRPr sz="2000" b="1">
              <a:solidFill>
                <a:srgbClr val="C00000"/>
              </a:solidFill>
              <a:latin typeface="Sakkal Majalla" panose="02000000000000000000" pitchFamily="2" charset="-78"/>
              <a:ea typeface="Arial"/>
              <a:cs typeface="Sakkal Majalla" panose="02000000000000000000" pitchFamily="2" charset="-78"/>
              <a:sym typeface="Arial"/>
            </a:endParaRPr>
          </a:p>
          <a:p>
            <a:pPr rtl="1">
              <a:defRPr sz="2000">
                <a:latin typeface="Source Sans Pro Regular"/>
                <a:ea typeface="Source Sans Pro Regular"/>
                <a:cs typeface="Source Sans Pro Regular"/>
                <a:sym typeface="Source Sans Pro Regular"/>
              </a:defRPr>
            </a:pPr>
            <a:endParaRPr sz="2000">
              <a:solidFill>
                <a:srgbClr val="10253F"/>
              </a:solidFill>
              <a:latin typeface="Sakkal Majalla" panose="02000000000000000000" pitchFamily="2" charset="-78"/>
              <a:ea typeface="Arial"/>
              <a:cs typeface="Sakkal Majalla" panose="02000000000000000000" pitchFamily="2" charset="-78"/>
              <a:sym typeface="Arial"/>
            </a:endParaRPr>
          </a:p>
          <a:p>
            <a:pPr rtl="1">
              <a:defRPr sz="2000">
                <a:latin typeface="Source Sans Pro Regular"/>
                <a:ea typeface="Source Sans Pro Regular"/>
                <a:cs typeface="Source Sans Pro Regular"/>
                <a:sym typeface="Source Sans Pro Regular"/>
              </a:defRPr>
            </a:pPr>
            <a:r>
              <a:rPr lang="ar" sz="2000">
                <a:latin typeface="Sakkal Majalla" panose="02000000000000000000" pitchFamily="2" charset="-78"/>
                <a:cs typeface="Sakkal Majalla" panose="02000000000000000000" pitchFamily="2" charset="-78"/>
              </a:rPr>
              <a:t>العنوان/ الوصف (المرض/ حالات العدوى محل الاستقصاء)</a:t>
            </a:r>
            <a:endParaRPr sz="2000">
              <a:solidFill>
                <a:srgbClr val="10253F"/>
              </a:solidFill>
              <a:latin typeface="Sakkal Majalla" panose="02000000000000000000" pitchFamily="2" charset="-78"/>
              <a:ea typeface="Arial"/>
              <a:cs typeface="Sakkal Majalla" panose="02000000000000000000" pitchFamily="2" charset="-78"/>
              <a:sym typeface="Arial"/>
            </a:endParaRPr>
          </a:p>
          <a:p>
            <a:pPr rtl="1">
              <a:defRPr sz="2000">
                <a:latin typeface="Source Sans Pro Regular"/>
                <a:ea typeface="Source Sans Pro Regular"/>
                <a:cs typeface="Source Sans Pro Regular"/>
                <a:sym typeface="Source Sans Pro Regular"/>
              </a:defRPr>
            </a:pPr>
            <a:r>
              <a:rPr lang="ar" sz="2000">
                <a:latin typeface="Sakkal Majalla" panose="02000000000000000000" pitchFamily="2" charset="-78"/>
                <a:cs typeface="Sakkal Majalla" panose="02000000000000000000" pitchFamily="2" charset="-78"/>
              </a:rPr>
              <a:t>المدة الزمنية/ الموقع (القرى، والأحياء، والمنطقة، والمقاطعة)</a:t>
            </a:r>
            <a:endParaRPr sz="2000">
              <a:solidFill>
                <a:srgbClr val="10253F"/>
              </a:solidFill>
              <a:latin typeface="Sakkal Majalla" panose="02000000000000000000" pitchFamily="2" charset="-78"/>
              <a:ea typeface="Arial"/>
              <a:cs typeface="Sakkal Majalla" panose="02000000000000000000" pitchFamily="2" charset="-78"/>
              <a:sym typeface="Arial"/>
            </a:endParaRPr>
          </a:p>
          <a:p>
            <a:pPr rtl="1">
              <a:defRPr sz="2000">
                <a:latin typeface="Source Sans Pro Regular"/>
                <a:ea typeface="Source Sans Pro Regular"/>
                <a:cs typeface="Source Sans Pro Regular"/>
                <a:sym typeface="Source Sans Pro Regular"/>
              </a:defRPr>
            </a:pPr>
            <a:r>
              <a:rPr lang="ar" sz="2000">
                <a:latin typeface="Sakkal Majalla" panose="02000000000000000000" pitchFamily="2" charset="-78"/>
                <a:cs typeface="Sakkal Majalla" panose="02000000000000000000" pitchFamily="2" charset="-78"/>
              </a:rPr>
              <a:t>‏الملخص التنفيذي</a:t>
            </a:r>
            <a:endParaRPr lang="hu-HU" sz="2000">
              <a:solidFill>
                <a:srgbClr val="10253F"/>
              </a:solidFill>
              <a:latin typeface="Sakkal Majalla" panose="02000000000000000000" pitchFamily="2" charset="-78"/>
              <a:ea typeface="Arial"/>
              <a:cs typeface="Sakkal Majalla" panose="02000000000000000000" pitchFamily="2" charset="-78"/>
              <a:sym typeface="Arial"/>
            </a:endParaRPr>
          </a:p>
          <a:p>
            <a:pPr rtl="1">
              <a:defRPr sz="2000">
                <a:latin typeface="Source Sans Pro Regular"/>
                <a:ea typeface="Source Sans Pro Regular"/>
                <a:cs typeface="Source Sans Pro Regular"/>
                <a:sym typeface="Source Sans Pro Regular"/>
              </a:defRPr>
            </a:pPr>
            <a:endParaRPr lang="hu-HU" sz="2000">
              <a:solidFill>
                <a:srgbClr val="10253F"/>
              </a:solidFill>
              <a:latin typeface="Sakkal Majalla" panose="02000000000000000000" pitchFamily="2" charset="-78"/>
              <a:ea typeface="Arial"/>
              <a:cs typeface="Sakkal Majalla" panose="02000000000000000000" pitchFamily="2" charset="-78"/>
              <a:sym typeface="Arial"/>
            </a:endParaRPr>
          </a:p>
          <a:p>
            <a:pPr marL="457200" indent="-457200" rtl="1">
              <a:buClr>
                <a:srgbClr val="C00000"/>
              </a:buClr>
              <a:buSzPct val="100000"/>
              <a:buFont typeface="+mj-lt"/>
              <a:buAutoNum type="arabicPeriod"/>
              <a:defRPr sz="2000">
                <a:latin typeface="Source Sans Pro Regular"/>
                <a:ea typeface="Source Sans Pro Regular"/>
                <a:cs typeface="Source Sans Pro Regular"/>
                <a:sym typeface="Source Sans Pro Regular"/>
              </a:defRPr>
            </a:pPr>
            <a:r>
              <a:rPr lang="ar" sz="2000">
                <a:latin typeface="Sakkal Majalla" panose="02000000000000000000" pitchFamily="2" charset="-78"/>
                <a:cs typeface="Sakkal Majalla" panose="02000000000000000000" pitchFamily="2" charset="-78"/>
              </a:rPr>
              <a:t>مقدمة</a:t>
            </a:r>
            <a:endParaRPr sz="2000">
              <a:solidFill>
                <a:srgbClr val="10253F"/>
              </a:solidFill>
              <a:latin typeface="Sakkal Majalla" panose="02000000000000000000" pitchFamily="2" charset="-78"/>
              <a:ea typeface="Arial"/>
              <a:cs typeface="Sakkal Majalla" panose="02000000000000000000" pitchFamily="2" charset="-78"/>
              <a:sym typeface="Arial"/>
            </a:endParaRPr>
          </a:p>
          <a:p>
            <a:pPr marL="457200" indent="-457200" rtl="1">
              <a:buClr>
                <a:srgbClr val="C00000"/>
              </a:buClr>
              <a:buSzPct val="100000"/>
              <a:buFont typeface="+mj-lt"/>
              <a:buAutoNum type="arabicPeriod"/>
              <a:defRPr sz="2000">
                <a:latin typeface="Source Sans Pro Regular"/>
                <a:ea typeface="Source Sans Pro Regular"/>
                <a:cs typeface="Source Sans Pro Regular"/>
                <a:sym typeface="Source Sans Pro Regular"/>
              </a:defRPr>
            </a:pPr>
            <a:r>
              <a:rPr lang="ar" sz="2000">
                <a:latin typeface="Sakkal Majalla" panose="02000000000000000000" pitchFamily="2" charset="-78"/>
                <a:cs typeface="Sakkal Majalla" panose="02000000000000000000" pitchFamily="2" charset="-78"/>
              </a:rPr>
              <a:t>طرق البحث</a:t>
            </a:r>
            <a:endParaRPr sz="2000">
              <a:solidFill>
                <a:srgbClr val="10253F"/>
              </a:solidFill>
              <a:latin typeface="Sakkal Majalla" panose="02000000000000000000" pitchFamily="2" charset="-78"/>
              <a:ea typeface="Arial"/>
              <a:cs typeface="Sakkal Majalla" panose="02000000000000000000" pitchFamily="2" charset="-78"/>
              <a:sym typeface="Arial"/>
            </a:endParaRPr>
          </a:p>
          <a:p>
            <a:pPr marL="457200" indent="-457200" rtl="1">
              <a:buClr>
                <a:srgbClr val="C00000"/>
              </a:buClr>
              <a:buSzPct val="100000"/>
              <a:buFont typeface="+mj-lt"/>
              <a:buAutoNum type="arabicPeriod"/>
              <a:defRPr sz="2000">
                <a:latin typeface="Source Sans Pro Regular"/>
                <a:ea typeface="Source Sans Pro Regular"/>
                <a:cs typeface="Source Sans Pro Regular"/>
                <a:sym typeface="Source Sans Pro Regular"/>
              </a:defRPr>
            </a:pPr>
            <a:r>
              <a:rPr lang="ar" sz="2000">
                <a:latin typeface="Sakkal Majalla" panose="02000000000000000000" pitchFamily="2" charset="-78"/>
                <a:cs typeface="Sakkal Majalla" panose="02000000000000000000" pitchFamily="2" charset="-78"/>
              </a:rPr>
              <a:t>النتائج</a:t>
            </a:r>
            <a:endParaRPr sz="2000">
              <a:solidFill>
                <a:srgbClr val="10253F"/>
              </a:solidFill>
              <a:latin typeface="Sakkal Majalla" panose="02000000000000000000" pitchFamily="2" charset="-78"/>
              <a:ea typeface="Arial"/>
              <a:cs typeface="Sakkal Majalla" panose="02000000000000000000" pitchFamily="2" charset="-78"/>
              <a:sym typeface="Arial"/>
            </a:endParaRPr>
          </a:p>
          <a:p>
            <a:pPr marL="457200" indent="-457200" rtl="1">
              <a:buClr>
                <a:srgbClr val="C00000"/>
              </a:buClr>
              <a:buSzPct val="100000"/>
              <a:buFont typeface="+mj-lt"/>
              <a:buAutoNum type="arabicPeriod"/>
              <a:defRPr sz="2000">
                <a:latin typeface="Source Sans Pro Regular"/>
                <a:ea typeface="Source Sans Pro Regular"/>
                <a:cs typeface="Source Sans Pro Regular"/>
                <a:sym typeface="Source Sans Pro Regular"/>
              </a:defRPr>
            </a:pPr>
            <a:r>
              <a:rPr lang="ar" sz="2000">
                <a:latin typeface="Sakkal Majalla" panose="02000000000000000000" pitchFamily="2" charset="-78"/>
                <a:cs typeface="Sakkal Majalla" panose="02000000000000000000" pitchFamily="2" charset="-78"/>
              </a:rPr>
              <a:t>التقييم الذاتي للاستعداد للفاشية وجودة الإعداد لها، والكشف عنها، واستقصاؤها، والاستجابة لها</a:t>
            </a:r>
            <a:endParaRPr sz="2000">
              <a:solidFill>
                <a:srgbClr val="10253F"/>
              </a:solidFill>
              <a:latin typeface="Sakkal Majalla" panose="02000000000000000000" pitchFamily="2" charset="-78"/>
              <a:ea typeface="Arial"/>
              <a:cs typeface="Sakkal Majalla" panose="02000000000000000000" pitchFamily="2" charset="-78"/>
              <a:sym typeface="Arial"/>
            </a:endParaRPr>
          </a:p>
          <a:p>
            <a:pPr marL="457200" indent="-457200" rtl="1">
              <a:buClr>
                <a:srgbClr val="C00000"/>
              </a:buClr>
              <a:buSzPct val="100000"/>
              <a:buFont typeface="+mj-lt"/>
              <a:buAutoNum type="arabicPeriod"/>
              <a:defRPr sz="2000">
                <a:latin typeface="Source Sans Pro Regular"/>
                <a:ea typeface="Source Sans Pro Regular"/>
                <a:cs typeface="Source Sans Pro Regular"/>
                <a:sym typeface="Source Sans Pro Regular"/>
              </a:defRPr>
            </a:pPr>
            <a:r>
              <a:rPr lang="ar" sz="2000">
                <a:latin typeface="Sakkal Majalla" panose="02000000000000000000" pitchFamily="2" charset="-78"/>
                <a:cs typeface="Sakkal Majalla" panose="02000000000000000000" pitchFamily="2" charset="-78"/>
              </a:rPr>
              <a:t>تقييم جوانب أخرى للاستجابة</a:t>
            </a:r>
            <a:endParaRPr sz="2000">
              <a:solidFill>
                <a:srgbClr val="10253F"/>
              </a:solidFill>
              <a:latin typeface="Sakkal Majalla" panose="02000000000000000000" pitchFamily="2" charset="-78"/>
              <a:ea typeface="Arial"/>
              <a:cs typeface="Sakkal Majalla" panose="02000000000000000000" pitchFamily="2" charset="-78"/>
              <a:sym typeface="Arial"/>
            </a:endParaRPr>
          </a:p>
          <a:p>
            <a:pPr marL="457200" indent="-457200" rtl="1">
              <a:buClr>
                <a:srgbClr val="C00000"/>
              </a:buClr>
              <a:buSzPct val="100000"/>
              <a:buFont typeface="+mj-lt"/>
              <a:buAutoNum type="arabicPeriod"/>
              <a:defRPr sz="2000">
                <a:latin typeface="Source Sans Pro Regular"/>
                <a:ea typeface="Source Sans Pro Regular"/>
                <a:cs typeface="Source Sans Pro Regular"/>
                <a:sym typeface="Source Sans Pro Regular"/>
              </a:defRPr>
            </a:pPr>
            <a:r>
              <a:rPr lang="ar" sz="2000">
                <a:latin typeface="Sakkal Majalla" panose="02000000000000000000" pitchFamily="2" charset="-78"/>
                <a:cs typeface="Sakkal Majalla" panose="02000000000000000000" pitchFamily="2" charset="-78"/>
              </a:rPr>
              <a:t>التفسيرات، والمناقشات، والاستنتاجات</a:t>
            </a:r>
            <a:endParaRPr sz="2000">
              <a:solidFill>
                <a:srgbClr val="10253F"/>
              </a:solidFill>
              <a:latin typeface="Sakkal Majalla" panose="02000000000000000000" pitchFamily="2" charset="-78"/>
              <a:ea typeface="Arial"/>
              <a:cs typeface="Sakkal Majalla" panose="02000000000000000000" pitchFamily="2" charset="-78"/>
              <a:sym typeface="Arial"/>
            </a:endParaRPr>
          </a:p>
          <a:p>
            <a:pPr marL="457200" indent="-457200" rtl="1">
              <a:buClr>
                <a:srgbClr val="C00000"/>
              </a:buClr>
              <a:buSzPct val="100000"/>
              <a:buFont typeface="+mj-lt"/>
              <a:buAutoNum type="arabicPeriod"/>
              <a:defRPr sz="2000">
                <a:latin typeface="Source Sans Pro Regular"/>
                <a:ea typeface="Source Sans Pro Regular"/>
                <a:cs typeface="Source Sans Pro Regular"/>
                <a:sym typeface="Source Sans Pro Regular"/>
              </a:defRPr>
            </a:pPr>
            <a:r>
              <a:rPr lang="ar" sz="2000">
                <a:latin typeface="Sakkal Majalla" panose="02000000000000000000" pitchFamily="2" charset="-78"/>
                <a:cs typeface="Sakkal Majalla" panose="02000000000000000000" pitchFamily="2" charset="-78"/>
              </a:rPr>
              <a:t>الإجراءات الموصى بها في مجال الصحة العامة</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8</a:t>
            </a:fld>
            <a:endParaRPr/>
          </a:p>
        </p:txBody>
      </p:sp>
      <p:sp>
        <p:nvSpPr>
          <p:cNvPr id="302" name="Content Placeholder 2"/>
          <p:cNvSpPr txBox="1">
            <a:spLocks noGrp="1"/>
          </p:cNvSpPr>
          <p:nvPr>
            <p:ph type="body" idx="1"/>
          </p:nvPr>
        </p:nvSpPr>
        <p:spPr>
          <a:xfrm>
            <a:off x="4086512" y="1268993"/>
            <a:ext cx="7529514" cy="5546726"/>
          </a:xfrm>
          <a:prstGeom prst="rect">
            <a:avLst/>
          </a:prstGeom>
        </p:spPr>
        <p:txBody>
          <a:bodyPr rtlCol="1"/>
          <a:lstStyle/>
          <a:p>
            <a:pPr marL="0" indent="0" rtl="1">
              <a:buSzTx/>
              <a:buNone/>
              <a:defRPr sz="2400">
                <a:solidFill>
                  <a:srgbClr val="FF0000"/>
                </a:solidFill>
              </a:defRPr>
            </a:pPr>
            <a:r>
              <a:rPr lang="ar" b="1">
                <a:solidFill>
                  <a:srgbClr val="C00000"/>
                </a:solidFill>
                <a:latin typeface="Sakkal Majalla" panose="02000000000000000000" pitchFamily="2" charset="-78"/>
                <a:cs typeface="Sakkal Majalla" panose="02000000000000000000" pitchFamily="2" charset="-78"/>
              </a:rPr>
              <a:t>ملاحظة إلى المُيسِّرين:</a:t>
            </a:r>
          </a:p>
          <a:p>
            <a:pPr marL="0" indent="0" rtl="1">
              <a:buSzTx/>
              <a:buNone/>
              <a:defRPr sz="2400">
                <a:solidFill>
                  <a:srgbClr val="FF0000"/>
                </a:solidFill>
              </a:defRPr>
            </a:pPr>
            <a:endParaRPr>
              <a:solidFill>
                <a:srgbClr val="C00000"/>
              </a:solidFill>
              <a:latin typeface="Sakkal Majalla" panose="02000000000000000000" pitchFamily="2" charset="-78"/>
              <a:cs typeface="Sakkal Majalla" panose="02000000000000000000" pitchFamily="2" charset="-78"/>
            </a:endParaRPr>
          </a:p>
          <a:p>
            <a:pPr marL="0" indent="0" rtl="1">
              <a:buSzTx/>
              <a:buNone/>
              <a:defRPr sz="2400">
                <a:solidFill>
                  <a:srgbClr val="FF0000"/>
                </a:solidFill>
              </a:defRPr>
            </a:pPr>
            <a:r>
              <a:rPr lang="ar" sz="2400">
                <a:solidFill>
                  <a:srgbClr val="C00000"/>
                </a:solidFill>
                <a:latin typeface="Sakkal Majalla" panose="02000000000000000000" pitchFamily="2" charset="-78"/>
                <a:cs typeface="Sakkal Majalla" panose="02000000000000000000" pitchFamily="2" charset="-78"/>
              </a:rPr>
              <a:t>نحثك</a:t>
            </a:r>
            <a:r>
              <a:rPr sz="2400">
                <a:solidFill>
                  <a:srgbClr val="C00000"/>
                </a:solidFill>
                <a:latin typeface="Sakkal Majalla" panose="02000000000000000000" pitchFamily="2" charset="-78"/>
                <a:cs typeface="Sakkal Majalla" panose="02000000000000000000" pitchFamily="2" charset="-78"/>
              </a:rPr>
              <a:t> </a:t>
            </a:r>
            <a:r>
              <a:rPr sz="2400" err="1">
                <a:solidFill>
                  <a:srgbClr val="C00000"/>
                </a:solidFill>
                <a:latin typeface="Sakkal Majalla" panose="02000000000000000000" pitchFamily="2" charset="-78"/>
                <a:cs typeface="Sakkal Majalla" panose="02000000000000000000" pitchFamily="2" charset="-78"/>
              </a:rPr>
              <a:t>على</a:t>
            </a:r>
            <a:r>
              <a:rPr sz="2400">
                <a:solidFill>
                  <a:srgbClr val="C00000"/>
                </a:solidFill>
                <a:latin typeface="Sakkal Majalla" panose="02000000000000000000" pitchFamily="2" charset="-78"/>
                <a:cs typeface="Sakkal Majalla" panose="02000000000000000000" pitchFamily="2" charset="-78"/>
              </a:rPr>
              <a:t> </a:t>
            </a:r>
            <a:r>
              <a:rPr sz="2400" err="1">
                <a:solidFill>
                  <a:srgbClr val="C00000"/>
                </a:solidFill>
                <a:latin typeface="Sakkal Majalla" panose="02000000000000000000" pitchFamily="2" charset="-78"/>
                <a:cs typeface="Sakkal Majalla" panose="02000000000000000000" pitchFamily="2" charset="-78"/>
              </a:rPr>
              <a:t>استبدال</a:t>
            </a:r>
            <a:r>
              <a:rPr sz="2400">
                <a:solidFill>
                  <a:srgbClr val="C00000"/>
                </a:solidFill>
                <a:latin typeface="Sakkal Majalla" panose="02000000000000000000" pitchFamily="2" charset="-78"/>
                <a:cs typeface="Sakkal Majalla" panose="02000000000000000000" pitchFamily="2" charset="-78"/>
              </a:rPr>
              <a:t> </a:t>
            </a:r>
            <a:r>
              <a:rPr sz="2400" err="1">
                <a:solidFill>
                  <a:srgbClr val="C00000"/>
                </a:solidFill>
                <a:latin typeface="Sakkal Majalla" panose="02000000000000000000" pitchFamily="2" charset="-78"/>
                <a:cs typeface="Sakkal Majalla" panose="02000000000000000000" pitchFamily="2" charset="-78"/>
              </a:rPr>
              <a:t>أو</a:t>
            </a:r>
            <a:r>
              <a:rPr sz="2400">
                <a:solidFill>
                  <a:srgbClr val="C00000"/>
                </a:solidFill>
                <a:latin typeface="Sakkal Majalla" panose="02000000000000000000" pitchFamily="2" charset="-78"/>
                <a:cs typeface="Sakkal Majalla" panose="02000000000000000000" pitchFamily="2" charset="-78"/>
              </a:rPr>
              <a:t> </a:t>
            </a:r>
            <a:r>
              <a:rPr sz="2400" err="1">
                <a:solidFill>
                  <a:srgbClr val="C00000"/>
                </a:solidFill>
                <a:latin typeface="Sakkal Majalla" panose="02000000000000000000" pitchFamily="2" charset="-78"/>
                <a:cs typeface="Sakkal Majalla" panose="02000000000000000000" pitchFamily="2" charset="-78"/>
              </a:rPr>
              <a:t>استكمال</a:t>
            </a:r>
            <a:r>
              <a:rPr lang="ar" sz="2400">
                <a:solidFill>
                  <a:srgbClr val="C00000"/>
                </a:solidFill>
                <a:latin typeface="Sakkal Majalla" panose="02000000000000000000" pitchFamily="2" charset="-78"/>
                <a:cs typeface="Sakkal Majalla" panose="02000000000000000000" pitchFamily="2" charset="-78"/>
              </a:rPr>
              <a:t> شرائح استخلاص المعلومات السابقة</a:t>
            </a:r>
            <a:r>
              <a:rPr sz="2400">
                <a:solidFill>
                  <a:srgbClr val="C00000"/>
                </a:solidFill>
                <a:latin typeface="Sakkal Majalla" panose="02000000000000000000" pitchFamily="2" charset="-78"/>
                <a:cs typeface="Sakkal Majalla" panose="02000000000000000000" pitchFamily="2" charset="-78"/>
              </a:rPr>
              <a:t> </a:t>
            </a:r>
            <a:r>
              <a:rPr sz="2400" err="1">
                <a:solidFill>
                  <a:srgbClr val="C00000"/>
                </a:solidFill>
                <a:latin typeface="Sakkal Majalla" panose="02000000000000000000" pitchFamily="2" charset="-78"/>
                <a:cs typeface="Sakkal Majalla" panose="02000000000000000000" pitchFamily="2" charset="-78"/>
              </a:rPr>
              <a:t>بمحتوى</a:t>
            </a:r>
            <a:r>
              <a:rPr sz="2400">
                <a:solidFill>
                  <a:srgbClr val="C00000"/>
                </a:solidFill>
                <a:latin typeface="Sakkal Majalla" panose="02000000000000000000" pitchFamily="2" charset="-78"/>
                <a:cs typeface="Sakkal Majalla" panose="02000000000000000000" pitchFamily="2" charset="-78"/>
              </a:rPr>
              <a:t> </a:t>
            </a:r>
            <a:r>
              <a:rPr sz="2400" err="1">
                <a:solidFill>
                  <a:srgbClr val="C00000"/>
                </a:solidFill>
                <a:latin typeface="Sakkal Majalla" panose="02000000000000000000" pitchFamily="2" charset="-78"/>
                <a:cs typeface="Sakkal Majalla" panose="02000000000000000000" pitchFamily="2" charset="-78"/>
              </a:rPr>
              <a:t>مأخوذ</a:t>
            </a:r>
            <a:r>
              <a:rPr lang="ar" sz="2400">
                <a:solidFill>
                  <a:srgbClr val="C00000"/>
                </a:solidFill>
                <a:latin typeface="Sakkal Majalla" panose="02000000000000000000" pitchFamily="2" charset="-78"/>
                <a:cs typeface="Sakkal Majalla" panose="02000000000000000000" pitchFamily="2" charset="-78"/>
              </a:rPr>
              <a:t> من</a:t>
            </a:r>
            <a:r>
              <a:rPr sz="2400">
                <a:solidFill>
                  <a:srgbClr val="C00000"/>
                </a:solidFill>
                <a:latin typeface="Sakkal Majalla" panose="02000000000000000000" pitchFamily="2" charset="-78"/>
                <a:cs typeface="Sakkal Majalla" panose="02000000000000000000" pitchFamily="2" charset="-78"/>
              </a:rPr>
              <a:t> </a:t>
            </a:r>
            <a:r>
              <a:rPr sz="2400" err="1">
                <a:solidFill>
                  <a:srgbClr val="C00000"/>
                </a:solidFill>
                <a:latin typeface="Sakkal Majalla" panose="02000000000000000000" pitchFamily="2" charset="-78"/>
                <a:cs typeface="Sakkal Majalla" panose="02000000000000000000" pitchFamily="2" charset="-78"/>
              </a:rPr>
              <a:t>النماذج</a:t>
            </a:r>
            <a:r>
              <a:rPr lang="ar-EG" sz="2400">
                <a:solidFill>
                  <a:srgbClr val="C00000"/>
                </a:solidFill>
                <a:latin typeface="Sakkal Majalla" panose="02000000000000000000" pitchFamily="2" charset="-78"/>
                <a:cs typeface="Sakkal Majalla" panose="02000000000000000000" pitchFamily="2" charset="-78"/>
              </a:rPr>
              <a:t>/ </a:t>
            </a:r>
            <a:r>
              <a:rPr sz="2400" err="1">
                <a:solidFill>
                  <a:srgbClr val="C00000"/>
                </a:solidFill>
                <a:latin typeface="Sakkal Majalla" panose="02000000000000000000" pitchFamily="2" charset="-78"/>
                <a:cs typeface="Sakkal Majalla" panose="02000000000000000000" pitchFamily="2" charset="-78"/>
              </a:rPr>
              <a:t>المبادئ</a:t>
            </a:r>
            <a:r>
              <a:rPr sz="2400">
                <a:solidFill>
                  <a:srgbClr val="C00000"/>
                </a:solidFill>
                <a:latin typeface="Sakkal Majalla" panose="02000000000000000000" pitchFamily="2" charset="-78"/>
                <a:cs typeface="Sakkal Majalla" panose="02000000000000000000" pitchFamily="2" charset="-78"/>
              </a:rPr>
              <a:t> </a:t>
            </a:r>
            <a:r>
              <a:rPr sz="2400" err="1">
                <a:solidFill>
                  <a:srgbClr val="C00000"/>
                </a:solidFill>
                <a:latin typeface="Sakkal Majalla" panose="02000000000000000000" pitchFamily="2" charset="-78"/>
                <a:cs typeface="Sakkal Majalla" panose="02000000000000000000" pitchFamily="2" charset="-78"/>
              </a:rPr>
              <a:t>التوجيهية</a:t>
            </a:r>
            <a:r>
              <a:rPr lang="ar" sz="2400">
                <a:solidFill>
                  <a:srgbClr val="C00000"/>
                </a:solidFill>
                <a:latin typeface="Sakkal Majalla" panose="02000000000000000000" pitchFamily="2" charset="-78"/>
                <a:cs typeface="Sakkal Majalla" panose="02000000000000000000" pitchFamily="2" charset="-78"/>
              </a:rPr>
              <a:t> الوطنية،</a:t>
            </a:r>
            <a:r>
              <a:rPr sz="2400">
                <a:solidFill>
                  <a:srgbClr val="C00000"/>
                </a:solidFill>
                <a:latin typeface="Sakkal Majalla" panose="02000000000000000000" pitchFamily="2" charset="-78"/>
                <a:cs typeface="Sakkal Majalla" panose="02000000000000000000" pitchFamily="2" charset="-78"/>
              </a:rPr>
              <a:t> </a:t>
            </a:r>
            <a:r>
              <a:rPr sz="2400" err="1">
                <a:solidFill>
                  <a:srgbClr val="C00000"/>
                </a:solidFill>
                <a:latin typeface="Sakkal Majalla" panose="02000000000000000000" pitchFamily="2" charset="-78"/>
                <a:cs typeface="Sakkal Majalla" panose="02000000000000000000" pitchFamily="2" charset="-78"/>
              </a:rPr>
              <a:t>إن</a:t>
            </a:r>
            <a:r>
              <a:rPr sz="2400">
                <a:solidFill>
                  <a:srgbClr val="C00000"/>
                </a:solidFill>
                <a:latin typeface="Sakkal Majalla" panose="02000000000000000000" pitchFamily="2" charset="-78"/>
                <a:cs typeface="Sakkal Majalla" panose="02000000000000000000" pitchFamily="2" charset="-78"/>
              </a:rPr>
              <a:t> </a:t>
            </a:r>
            <a:r>
              <a:rPr sz="2400" err="1">
                <a:solidFill>
                  <a:srgbClr val="C00000"/>
                </a:solidFill>
                <a:latin typeface="Sakkal Majalla" panose="02000000000000000000" pitchFamily="2" charset="-78"/>
                <a:cs typeface="Sakkal Majalla" panose="02000000000000000000" pitchFamily="2" charset="-78"/>
              </a:rPr>
              <a:t>وُجدت</a:t>
            </a:r>
            <a:r>
              <a:rPr lang="ar-EG" sz="2400">
                <a:solidFill>
                  <a:srgbClr val="C00000"/>
                </a:solidFill>
                <a:latin typeface="Sakkal Majalla" panose="02000000000000000000" pitchFamily="2" charset="-78"/>
                <a:cs typeface="Sakkal Majalla" panose="02000000000000000000" pitchFamily="2" charset="-78"/>
              </a:rPr>
              <a:t>. و</a:t>
            </a:r>
            <a:r>
              <a:rPr lang="ar" sz="2400">
                <a:solidFill>
                  <a:srgbClr val="C00000"/>
                </a:solidFill>
                <a:latin typeface="Sakkal Majalla" panose="02000000000000000000" pitchFamily="2" charset="-78"/>
                <a:cs typeface="Sakkal Majalla" panose="02000000000000000000" pitchFamily="2" charset="-78"/>
              </a:rPr>
              <a:t>عند استخلاص المعلومات،</a:t>
            </a:r>
            <a:r>
              <a:rPr sz="2400">
                <a:solidFill>
                  <a:srgbClr val="C00000"/>
                </a:solidFill>
                <a:latin typeface="Sakkal Majalla" panose="02000000000000000000" pitchFamily="2" charset="-78"/>
                <a:cs typeface="Sakkal Majalla" panose="02000000000000000000" pitchFamily="2" charset="-78"/>
              </a:rPr>
              <a:t> </a:t>
            </a:r>
            <a:r>
              <a:rPr sz="2400" err="1">
                <a:solidFill>
                  <a:srgbClr val="C00000"/>
                </a:solidFill>
                <a:latin typeface="Sakkal Majalla" panose="02000000000000000000" pitchFamily="2" charset="-78"/>
                <a:cs typeface="Sakkal Majalla" panose="02000000000000000000" pitchFamily="2" charset="-78"/>
              </a:rPr>
              <a:t>تأكد</a:t>
            </a:r>
            <a:r>
              <a:rPr sz="2400">
                <a:solidFill>
                  <a:srgbClr val="C00000"/>
                </a:solidFill>
                <a:latin typeface="Sakkal Majalla" panose="02000000000000000000" pitchFamily="2" charset="-78"/>
                <a:cs typeface="Sakkal Majalla" panose="02000000000000000000" pitchFamily="2" charset="-78"/>
              </a:rPr>
              <a:t> </a:t>
            </a:r>
            <a:r>
              <a:rPr sz="2400" err="1">
                <a:solidFill>
                  <a:srgbClr val="C00000"/>
                </a:solidFill>
                <a:latin typeface="Sakkal Majalla" panose="02000000000000000000" pitchFamily="2" charset="-78"/>
                <a:cs typeface="Sakkal Majalla" panose="02000000000000000000" pitchFamily="2" charset="-78"/>
              </a:rPr>
              <a:t>من</a:t>
            </a:r>
            <a:r>
              <a:rPr sz="2400">
                <a:solidFill>
                  <a:srgbClr val="C00000"/>
                </a:solidFill>
                <a:latin typeface="Sakkal Majalla" panose="02000000000000000000" pitchFamily="2" charset="-78"/>
                <a:cs typeface="Sakkal Majalla" panose="02000000000000000000" pitchFamily="2" charset="-78"/>
              </a:rPr>
              <a:t> </a:t>
            </a:r>
            <a:r>
              <a:rPr sz="2400" err="1">
                <a:solidFill>
                  <a:srgbClr val="C00000"/>
                </a:solidFill>
                <a:latin typeface="Sakkal Majalla" panose="02000000000000000000" pitchFamily="2" charset="-78"/>
                <a:cs typeface="Sakkal Majalla" panose="02000000000000000000" pitchFamily="2" charset="-78"/>
              </a:rPr>
              <a:t>مناقشة</a:t>
            </a:r>
            <a:r>
              <a:rPr sz="2400">
                <a:solidFill>
                  <a:srgbClr val="C00000"/>
                </a:solidFill>
                <a:latin typeface="Sakkal Majalla" panose="02000000000000000000" pitchFamily="2" charset="-78"/>
                <a:cs typeface="Sakkal Majalla" panose="02000000000000000000" pitchFamily="2" charset="-78"/>
              </a:rPr>
              <a:t> </a:t>
            </a:r>
            <a:r>
              <a:rPr sz="2400" err="1">
                <a:solidFill>
                  <a:srgbClr val="C00000"/>
                </a:solidFill>
                <a:latin typeface="Sakkal Majalla" panose="02000000000000000000" pitchFamily="2" charset="-78"/>
                <a:cs typeface="Sakkal Majalla" panose="02000000000000000000" pitchFamily="2" charset="-78"/>
              </a:rPr>
              <a:t>النقاط</a:t>
            </a:r>
            <a:r>
              <a:rPr sz="2400">
                <a:solidFill>
                  <a:srgbClr val="C00000"/>
                </a:solidFill>
                <a:latin typeface="Sakkal Majalla" panose="02000000000000000000" pitchFamily="2" charset="-78"/>
                <a:cs typeface="Sakkal Majalla" panose="02000000000000000000" pitchFamily="2" charset="-78"/>
              </a:rPr>
              <a:t> </a:t>
            </a:r>
            <a:r>
              <a:rPr sz="2400" err="1">
                <a:solidFill>
                  <a:srgbClr val="C00000"/>
                </a:solidFill>
                <a:latin typeface="Sakkal Majalla" panose="02000000000000000000" pitchFamily="2" charset="-78"/>
                <a:cs typeface="Sakkal Majalla" panose="02000000000000000000" pitchFamily="2" charset="-78"/>
              </a:rPr>
              <a:t>الآتية</a:t>
            </a:r>
            <a:r>
              <a:rPr sz="2400">
                <a:solidFill>
                  <a:srgbClr val="C00000"/>
                </a:solidFill>
                <a:latin typeface="Sakkal Majalla" panose="02000000000000000000" pitchFamily="2" charset="-78"/>
                <a:cs typeface="Sakkal Majalla" panose="02000000000000000000" pitchFamily="2" charset="-78"/>
              </a:rPr>
              <a:t>:</a:t>
            </a:r>
          </a:p>
          <a:p>
            <a:pPr marL="0" indent="0" rtl="1">
              <a:buSzTx/>
              <a:buNone/>
              <a:defRPr sz="2400">
                <a:solidFill>
                  <a:srgbClr val="FF0000"/>
                </a:solidFill>
              </a:defRPr>
            </a:pPr>
            <a:endParaRPr sz="2400">
              <a:solidFill>
                <a:srgbClr val="C00000"/>
              </a:solidFill>
              <a:latin typeface="Sakkal Majalla" panose="02000000000000000000" pitchFamily="2" charset="-78"/>
              <a:cs typeface="Sakkal Majalla" panose="02000000000000000000" pitchFamily="2" charset="-78"/>
            </a:endParaRPr>
          </a:p>
          <a:p>
            <a:pPr marL="254000" indent="-254000" rtl="1">
              <a:buClr>
                <a:srgbClr val="C00000"/>
              </a:buClr>
              <a:defRPr sz="2400">
                <a:solidFill>
                  <a:srgbClr val="FF0000"/>
                </a:solidFill>
              </a:defRPr>
            </a:pPr>
            <a:r>
              <a:rPr sz="2400" err="1">
                <a:solidFill>
                  <a:srgbClr val="C00000"/>
                </a:solidFill>
                <a:latin typeface="Sakkal Majalla" panose="02000000000000000000" pitchFamily="2" charset="-78"/>
                <a:cs typeface="Sakkal Majalla" panose="02000000000000000000" pitchFamily="2" charset="-78"/>
              </a:rPr>
              <a:t>منْ</a:t>
            </a:r>
            <a:r>
              <a:rPr sz="2400">
                <a:solidFill>
                  <a:srgbClr val="C00000"/>
                </a:solidFill>
                <a:latin typeface="Sakkal Majalla" panose="02000000000000000000" pitchFamily="2" charset="-78"/>
                <a:cs typeface="Sakkal Majalla" panose="02000000000000000000" pitchFamily="2" charset="-78"/>
              </a:rPr>
              <a:t> </a:t>
            </a:r>
            <a:r>
              <a:rPr sz="2400" err="1">
                <a:solidFill>
                  <a:srgbClr val="C00000"/>
                </a:solidFill>
                <a:latin typeface="Sakkal Majalla" panose="02000000000000000000" pitchFamily="2" charset="-78"/>
                <a:cs typeface="Sakkal Majalla" panose="02000000000000000000" pitchFamily="2" charset="-78"/>
              </a:rPr>
              <a:t>المسؤول</a:t>
            </a:r>
            <a:r>
              <a:rPr sz="2400">
                <a:solidFill>
                  <a:srgbClr val="C00000"/>
                </a:solidFill>
                <a:latin typeface="Sakkal Majalla" panose="02000000000000000000" pitchFamily="2" charset="-78"/>
                <a:cs typeface="Sakkal Majalla" panose="02000000000000000000" pitchFamily="2" charset="-78"/>
              </a:rPr>
              <a:t> </a:t>
            </a:r>
            <a:r>
              <a:rPr sz="2400" err="1">
                <a:solidFill>
                  <a:srgbClr val="C00000"/>
                </a:solidFill>
                <a:latin typeface="Sakkal Majalla" panose="02000000000000000000" pitchFamily="2" charset="-78"/>
                <a:cs typeface="Sakkal Majalla" panose="02000000000000000000" pitchFamily="2" charset="-78"/>
              </a:rPr>
              <a:t>عن</a:t>
            </a:r>
            <a:r>
              <a:rPr sz="2400">
                <a:solidFill>
                  <a:srgbClr val="C00000"/>
                </a:solidFill>
                <a:latin typeface="Sakkal Majalla" panose="02000000000000000000" pitchFamily="2" charset="-78"/>
                <a:cs typeface="Sakkal Majalla" panose="02000000000000000000" pitchFamily="2" charset="-78"/>
              </a:rPr>
              <a:t> </a:t>
            </a:r>
            <a:r>
              <a:rPr sz="2400" err="1">
                <a:solidFill>
                  <a:srgbClr val="C00000"/>
                </a:solidFill>
                <a:latin typeface="Sakkal Majalla" panose="02000000000000000000" pitchFamily="2" charset="-78"/>
                <a:cs typeface="Sakkal Majalla" panose="02000000000000000000" pitchFamily="2" charset="-78"/>
              </a:rPr>
              <a:t>كتابة</a:t>
            </a:r>
            <a:r>
              <a:rPr sz="2400">
                <a:solidFill>
                  <a:srgbClr val="C00000"/>
                </a:solidFill>
                <a:latin typeface="Sakkal Majalla" panose="02000000000000000000" pitchFamily="2" charset="-78"/>
                <a:cs typeface="Sakkal Majalla" panose="02000000000000000000" pitchFamily="2" charset="-78"/>
              </a:rPr>
              <a:t> </a:t>
            </a:r>
            <a:r>
              <a:rPr sz="2400" err="1">
                <a:solidFill>
                  <a:srgbClr val="C00000"/>
                </a:solidFill>
                <a:latin typeface="Sakkal Majalla" panose="02000000000000000000" pitchFamily="2" charset="-78"/>
                <a:cs typeface="Sakkal Majalla" panose="02000000000000000000" pitchFamily="2" charset="-78"/>
              </a:rPr>
              <a:t>تقرير</a:t>
            </a:r>
            <a:r>
              <a:rPr sz="2400">
                <a:solidFill>
                  <a:srgbClr val="C00000"/>
                </a:solidFill>
                <a:latin typeface="Sakkal Majalla" panose="02000000000000000000" pitchFamily="2" charset="-78"/>
                <a:cs typeface="Sakkal Majalla" panose="02000000000000000000" pitchFamily="2" charset="-78"/>
              </a:rPr>
              <a:t> </a:t>
            </a:r>
            <a:r>
              <a:rPr sz="2400" err="1">
                <a:solidFill>
                  <a:srgbClr val="C00000"/>
                </a:solidFill>
                <a:latin typeface="Sakkal Majalla" panose="02000000000000000000" pitchFamily="2" charset="-78"/>
                <a:cs typeface="Sakkal Majalla" panose="02000000000000000000" pitchFamily="2" charset="-78"/>
              </a:rPr>
              <a:t>الحالة</a:t>
            </a:r>
            <a:r>
              <a:rPr sz="2400">
                <a:solidFill>
                  <a:srgbClr val="C00000"/>
                </a:solidFill>
                <a:latin typeface="Sakkal Majalla" panose="02000000000000000000" pitchFamily="2" charset="-78"/>
                <a:cs typeface="Sakkal Majalla" panose="02000000000000000000" pitchFamily="2" charset="-78"/>
              </a:rPr>
              <a:t> </a:t>
            </a:r>
            <a:r>
              <a:rPr sz="2400" err="1">
                <a:solidFill>
                  <a:srgbClr val="C00000"/>
                </a:solidFill>
                <a:latin typeface="Sakkal Majalla" panose="02000000000000000000" pitchFamily="2" charset="-78"/>
                <a:cs typeface="Sakkal Majalla" panose="02000000000000000000" pitchFamily="2" charset="-78"/>
              </a:rPr>
              <a:t>الميداني</a:t>
            </a:r>
            <a:r>
              <a:rPr sz="2400">
                <a:solidFill>
                  <a:srgbClr val="C00000"/>
                </a:solidFill>
                <a:latin typeface="Sakkal Majalla" panose="02000000000000000000" pitchFamily="2" charset="-78"/>
                <a:cs typeface="Sakkal Majalla" panose="02000000000000000000" pitchFamily="2" charset="-78"/>
              </a:rPr>
              <a:t>، </a:t>
            </a:r>
            <a:r>
              <a:rPr sz="2400" err="1">
                <a:solidFill>
                  <a:srgbClr val="C00000"/>
                </a:solidFill>
                <a:latin typeface="Sakkal Majalla" panose="02000000000000000000" pitchFamily="2" charset="-78"/>
                <a:cs typeface="Sakkal Majalla" panose="02000000000000000000" pitchFamily="2" charset="-78"/>
              </a:rPr>
              <a:t>وتقرير</a:t>
            </a:r>
            <a:r>
              <a:rPr sz="2400">
                <a:solidFill>
                  <a:srgbClr val="C00000"/>
                </a:solidFill>
                <a:latin typeface="Sakkal Majalla" panose="02000000000000000000" pitchFamily="2" charset="-78"/>
                <a:cs typeface="Sakkal Majalla" panose="02000000000000000000" pitchFamily="2" charset="-78"/>
              </a:rPr>
              <a:t> </a:t>
            </a:r>
            <a:r>
              <a:rPr sz="2400" err="1">
                <a:solidFill>
                  <a:srgbClr val="C00000"/>
                </a:solidFill>
                <a:latin typeface="Sakkal Majalla" panose="02000000000000000000" pitchFamily="2" charset="-78"/>
                <a:cs typeface="Sakkal Majalla" panose="02000000000000000000" pitchFamily="2" charset="-78"/>
              </a:rPr>
              <a:t>الاستقصاء</a:t>
            </a:r>
            <a:r>
              <a:rPr sz="2400">
                <a:solidFill>
                  <a:srgbClr val="C00000"/>
                </a:solidFill>
                <a:latin typeface="Sakkal Majalla" panose="02000000000000000000" pitchFamily="2" charset="-78"/>
                <a:cs typeface="Sakkal Majalla" panose="02000000000000000000" pitchFamily="2" charset="-78"/>
              </a:rPr>
              <a:t>.</a:t>
            </a:r>
          </a:p>
          <a:p>
            <a:pPr marL="254000" indent="-254000" rtl="1">
              <a:buClr>
                <a:srgbClr val="C00000"/>
              </a:buClr>
              <a:defRPr sz="2400">
                <a:solidFill>
                  <a:srgbClr val="FF0000"/>
                </a:solidFill>
              </a:defRPr>
            </a:pPr>
            <a:r>
              <a:rPr sz="2400" err="1">
                <a:solidFill>
                  <a:srgbClr val="C00000"/>
                </a:solidFill>
                <a:latin typeface="Sakkal Majalla" panose="02000000000000000000" pitchFamily="2" charset="-78"/>
                <a:cs typeface="Sakkal Majalla" panose="02000000000000000000" pitchFamily="2" charset="-78"/>
              </a:rPr>
              <a:t>وتيرة</a:t>
            </a:r>
            <a:r>
              <a:rPr sz="2400">
                <a:solidFill>
                  <a:srgbClr val="C00000"/>
                </a:solidFill>
                <a:latin typeface="Sakkal Majalla" panose="02000000000000000000" pitchFamily="2" charset="-78"/>
                <a:cs typeface="Sakkal Majalla" panose="02000000000000000000" pitchFamily="2" charset="-78"/>
              </a:rPr>
              <a:t> </a:t>
            </a:r>
            <a:r>
              <a:rPr sz="2400" err="1">
                <a:solidFill>
                  <a:srgbClr val="C00000"/>
                </a:solidFill>
                <a:latin typeface="Sakkal Majalla" panose="02000000000000000000" pitchFamily="2" charset="-78"/>
                <a:cs typeface="Sakkal Majalla" panose="02000000000000000000" pitchFamily="2" charset="-78"/>
              </a:rPr>
              <a:t>إعداد</a:t>
            </a:r>
            <a:r>
              <a:rPr sz="2400">
                <a:solidFill>
                  <a:srgbClr val="C00000"/>
                </a:solidFill>
                <a:latin typeface="Sakkal Majalla" panose="02000000000000000000" pitchFamily="2" charset="-78"/>
                <a:cs typeface="Sakkal Majalla" panose="02000000000000000000" pitchFamily="2" charset="-78"/>
              </a:rPr>
              <a:t> </a:t>
            </a:r>
            <a:r>
              <a:rPr sz="2400" err="1">
                <a:solidFill>
                  <a:srgbClr val="C00000"/>
                </a:solidFill>
                <a:latin typeface="Sakkal Majalla" panose="02000000000000000000" pitchFamily="2" charset="-78"/>
                <a:cs typeface="Sakkal Majalla" panose="02000000000000000000" pitchFamily="2" charset="-78"/>
              </a:rPr>
              <a:t>تقرير</a:t>
            </a:r>
            <a:r>
              <a:rPr sz="2400">
                <a:solidFill>
                  <a:srgbClr val="C00000"/>
                </a:solidFill>
                <a:latin typeface="Sakkal Majalla" panose="02000000000000000000" pitchFamily="2" charset="-78"/>
                <a:cs typeface="Sakkal Majalla" panose="02000000000000000000" pitchFamily="2" charset="-78"/>
              </a:rPr>
              <a:t> </a:t>
            </a:r>
            <a:r>
              <a:rPr sz="2400" err="1">
                <a:solidFill>
                  <a:srgbClr val="C00000"/>
                </a:solidFill>
                <a:latin typeface="Sakkal Majalla" panose="02000000000000000000" pitchFamily="2" charset="-78"/>
                <a:cs typeface="Sakkal Majalla" panose="02000000000000000000" pitchFamily="2" charset="-78"/>
              </a:rPr>
              <a:t>الحالة</a:t>
            </a:r>
            <a:r>
              <a:rPr sz="2400">
                <a:solidFill>
                  <a:srgbClr val="C00000"/>
                </a:solidFill>
                <a:latin typeface="Sakkal Majalla" panose="02000000000000000000" pitchFamily="2" charset="-78"/>
                <a:cs typeface="Sakkal Majalla" panose="02000000000000000000" pitchFamily="2" charset="-78"/>
              </a:rPr>
              <a:t> </a:t>
            </a:r>
            <a:r>
              <a:rPr sz="2400" err="1">
                <a:solidFill>
                  <a:srgbClr val="C00000"/>
                </a:solidFill>
                <a:latin typeface="Sakkal Majalla" panose="02000000000000000000" pitchFamily="2" charset="-78"/>
                <a:cs typeface="Sakkal Majalla" panose="02000000000000000000" pitchFamily="2" charset="-78"/>
              </a:rPr>
              <a:t>المتوقع</a:t>
            </a:r>
            <a:r>
              <a:rPr sz="2400">
                <a:solidFill>
                  <a:srgbClr val="C00000"/>
                </a:solidFill>
                <a:latin typeface="Sakkal Majalla" panose="02000000000000000000" pitchFamily="2" charset="-78"/>
                <a:cs typeface="Sakkal Majalla" panose="02000000000000000000" pitchFamily="2" charset="-78"/>
              </a:rPr>
              <a:t> </a:t>
            </a:r>
            <a:r>
              <a:rPr sz="2400" err="1">
                <a:solidFill>
                  <a:srgbClr val="C00000"/>
                </a:solidFill>
                <a:latin typeface="Sakkal Majalla" panose="02000000000000000000" pitchFamily="2" charset="-78"/>
                <a:cs typeface="Sakkal Majalla" panose="02000000000000000000" pitchFamily="2" charset="-78"/>
              </a:rPr>
              <a:t>استكماله</a:t>
            </a:r>
            <a:r>
              <a:rPr sz="2400">
                <a:solidFill>
                  <a:srgbClr val="C00000"/>
                </a:solidFill>
                <a:latin typeface="Sakkal Majalla" panose="02000000000000000000" pitchFamily="2" charset="-78"/>
                <a:cs typeface="Sakkal Majalla" panose="02000000000000000000" pitchFamily="2" charset="-78"/>
              </a:rPr>
              <a:t> </a:t>
            </a:r>
            <a:r>
              <a:rPr lang="ar-EG" sz="2400">
                <a:solidFill>
                  <a:srgbClr val="C00000"/>
                </a:solidFill>
                <a:latin typeface="Sakkal Majalla" panose="02000000000000000000" pitchFamily="2" charset="-78"/>
                <a:cs typeface="Sakkal Majalla" panose="02000000000000000000" pitchFamily="2" charset="-78"/>
              </a:rPr>
              <a:t>في </a:t>
            </a:r>
            <a:r>
              <a:rPr sz="2400" err="1">
                <a:solidFill>
                  <a:srgbClr val="C00000"/>
                </a:solidFill>
                <a:latin typeface="Sakkal Majalla" panose="02000000000000000000" pitchFamily="2" charset="-78"/>
                <a:cs typeface="Sakkal Majalla" panose="02000000000000000000" pitchFamily="2" charset="-78"/>
              </a:rPr>
              <a:t>أثناء</a:t>
            </a:r>
            <a:r>
              <a:rPr sz="2400">
                <a:solidFill>
                  <a:srgbClr val="C00000"/>
                </a:solidFill>
                <a:latin typeface="Sakkal Majalla" panose="02000000000000000000" pitchFamily="2" charset="-78"/>
                <a:cs typeface="Sakkal Majalla" panose="02000000000000000000" pitchFamily="2" charset="-78"/>
              </a:rPr>
              <a:t> </a:t>
            </a:r>
            <a:r>
              <a:rPr sz="2400" err="1">
                <a:solidFill>
                  <a:srgbClr val="C00000"/>
                </a:solidFill>
                <a:latin typeface="Sakkal Majalla" panose="02000000000000000000" pitchFamily="2" charset="-78"/>
                <a:cs typeface="Sakkal Majalla" panose="02000000000000000000" pitchFamily="2" charset="-78"/>
              </a:rPr>
              <a:t>وجود</a:t>
            </a:r>
            <a:r>
              <a:rPr sz="2400">
                <a:solidFill>
                  <a:srgbClr val="C00000"/>
                </a:solidFill>
                <a:latin typeface="Sakkal Majalla" panose="02000000000000000000" pitchFamily="2" charset="-78"/>
                <a:cs typeface="Sakkal Majalla" panose="02000000000000000000" pitchFamily="2" charset="-78"/>
              </a:rPr>
              <a:t> </a:t>
            </a:r>
            <a:r>
              <a:rPr sz="2400" err="1">
                <a:solidFill>
                  <a:srgbClr val="C00000"/>
                </a:solidFill>
                <a:latin typeface="Sakkal Majalla" panose="02000000000000000000" pitchFamily="2" charset="-78"/>
                <a:cs typeface="Sakkal Majalla" panose="02000000000000000000" pitchFamily="2" charset="-78"/>
              </a:rPr>
              <a:t>الفريق</a:t>
            </a:r>
            <a:r>
              <a:rPr sz="2400">
                <a:solidFill>
                  <a:srgbClr val="C00000"/>
                </a:solidFill>
                <a:latin typeface="Sakkal Majalla" panose="02000000000000000000" pitchFamily="2" charset="-78"/>
                <a:cs typeface="Sakkal Majalla" panose="02000000000000000000" pitchFamily="2" charset="-78"/>
              </a:rPr>
              <a:t> </a:t>
            </a:r>
            <a:r>
              <a:rPr sz="2400" err="1">
                <a:solidFill>
                  <a:srgbClr val="C00000"/>
                </a:solidFill>
                <a:latin typeface="Sakkal Majalla" panose="02000000000000000000" pitchFamily="2" charset="-78"/>
                <a:cs typeface="Sakkal Majalla" panose="02000000000000000000" pitchFamily="2" charset="-78"/>
              </a:rPr>
              <a:t>في</a:t>
            </a:r>
            <a:r>
              <a:rPr sz="2400">
                <a:solidFill>
                  <a:srgbClr val="C00000"/>
                </a:solidFill>
                <a:latin typeface="Sakkal Majalla" panose="02000000000000000000" pitchFamily="2" charset="-78"/>
                <a:cs typeface="Sakkal Majalla" panose="02000000000000000000" pitchFamily="2" charset="-78"/>
              </a:rPr>
              <a:t> </a:t>
            </a:r>
            <a:r>
              <a:rPr sz="2400" err="1">
                <a:solidFill>
                  <a:srgbClr val="C00000"/>
                </a:solidFill>
                <a:latin typeface="Sakkal Majalla" panose="02000000000000000000" pitchFamily="2" charset="-78"/>
                <a:cs typeface="Sakkal Majalla" panose="02000000000000000000" pitchFamily="2" charset="-78"/>
              </a:rPr>
              <a:t>الميدان</a:t>
            </a:r>
            <a:r>
              <a:rPr sz="2400">
                <a:solidFill>
                  <a:srgbClr val="C00000"/>
                </a:solidFill>
                <a:latin typeface="Sakkal Majalla" panose="02000000000000000000" pitchFamily="2" charset="-78"/>
                <a:cs typeface="Sakkal Majalla" panose="02000000000000000000" pitchFamily="2" charset="-78"/>
              </a:rPr>
              <a:t>.</a:t>
            </a:r>
          </a:p>
          <a:p>
            <a:pPr marL="254000" indent="-254000" rtl="1">
              <a:buClr>
                <a:srgbClr val="C00000"/>
              </a:buClr>
              <a:defRPr sz="2400">
                <a:solidFill>
                  <a:srgbClr val="FF0000"/>
                </a:solidFill>
              </a:defRPr>
            </a:pPr>
            <a:r>
              <a:rPr sz="2400" err="1">
                <a:solidFill>
                  <a:srgbClr val="C00000"/>
                </a:solidFill>
                <a:latin typeface="Sakkal Majalla" panose="02000000000000000000" pitchFamily="2" charset="-78"/>
                <a:cs typeface="Sakkal Majalla" panose="02000000000000000000" pitchFamily="2" charset="-78"/>
              </a:rPr>
              <a:t>لمن</a:t>
            </a:r>
            <a:r>
              <a:rPr sz="2400">
                <a:solidFill>
                  <a:srgbClr val="C00000"/>
                </a:solidFill>
                <a:latin typeface="Sakkal Majalla" panose="02000000000000000000" pitchFamily="2" charset="-78"/>
                <a:cs typeface="Sakkal Majalla" panose="02000000000000000000" pitchFamily="2" charset="-78"/>
              </a:rPr>
              <a:t> </a:t>
            </a:r>
            <a:r>
              <a:rPr sz="2400" err="1">
                <a:solidFill>
                  <a:srgbClr val="C00000"/>
                </a:solidFill>
                <a:latin typeface="Sakkal Majalla" panose="02000000000000000000" pitchFamily="2" charset="-78"/>
                <a:cs typeface="Sakkal Majalla" panose="02000000000000000000" pitchFamily="2" charset="-78"/>
              </a:rPr>
              <a:t>ينبغي</a:t>
            </a:r>
            <a:r>
              <a:rPr sz="2400">
                <a:solidFill>
                  <a:srgbClr val="C00000"/>
                </a:solidFill>
                <a:latin typeface="Sakkal Majalla" panose="02000000000000000000" pitchFamily="2" charset="-78"/>
                <a:cs typeface="Sakkal Majalla" panose="02000000000000000000" pitchFamily="2" charset="-78"/>
              </a:rPr>
              <a:t> </a:t>
            </a:r>
            <a:r>
              <a:rPr sz="2400" err="1">
                <a:solidFill>
                  <a:srgbClr val="C00000"/>
                </a:solidFill>
                <a:latin typeface="Sakkal Majalla" panose="02000000000000000000" pitchFamily="2" charset="-78"/>
                <a:cs typeface="Sakkal Majalla" panose="02000000000000000000" pitchFamily="2" charset="-78"/>
              </a:rPr>
              <a:t>إرسال</a:t>
            </a:r>
            <a:r>
              <a:rPr sz="2400">
                <a:solidFill>
                  <a:srgbClr val="C00000"/>
                </a:solidFill>
                <a:latin typeface="Sakkal Majalla" panose="02000000000000000000" pitchFamily="2" charset="-78"/>
                <a:cs typeface="Sakkal Majalla" panose="02000000000000000000" pitchFamily="2" charset="-78"/>
              </a:rPr>
              <a:t> </a:t>
            </a:r>
            <a:r>
              <a:rPr sz="2400" err="1">
                <a:solidFill>
                  <a:srgbClr val="C00000"/>
                </a:solidFill>
                <a:latin typeface="Sakkal Majalla" panose="02000000000000000000" pitchFamily="2" charset="-78"/>
                <a:cs typeface="Sakkal Majalla" panose="02000000000000000000" pitchFamily="2" charset="-78"/>
              </a:rPr>
              <a:t>تقرير</a:t>
            </a:r>
            <a:r>
              <a:rPr sz="2400">
                <a:solidFill>
                  <a:srgbClr val="C00000"/>
                </a:solidFill>
                <a:latin typeface="Sakkal Majalla" panose="02000000000000000000" pitchFamily="2" charset="-78"/>
                <a:cs typeface="Sakkal Majalla" panose="02000000000000000000" pitchFamily="2" charset="-78"/>
              </a:rPr>
              <a:t> </a:t>
            </a:r>
            <a:r>
              <a:rPr sz="2400" err="1">
                <a:solidFill>
                  <a:srgbClr val="C00000"/>
                </a:solidFill>
                <a:latin typeface="Sakkal Majalla" panose="02000000000000000000" pitchFamily="2" charset="-78"/>
                <a:cs typeface="Sakkal Majalla" panose="02000000000000000000" pitchFamily="2" charset="-78"/>
              </a:rPr>
              <a:t>الحالة</a:t>
            </a:r>
            <a:r>
              <a:rPr sz="2400">
                <a:solidFill>
                  <a:srgbClr val="C00000"/>
                </a:solidFill>
                <a:latin typeface="Sakkal Majalla" panose="02000000000000000000" pitchFamily="2" charset="-78"/>
                <a:cs typeface="Sakkal Majalla" panose="02000000000000000000" pitchFamily="2" charset="-78"/>
              </a:rPr>
              <a:t> </a:t>
            </a:r>
            <a:r>
              <a:rPr sz="2400" err="1">
                <a:solidFill>
                  <a:srgbClr val="C00000"/>
                </a:solidFill>
                <a:latin typeface="Sakkal Majalla" panose="02000000000000000000" pitchFamily="2" charset="-78"/>
                <a:cs typeface="Sakkal Majalla" panose="02000000000000000000" pitchFamily="2" charset="-78"/>
              </a:rPr>
              <a:t>وتقرير</a:t>
            </a:r>
            <a:r>
              <a:rPr sz="2400">
                <a:solidFill>
                  <a:srgbClr val="C00000"/>
                </a:solidFill>
                <a:latin typeface="Sakkal Majalla" panose="02000000000000000000" pitchFamily="2" charset="-78"/>
                <a:cs typeface="Sakkal Majalla" panose="02000000000000000000" pitchFamily="2" charset="-78"/>
              </a:rPr>
              <a:t> </a:t>
            </a:r>
            <a:r>
              <a:rPr sz="2400" err="1">
                <a:solidFill>
                  <a:srgbClr val="C00000"/>
                </a:solidFill>
                <a:latin typeface="Sakkal Majalla" panose="02000000000000000000" pitchFamily="2" charset="-78"/>
                <a:cs typeface="Sakkal Majalla" panose="02000000000000000000" pitchFamily="2" charset="-78"/>
              </a:rPr>
              <a:t>الاستقصاء</a:t>
            </a:r>
            <a:r>
              <a:rPr sz="2400">
                <a:solidFill>
                  <a:srgbClr val="C00000"/>
                </a:solidFill>
                <a:latin typeface="Sakkal Majalla" panose="02000000000000000000" pitchFamily="2" charset="-78"/>
                <a:cs typeface="Sakkal Majalla" panose="02000000000000000000" pitchFamily="2" charset="-78"/>
              </a:rPr>
              <a:t>، </a:t>
            </a:r>
            <a:r>
              <a:rPr sz="2400" err="1">
                <a:solidFill>
                  <a:srgbClr val="C00000"/>
                </a:solidFill>
                <a:latin typeface="Sakkal Majalla" panose="02000000000000000000" pitchFamily="2" charset="-78"/>
                <a:cs typeface="Sakkal Majalla" panose="02000000000000000000" pitchFamily="2" charset="-78"/>
              </a:rPr>
              <a:t>وبأي</a:t>
            </a:r>
            <a:r>
              <a:rPr sz="2400">
                <a:solidFill>
                  <a:srgbClr val="C00000"/>
                </a:solidFill>
                <a:latin typeface="Sakkal Majalla" panose="02000000000000000000" pitchFamily="2" charset="-78"/>
                <a:cs typeface="Sakkal Majalla" panose="02000000000000000000" pitchFamily="2" charset="-78"/>
              </a:rPr>
              <a:t> </a:t>
            </a:r>
            <a:r>
              <a:rPr sz="2400" err="1">
                <a:solidFill>
                  <a:srgbClr val="C00000"/>
                </a:solidFill>
                <a:latin typeface="Sakkal Majalla" panose="02000000000000000000" pitchFamily="2" charset="-78"/>
                <a:cs typeface="Sakkal Majalla" panose="02000000000000000000" pitchFamily="2" charset="-78"/>
              </a:rPr>
              <a:t>نَسق</a:t>
            </a:r>
            <a:r>
              <a:rPr lang="ar-EG" sz="2400">
                <a:solidFill>
                  <a:srgbClr val="C00000"/>
                </a:solidFill>
                <a:latin typeface="Sakkal Majalla" panose="02000000000000000000" pitchFamily="2" charset="-78"/>
                <a:cs typeface="Sakkal Majalla" panose="02000000000000000000" pitchFamily="2" charset="-78"/>
              </a:rPr>
              <a:t>/ </a:t>
            </a:r>
            <a:r>
              <a:rPr sz="2400">
                <a:solidFill>
                  <a:srgbClr val="C00000"/>
                </a:solidFill>
                <a:latin typeface="Sakkal Majalla" panose="02000000000000000000" pitchFamily="2" charset="-78"/>
                <a:cs typeface="Sakkal Majalla" panose="02000000000000000000" pitchFamily="2" charset="-78"/>
              </a:rPr>
              <a:t> </a:t>
            </a:r>
            <a:r>
              <a:rPr sz="2400" err="1">
                <a:solidFill>
                  <a:srgbClr val="C00000"/>
                </a:solidFill>
                <a:latin typeface="Sakkal Majalla" panose="02000000000000000000" pitchFamily="2" charset="-78"/>
                <a:cs typeface="Sakkal Majalla" panose="02000000000000000000" pitchFamily="2" charset="-78"/>
              </a:rPr>
              <a:t>وسيلة</a:t>
            </a:r>
            <a:r>
              <a:rPr sz="2400">
                <a:solidFill>
                  <a:srgbClr val="C00000"/>
                </a:solidFill>
                <a:latin typeface="Sakkal Majalla" panose="02000000000000000000" pitchFamily="2" charset="-78"/>
                <a:cs typeface="Sakkal Majalla" panose="02000000000000000000" pitchFamily="2" charset="-78"/>
              </a:rPr>
              <a:t> </a:t>
            </a:r>
            <a:r>
              <a:rPr lang="ar-EG" sz="2400">
                <a:solidFill>
                  <a:srgbClr val="C00000"/>
                </a:solidFill>
                <a:latin typeface="Sakkal Majalla" panose="02000000000000000000" pitchFamily="2" charset="-78"/>
                <a:cs typeface="Sakkal Majalla" panose="02000000000000000000" pitchFamily="2" charset="-78"/>
              </a:rPr>
              <a:t>(</a:t>
            </a:r>
            <a:r>
              <a:rPr sz="2400" err="1">
                <a:solidFill>
                  <a:srgbClr val="C00000"/>
                </a:solidFill>
                <a:latin typeface="Sakkal Majalla" panose="02000000000000000000" pitchFamily="2" charset="-78"/>
                <a:cs typeface="Sakkal Majalla" panose="02000000000000000000" pitchFamily="2" charset="-78"/>
              </a:rPr>
              <a:t>البريد</a:t>
            </a:r>
            <a:r>
              <a:rPr sz="2400">
                <a:solidFill>
                  <a:srgbClr val="C00000"/>
                </a:solidFill>
                <a:latin typeface="Sakkal Majalla" panose="02000000000000000000" pitchFamily="2" charset="-78"/>
                <a:cs typeface="Sakkal Majalla" panose="02000000000000000000" pitchFamily="2" charset="-78"/>
              </a:rPr>
              <a:t> </a:t>
            </a:r>
            <a:r>
              <a:rPr sz="2400" err="1">
                <a:solidFill>
                  <a:srgbClr val="C00000"/>
                </a:solidFill>
                <a:latin typeface="Sakkal Majalla" panose="02000000000000000000" pitchFamily="2" charset="-78"/>
                <a:cs typeface="Sakkal Majalla" panose="02000000000000000000" pitchFamily="2" charset="-78"/>
              </a:rPr>
              <a:t>الإلكتروني</a:t>
            </a:r>
            <a:r>
              <a:rPr sz="2400">
                <a:solidFill>
                  <a:srgbClr val="C00000"/>
                </a:solidFill>
                <a:latin typeface="Sakkal Majalla" panose="02000000000000000000" pitchFamily="2" charset="-78"/>
                <a:cs typeface="Sakkal Majalla" panose="02000000000000000000" pitchFamily="2" charset="-78"/>
              </a:rPr>
              <a:t>، </a:t>
            </a:r>
            <a:r>
              <a:rPr sz="2400" err="1">
                <a:solidFill>
                  <a:srgbClr val="C00000"/>
                </a:solidFill>
                <a:latin typeface="Sakkal Majalla" panose="02000000000000000000" pitchFamily="2" charset="-78"/>
                <a:cs typeface="Sakkal Majalla" panose="02000000000000000000" pitchFamily="2" charset="-78"/>
              </a:rPr>
              <a:t>ورقيً</a:t>
            </a:r>
            <a:r>
              <a:rPr lang="ar-EG" sz="2400">
                <a:solidFill>
                  <a:srgbClr val="C00000"/>
                </a:solidFill>
                <a:latin typeface="Sakkal Majalla" panose="02000000000000000000" pitchFamily="2" charset="-78"/>
                <a:cs typeface="Sakkal Majalla" panose="02000000000000000000" pitchFamily="2" charset="-78"/>
              </a:rPr>
              <a:t>ّ</a:t>
            </a:r>
            <a:r>
              <a:rPr sz="2400">
                <a:solidFill>
                  <a:srgbClr val="C00000"/>
                </a:solidFill>
                <a:latin typeface="Sakkal Majalla" panose="02000000000000000000" pitchFamily="2" charset="-78"/>
                <a:cs typeface="Sakkal Majalla" panose="02000000000000000000" pitchFamily="2" charset="-78"/>
              </a:rPr>
              <a:t>ا، </a:t>
            </a:r>
            <a:r>
              <a:rPr sz="2400" err="1">
                <a:solidFill>
                  <a:srgbClr val="C00000"/>
                </a:solidFill>
                <a:latin typeface="Sakkal Majalla" panose="02000000000000000000" pitchFamily="2" charset="-78"/>
                <a:cs typeface="Sakkal Majalla" panose="02000000000000000000" pitchFamily="2" charset="-78"/>
              </a:rPr>
              <a:t>رسائل</a:t>
            </a:r>
            <a:r>
              <a:rPr sz="2400">
                <a:solidFill>
                  <a:srgbClr val="C00000"/>
                </a:solidFill>
                <a:latin typeface="Sakkal Majalla" panose="02000000000000000000" pitchFamily="2" charset="-78"/>
                <a:cs typeface="Sakkal Majalla" panose="02000000000000000000" pitchFamily="2" charset="-78"/>
              </a:rPr>
              <a:t> </a:t>
            </a:r>
            <a:r>
              <a:rPr sz="2400" err="1">
                <a:solidFill>
                  <a:srgbClr val="C00000"/>
                </a:solidFill>
                <a:latin typeface="Sakkal Majalla" panose="02000000000000000000" pitchFamily="2" charset="-78"/>
                <a:cs typeface="Sakkal Majalla" panose="02000000000000000000" pitchFamily="2" charset="-78"/>
              </a:rPr>
              <a:t>نصية</a:t>
            </a:r>
            <a:r>
              <a:rPr sz="2400">
                <a:solidFill>
                  <a:srgbClr val="C00000"/>
                </a:solidFill>
                <a:latin typeface="Sakkal Majalla" panose="02000000000000000000" pitchFamily="2" charset="-78"/>
                <a:cs typeface="Sakkal Majalla" panose="02000000000000000000" pitchFamily="2" charset="-78"/>
              </a:rPr>
              <a:t> </a:t>
            </a:r>
            <a:r>
              <a:rPr sz="2400" err="1">
                <a:solidFill>
                  <a:srgbClr val="C00000"/>
                </a:solidFill>
                <a:latin typeface="Sakkal Majalla" panose="02000000000000000000" pitchFamily="2" charset="-78"/>
                <a:cs typeface="Sakkal Majalla" panose="02000000000000000000" pitchFamily="2" charset="-78"/>
              </a:rPr>
              <a:t>قصيرة</a:t>
            </a:r>
            <a:r>
              <a:rPr sz="2400">
                <a:solidFill>
                  <a:srgbClr val="C00000"/>
                </a:solidFill>
                <a:latin typeface="Sakkal Majalla" panose="02000000000000000000" pitchFamily="2" charset="-78"/>
                <a:cs typeface="Sakkal Majalla" panose="02000000000000000000" pitchFamily="2" charset="-78"/>
              </a:rPr>
              <a:t>، </a:t>
            </a:r>
            <a:r>
              <a:rPr sz="2400" err="1">
                <a:solidFill>
                  <a:srgbClr val="C00000"/>
                </a:solidFill>
                <a:latin typeface="Sakkal Majalla" panose="02000000000000000000" pitchFamily="2" charset="-78"/>
                <a:cs typeface="Sakkal Majalla" panose="02000000000000000000" pitchFamily="2" charset="-78"/>
              </a:rPr>
              <a:t>وما</a:t>
            </a:r>
            <a:r>
              <a:rPr sz="2400">
                <a:solidFill>
                  <a:srgbClr val="C00000"/>
                </a:solidFill>
                <a:latin typeface="Sakkal Majalla" panose="02000000000000000000" pitchFamily="2" charset="-78"/>
                <a:cs typeface="Sakkal Majalla" panose="02000000000000000000" pitchFamily="2" charset="-78"/>
              </a:rPr>
              <a:t> </a:t>
            </a:r>
            <a:r>
              <a:rPr sz="2400" err="1">
                <a:solidFill>
                  <a:srgbClr val="C00000"/>
                </a:solidFill>
                <a:latin typeface="Sakkal Majalla" panose="02000000000000000000" pitchFamily="2" charset="-78"/>
                <a:cs typeface="Sakkal Majalla" panose="02000000000000000000" pitchFamily="2" charset="-78"/>
              </a:rPr>
              <a:t>إلى</a:t>
            </a:r>
            <a:r>
              <a:rPr sz="2400">
                <a:solidFill>
                  <a:srgbClr val="C00000"/>
                </a:solidFill>
                <a:latin typeface="Sakkal Majalla" panose="02000000000000000000" pitchFamily="2" charset="-78"/>
                <a:cs typeface="Sakkal Majalla" panose="02000000000000000000" pitchFamily="2" charset="-78"/>
              </a:rPr>
              <a:t> </a:t>
            </a:r>
            <a:r>
              <a:rPr sz="2400" err="1">
                <a:solidFill>
                  <a:srgbClr val="C00000"/>
                </a:solidFill>
                <a:latin typeface="Sakkal Majalla" panose="02000000000000000000" pitchFamily="2" charset="-78"/>
                <a:cs typeface="Sakkal Majalla" panose="02000000000000000000" pitchFamily="2" charset="-78"/>
              </a:rPr>
              <a:t>ذلك</a:t>
            </a:r>
            <a:r>
              <a:rPr lang="ar-EG" sz="2400">
                <a:solidFill>
                  <a:srgbClr val="C00000"/>
                </a:solidFill>
                <a:latin typeface="Sakkal Majalla" panose="02000000000000000000" pitchFamily="2" charset="-78"/>
                <a:cs typeface="Sakkal Majalla" panose="02000000000000000000" pitchFamily="2" charset="-78"/>
              </a:rPr>
              <a:t>).</a:t>
            </a:r>
          </a:p>
          <a:p>
            <a:pPr marL="254000" indent="-254000" rtl="1">
              <a:buClr>
                <a:srgbClr val="C00000"/>
              </a:buClr>
              <a:defRPr sz="2400">
                <a:solidFill>
                  <a:srgbClr val="FF0000"/>
                </a:solidFill>
              </a:defRPr>
            </a:pPr>
            <a:r>
              <a:rPr lang="ar-EG" sz="2400">
                <a:solidFill>
                  <a:srgbClr val="C00000"/>
                </a:solidFill>
                <a:latin typeface="Sakkal Majalla" panose="02000000000000000000" pitchFamily="2" charset="-78"/>
                <a:cs typeface="Sakkal Majalla" panose="02000000000000000000" pitchFamily="2" charset="-78"/>
              </a:rPr>
              <a:t>أوجه الاختلاف بين تقرير الحالة الميداني وتقرير الحالة الذي يُعدُّ في المقر الرئيسي.</a:t>
            </a:r>
            <a:endParaRPr>
              <a:latin typeface="Sakkal Majalla" panose="02000000000000000000" pitchFamily="2" charset="-78"/>
              <a:cs typeface="Sakkal Majalla" panose="02000000000000000000" pitchFamily="2" charset="-78"/>
            </a:endParaRPr>
          </a:p>
        </p:txBody>
      </p:sp>
      <p:sp>
        <p:nvSpPr>
          <p:cNvPr id="303" name="TextBox 7"/>
          <p:cNvSpPr txBox="1"/>
          <p:nvPr/>
        </p:nvSpPr>
        <p:spPr>
          <a:xfrm>
            <a:off x="113469" y="842737"/>
            <a:ext cx="2834044"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مناقشة جماعية</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9</a:t>
            </a:fld>
            <a:endParaRPr/>
          </a:p>
        </p:txBody>
      </p:sp>
      <p:sp>
        <p:nvSpPr>
          <p:cNvPr id="2" name="TextBox 1">
            <a:extLst>
              <a:ext uri="{FF2B5EF4-FFF2-40B4-BE49-F238E27FC236}">
                <a16:creationId xmlns:a16="http://schemas.microsoft.com/office/drawing/2014/main" id="{C3878F94-20A4-15F8-210E-681B75BE0DF9}"/>
              </a:ext>
            </a:extLst>
          </p:cNvPr>
          <p:cNvSpPr txBox="1"/>
          <p:nvPr/>
        </p:nvSpPr>
        <p:spPr>
          <a:xfrm>
            <a:off x="4378960" y="2225040"/>
            <a:ext cx="3708400" cy="923328"/>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5400" b="0" i="0" u="none" strike="noStrike" cap="none" spc="0" normalizeH="0" baseline="0">
                <a:ln>
                  <a:noFill/>
                </a:ln>
                <a:solidFill>
                  <a:schemeClr val="bg1"/>
                </a:solidFill>
                <a:effectLst/>
                <a:uFillTx/>
                <a:latin typeface="Calibri"/>
                <a:ea typeface="Calibri"/>
                <a:cs typeface="Calibri"/>
                <a:sym typeface="Calibri"/>
              </a:rPr>
              <a:t>شكرًا لكم</a:t>
            </a:r>
            <a:endParaRPr kumimoji="0" lang="en-US" sz="5400" b="0" i="0" u="none" strike="noStrike" cap="none" spc="0" normalizeH="0" baseline="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theme/theme1.xml><?xml version="1.0" encoding="utf-8"?>
<a:theme xmlns:a="http://schemas.openxmlformats.org/drawingml/2006/main" name="1_RRT_Theme1">
  <a:themeElements>
    <a:clrScheme name="1_RRT_Theme1">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1_RRT_Theme1">
      <a:majorFont>
        <a:latin typeface="Calibri"/>
        <a:ea typeface="Calibri"/>
        <a:cs typeface="Calibri"/>
      </a:majorFont>
      <a:minorFont>
        <a:latin typeface="Helvetica"/>
        <a:ea typeface="Helvetica"/>
        <a:cs typeface="Helvetica"/>
      </a:minorFont>
    </a:fontScheme>
    <a:fmtScheme name="1_RRT_Theme1">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1_RRT_Theme1">
  <a:themeElements>
    <a:clrScheme name="1_RRT_Theme1">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1_RRT_Theme1">
      <a:majorFont>
        <a:latin typeface="Calibri"/>
        <a:ea typeface="Calibri"/>
        <a:cs typeface="Calibri"/>
      </a:majorFont>
      <a:minorFont>
        <a:latin typeface="Helvetica"/>
        <a:ea typeface="Helvetica"/>
        <a:cs typeface="Helvetica"/>
      </a:minorFont>
    </a:fontScheme>
    <a:fmtScheme name="1_RRT_Theme1">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e2a64997-203d-4655-a595-383c2eb1e865">
      <Terms xmlns="http://schemas.microsoft.com/office/infopath/2007/PartnerControls"/>
    </lcf76f155ced4ddcb4097134ff3c332f>
    <TaxCatchAll xmlns="450f158c-397a-4a9d-b005-a44c92e0fccb" xsi:nil="true"/>
    <SharedWithUsers xmlns="450f158c-397a-4a9d-b005-a44c92e0fccb">
      <UserInfo>
        <DisplayName/>
        <AccountId xsi:nil="true"/>
        <AccountType/>
      </UserInfo>
    </SharedWithUsers>
    <MediaLengthInSeconds xmlns="e2a64997-203d-4655-a595-383c2eb1e86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f9f9cc930a8e5e8e0d3aa7e589c1b19e">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73ca7d39f97e0265ccc615152ee8e9a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7556C48-F140-4EB4-BE1E-43822402670D}">
  <ds:schemaRefs>
    <ds:schemaRef ds:uri="450f158c-397a-4a9d-b005-a44c92e0fccb"/>
    <ds:schemaRef ds:uri="e2a64997-203d-4655-a595-383c2eb1e865"/>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BA044150-6EE9-465A-8772-014C7AF52729}"/>
</file>

<file path=customXml/itemProps3.xml><?xml version="1.0" encoding="utf-8"?>
<ds:datastoreItem xmlns:ds="http://schemas.openxmlformats.org/officeDocument/2006/customXml" ds:itemID="{AAC48AD3-A7D7-4917-ADB3-32A6F44D3D6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10</Slides>
  <Notes>1</Notes>
  <HiddenSlides>0</HiddenSlide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1_RRT_Theme1</vt:lpstr>
      <vt:lpstr>المنجزات المستهدفة الرئيسية لفريق الاستجابة السريعة: تقرير المهمة/ الحالة وتقرير الاستقصاء</vt:lpstr>
      <vt:lpstr>مقدمة</vt:lpstr>
      <vt:lpstr>أهداف التعلُّم</vt:lpstr>
      <vt:lpstr>PowerPoint Presentation</vt:lpstr>
      <vt:lpstr>PowerPoint Presentation</vt:lpstr>
      <vt:lpstr>استخلاص المعلومات: مثال على تقرير الحالة</vt:lpstr>
      <vt:lpstr>استخلاص المعلومات: تقرير الاستقصاء</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المنجزات المستهدفة الرئيسية لفريق الاستجابة السريعة: تقرير المهمة/ الحالة وتقرير الاستقصاء</dc:title>
  <dc:creator>Szilvia Horváth</dc:creator>
  <cp:revision>1</cp:revision>
  <dcterms:modified xsi:type="dcterms:W3CDTF">2024-03-13T08:02:35Z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3322400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