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19"/>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944684-69AD-E39F-D15F-A415D6159943}" v="10" dt="2024-03-12T21:13:52.470"/>
    <p1510:client id="{973E3F39-32B3-13D9-3462-7D9329B13D8E}" v="20" dt="2024-03-12T21:22:35.81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162" autoAdjust="0"/>
    <p:restoredTop sz="93199" autoAdjust="0"/>
  </p:normalViewPr>
  <p:slideViewPr>
    <p:cSldViewPr snapToGrid="0">
      <p:cViewPr varScale="1">
        <p:scale>
          <a:sx n="62" d="100"/>
          <a:sy n="62" d="100"/>
        </p:scale>
        <p:origin x="88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dezzine3 (hindezzine3@gmail.com)" userId="S::hindezzine3_gmail.com#ext#@worldhealthorg.onmicrosoft.com::a0e1327b-9ea3-4c75-a998-a68700beedf6" providerId="AD" clId="Web-{5F944684-69AD-E39F-D15F-A415D6159943}"/>
    <pc:docChg chg="modSld">
      <pc:chgData name="hindezzine3 (hindezzine3@gmail.com)" userId="S::hindezzine3_gmail.com#ext#@worldhealthorg.onmicrosoft.com::a0e1327b-9ea3-4c75-a998-a68700beedf6" providerId="AD" clId="Web-{5F944684-69AD-E39F-D15F-A415D6159943}" dt="2024-03-12T21:13:50.469" v="3" actId="20577"/>
      <pc:docMkLst>
        <pc:docMk/>
      </pc:docMkLst>
      <pc:sldChg chg="modSp">
        <pc:chgData name="hindezzine3 (hindezzine3@gmail.com)" userId="S::hindezzine3_gmail.com#ext#@worldhealthorg.onmicrosoft.com::a0e1327b-9ea3-4c75-a998-a68700beedf6" providerId="AD" clId="Web-{5F944684-69AD-E39F-D15F-A415D6159943}" dt="2024-03-12T21:13:50.469" v="3" actId="20577"/>
        <pc:sldMkLst>
          <pc:docMk/>
          <pc:sldMk cId="0" sldId="256"/>
        </pc:sldMkLst>
        <pc:spChg chg="mod">
          <ac:chgData name="hindezzine3 (hindezzine3@gmail.com)" userId="S::hindezzine3_gmail.com#ext#@worldhealthorg.onmicrosoft.com::a0e1327b-9ea3-4c75-a998-a68700beedf6" providerId="AD" clId="Web-{5F944684-69AD-E39F-D15F-A415D6159943}" dt="2024-03-12T21:13:50.469" v="3" actId="20577"/>
          <ac:spMkLst>
            <pc:docMk/>
            <pc:sldMk cId="0" sldId="256"/>
            <ac:spMk id="284" creationId="{00000000-0000-0000-0000-000000000000}"/>
          </ac:spMkLst>
        </pc:spChg>
      </pc:sldChg>
    </pc:docChg>
  </pc:docChgLst>
  <pc:docChgLst>
    <pc:chgData name="hindezzine3 (hindezzine3@gmail.com)" userId="S::hindezzine3_gmail.com#ext#@worldhealthorg.onmicrosoft.com::a0e1327b-9ea3-4c75-a998-a68700beedf6" providerId="AD" clId="Web-{973E3F39-32B3-13D9-3462-7D9329B13D8E}"/>
    <pc:docChg chg="modSld">
      <pc:chgData name="hindezzine3 (hindezzine3@gmail.com)" userId="S::hindezzine3_gmail.com#ext#@worldhealthorg.onmicrosoft.com::a0e1327b-9ea3-4c75-a998-a68700beedf6" providerId="AD" clId="Web-{973E3F39-32B3-13D9-3462-7D9329B13D8E}" dt="2024-03-12T21:22:35.813" v="19" actId="1076"/>
      <pc:docMkLst>
        <pc:docMk/>
      </pc:docMkLst>
      <pc:sldChg chg="modSp">
        <pc:chgData name="hindezzine3 (hindezzine3@gmail.com)" userId="S::hindezzine3_gmail.com#ext#@worldhealthorg.onmicrosoft.com::a0e1327b-9ea3-4c75-a998-a68700beedf6" providerId="AD" clId="Web-{973E3F39-32B3-13D9-3462-7D9329B13D8E}" dt="2024-03-12T21:19:16.118" v="0" actId="1076"/>
        <pc:sldMkLst>
          <pc:docMk/>
          <pc:sldMk cId="0" sldId="257"/>
        </pc:sldMkLst>
        <pc:spChg chg="mod">
          <ac:chgData name="hindezzine3 (hindezzine3@gmail.com)" userId="S::hindezzine3_gmail.com#ext#@worldhealthorg.onmicrosoft.com::a0e1327b-9ea3-4c75-a998-a68700beedf6" providerId="AD" clId="Web-{973E3F39-32B3-13D9-3462-7D9329B13D8E}" dt="2024-03-12T21:19:16.118" v="0" actId="1076"/>
          <ac:spMkLst>
            <pc:docMk/>
            <pc:sldMk cId="0" sldId="257"/>
            <ac:spMk id="288" creationId="{00000000-0000-0000-0000-000000000000}"/>
          </ac:spMkLst>
        </pc:spChg>
      </pc:sldChg>
      <pc:sldChg chg="modSp">
        <pc:chgData name="hindezzine3 (hindezzine3@gmail.com)" userId="S::hindezzine3_gmail.com#ext#@worldhealthorg.onmicrosoft.com::a0e1327b-9ea3-4c75-a998-a68700beedf6" providerId="AD" clId="Web-{973E3F39-32B3-13D9-3462-7D9329B13D8E}" dt="2024-03-12T21:19:37.150" v="1" actId="1076"/>
        <pc:sldMkLst>
          <pc:docMk/>
          <pc:sldMk cId="0" sldId="258"/>
        </pc:sldMkLst>
        <pc:spChg chg="mod">
          <ac:chgData name="hindezzine3 (hindezzine3@gmail.com)" userId="S::hindezzine3_gmail.com#ext#@worldhealthorg.onmicrosoft.com::a0e1327b-9ea3-4c75-a998-a68700beedf6" providerId="AD" clId="Web-{973E3F39-32B3-13D9-3462-7D9329B13D8E}" dt="2024-03-12T21:19:37.150" v="1" actId="1076"/>
          <ac:spMkLst>
            <pc:docMk/>
            <pc:sldMk cId="0" sldId="258"/>
            <ac:spMk id="296" creationId="{00000000-0000-0000-0000-000000000000}"/>
          </ac:spMkLst>
        </pc:spChg>
      </pc:sldChg>
      <pc:sldChg chg="modSp">
        <pc:chgData name="hindezzine3 (hindezzine3@gmail.com)" userId="S::hindezzine3_gmail.com#ext#@worldhealthorg.onmicrosoft.com::a0e1327b-9ea3-4c75-a998-a68700beedf6" providerId="AD" clId="Web-{973E3F39-32B3-13D9-3462-7D9329B13D8E}" dt="2024-03-12T21:19:56.964" v="3" actId="1076"/>
        <pc:sldMkLst>
          <pc:docMk/>
          <pc:sldMk cId="0" sldId="260"/>
        </pc:sldMkLst>
        <pc:spChg chg="mod">
          <ac:chgData name="hindezzine3 (hindezzine3@gmail.com)" userId="S::hindezzine3_gmail.com#ext#@worldhealthorg.onmicrosoft.com::a0e1327b-9ea3-4c75-a998-a68700beedf6" providerId="AD" clId="Web-{973E3F39-32B3-13D9-3462-7D9329B13D8E}" dt="2024-03-12T21:19:56.964" v="3" actId="1076"/>
          <ac:spMkLst>
            <pc:docMk/>
            <pc:sldMk cId="0" sldId="260"/>
            <ac:spMk id="311" creationId="{00000000-0000-0000-0000-000000000000}"/>
          </ac:spMkLst>
        </pc:spChg>
      </pc:sldChg>
      <pc:sldChg chg="modSp">
        <pc:chgData name="hindezzine3 (hindezzine3@gmail.com)" userId="S::hindezzine3_gmail.com#ext#@worldhealthorg.onmicrosoft.com::a0e1327b-9ea3-4c75-a998-a68700beedf6" providerId="AD" clId="Web-{973E3F39-32B3-13D9-3462-7D9329B13D8E}" dt="2024-03-12T21:20:22.480" v="4" actId="1076"/>
        <pc:sldMkLst>
          <pc:docMk/>
          <pc:sldMk cId="0" sldId="263"/>
        </pc:sldMkLst>
        <pc:spChg chg="mod">
          <ac:chgData name="hindezzine3 (hindezzine3@gmail.com)" userId="S::hindezzine3_gmail.com#ext#@worldhealthorg.onmicrosoft.com::a0e1327b-9ea3-4c75-a998-a68700beedf6" providerId="AD" clId="Web-{973E3F39-32B3-13D9-3462-7D9329B13D8E}" dt="2024-03-12T21:20:22.480" v="4" actId="1076"/>
          <ac:spMkLst>
            <pc:docMk/>
            <pc:sldMk cId="0" sldId="263"/>
            <ac:spMk id="331" creationId="{00000000-0000-0000-0000-000000000000}"/>
          </ac:spMkLst>
        </pc:spChg>
      </pc:sldChg>
      <pc:sldChg chg="modSp">
        <pc:chgData name="hindezzine3 (hindezzine3@gmail.com)" userId="S::hindezzine3_gmail.com#ext#@worldhealthorg.onmicrosoft.com::a0e1327b-9ea3-4c75-a998-a68700beedf6" providerId="AD" clId="Web-{973E3F39-32B3-13D9-3462-7D9329B13D8E}" dt="2024-03-12T21:21:05.919" v="11" actId="1076"/>
        <pc:sldMkLst>
          <pc:docMk/>
          <pc:sldMk cId="0" sldId="264"/>
        </pc:sldMkLst>
        <pc:spChg chg="mod">
          <ac:chgData name="hindezzine3 (hindezzine3@gmail.com)" userId="S::hindezzine3_gmail.com#ext#@worldhealthorg.onmicrosoft.com::a0e1327b-9ea3-4c75-a998-a68700beedf6" providerId="AD" clId="Web-{973E3F39-32B3-13D9-3462-7D9329B13D8E}" dt="2024-03-12T21:20:47.653" v="7" actId="1076"/>
          <ac:spMkLst>
            <pc:docMk/>
            <pc:sldMk cId="0" sldId="264"/>
            <ac:spMk id="336" creationId="{00000000-0000-0000-0000-000000000000}"/>
          </ac:spMkLst>
        </pc:spChg>
        <pc:spChg chg="mod">
          <ac:chgData name="hindezzine3 (hindezzine3@gmail.com)" userId="S::hindezzine3_gmail.com#ext#@worldhealthorg.onmicrosoft.com::a0e1327b-9ea3-4c75-a998-a68700beedf6" providerId="AD" clId="Web-{973E3F39-32B3-13D9-3462-7D9329B13D8E}" dt="2024-03-12T21:21:01.356" v="10" actId="1076"/>
          <ac:spMkLst>
            <pc:docMk/>
            <pc:sldMk cId="0" sldId="264"/>
            <ac:spMk id="337" creationId="{00000000-0000-0000-0000-000000000000}"/>
          </ac:spMkLst>
        </pc:spChg>
        <pc:spChg chg="mod">
          <ac:chgData name="hindezzine3 (hindezzine3@gmail.com)" userId="S::hindezzine3_gmail.com#ext#@worldhealthorg.onmicrosoft.com::a0e1327b-9ea3-4c75-a998-a68700beedf6" providerId="AD" clId="Web-{973E3F39-32B3-13D9-3462-7D9329B13D8E}" dt="2024-03-12T21:21:05.919" v="11" actId="1076"/>
          <ac:spMkLst>
            <pc:docMk/>
            <pc:sldMk cId="0" sldId="264"/>
            <ac:spMk id="338" creationId="{00000000-0000-0000-0000-000000000000}"/>
          </ac:spMkLst>
        </pc:spChg>
        <pc:spChg chg="mod">
          <ac:chgData name="hindezzine3 (hindezzine3@gmail.com)" userId="S::hindezzine3_gmail.com#ext#@worldhealthorg.onmicrosoft.com::a0e1327b-9ea3-4c75-a998-a68700beedf6" providerId="AD" clId="Web-{973E3F39-32B3-13D9-3462-7D9329B13D8E}" dt="2024-03-12T21:20:52.903" v="8" actId="1076"/>
          <ac:spMkLst>
            <pc:docMk/>
            <pc:sldMk cId="0" sldId="264"/>
            <ac:spMk id="339" creationId="{00000000-0000-0000-0000-000000000000}"/>
          </ac:spMkLst>
        </pc:spChg>
      </pc:sldChg>
      <pc:sldChg chg="modSp">
        <pc:chgData name="hindezzine3 (hindezzine3@gmail.com)" userId="S::hindezzine3_gmail.com#ext#@worldhealthorg.onmicrosoft.com::a0e1327b-9ea3-4c75-a998-a68700beedf6" providerId="AD" clId="Web-{973E3F39-32B3-13D9-3462-7D9329B13D8E}" dt="2024-03-12T21:22:11.952" v="17" actId="1076"/>
        <pc:sldMkLst>
          <pc:docMk/>
          <pc:sldMk cId="0" sldId="266"/>
        </pc:sldMkLst>
        <pc:spChg chg="mod">
          <ac:chgData name="hindezzine3 (hindezzine3@gmail.com)" userId="S::hindezzine3_gmail.com#ext#@worldhealthorg.onmicrosoft.com::a0e1327b-9ea3-4c75-a998-a68700beedf6" providerId="AD" clId="Web-{973E3F39-32B3-13D9-3462-7D9329B13D8E}" dt="2024-03-12T21:21:58.374" v="16" actId="688"/>
          <ac:spMkLst>
            <pc:docMk/>
            <pc:sldMk cId="0" sldId="266"/>
            <ac:spMk id="348" creationId="{00000000-0000-0000-0000-000000000000}"/>
          </ac:spMkLst>
        </pc:spChg>
        <pc:grpChg chg="mod">
          <ac:chgData name="hindezzine3 (hindezzine3@gmail.com)" userId="S::hindezzine3_gmail.com#ext#@worldhealthorg.onmicrosoft.com::a0e1327b-9ea3-4c75-a998-a68700beedf6" providerId="AD" clId="Web-{973E3F39-32B3-13D9-3462-7D9329B13D8E}" dt="2024-03-12T21:22:11.952" v="17" actId="1076"/>
          <ac:grpSpMkLst>
            <pc:docMk/>
            <pc:sldMk cId="0" sldId="266"/>
            <ac:grpSpMk id="350" creationId="{00000000-0000-0000-0000-000000000000}"/>
          </ac:grpSpMkLst>
        </pc:grpChg>
      </pc:sldChg>
      <pc:sldChg chg="modSp">
        <pc:chgData name="hindezzine3 (hindezzine3@gmail.com)" userId="S::hindezzine3_gmail.com#ext#@worldhealthorg.onmicrosoft.com::a0e1327b-9ea3-4c75-a998-a68700beedf6" providerId="AD" clId="Web-{973E3F39-32B3-13D9-3462-7D9329B13D8E}" dt="2024-03-12T21:22:35.813" v="19" actId="1076"/>
        <pc:sldMkLst>
          <pc:docMk/>
          <pc:sldMk cId="0" sldId="267"/>
        </pc:sldMkLst>
        <pc:spChg chg="mod">
          <ac:chgData name="hindezzine3 (hindezzine3@gmail.com)" userId="S::hindezzine3_gmail.com#ext#@worldhealthorg.onmicrosoft.com::a0e1327b-9ea3-4c75-a998-a68700beedf6" providerId="AD" clId="Web-{973E3F39-32B3-13D9-3462-7D9329B13D8E}" dt="2024-03-12T21:22:35.813" v="19" actId="1076"/>
          <ac:spMkLst>
            <pc:docMk/>
            <pc:sldMk cId="0" sldId="267"/>
            <ac:spMk id="35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8" name="Shape 278"/>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79" name="Shape 279"/>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1769528365"/>
      </p:ext>
    </p:extLst>
  </p:cSld>
  <p:clrMap bg1="lt1" tx1="dk1" bg2="lt2" tx2="dk2" accent1="accent1" accent2="accent2" accent3="accent3" accent4="accent4" accent5="accent5" accent6="accent6" hlink="hlink" folHlink="folHlink"/>
  <p:notesStyle>
    <a:lvl1pPr algn="r" rtl="1" latinLnBrk="0">
      <a:spcBef>
        <a:spcPts val="400"/>
      </a:spcBef>
      <a:defRPr sz="1200">
        <a:latin typeface="+mj-lt"/>
        <a:ea typeface="+mj-ea"/>
        <a:cs typeface="+mj-cs"/>
        <a:sym typeface="Source Sans Pro Regular"/>
      </a:defRPr>
    </a:lvl1pPr>
    <a:lvl2pPr indent="228600" algn="r" rtl="1" latinLnBrk="0">
      <a:spcBef>
        <a:spcPts val="400"/>
      </a:spcBef>
      <a:defRPr sz="1200">
        <a:latin typeface="+mj-lt"/>
        <a:ea typeface="+mj-ea"/>
        <a:cs typeface="+mj-cs"/>
        <a:sym typeface="Source Sans Pro Regular"/>
      </a:defRPr>
    </a:lvl2pPr>
    <a:lvl3pPr indent="457200" algn="r" rtl="1" latinLnBrk="0">
      <a:spcBef>
        <a:spcPts val="400"/>
      </a:spcBef>
      <a:defRPr sz="1200">
        <a:latin typeface="+mj-lt"/>
        <a:ea typeface="+mj-ea"/>
        <a:cs typeface="+mj-cs"/>
        <a:sym typeface="Source Sans Pro Regular"/>
      </a:defRPr>
    </a:lvl3pPr>
    <a:lvl4pPr indent="685800" algn="r" rtl="1" latinLnBrk="0">
      <a:spcBef>
        <a:spcPts val="400"/>
      </a:spcBef>
      <a:defRPr sz="1200">
        <a:latin typeface="+mj-lt"/>
        <a:ea typeface="+mj-ea"/>
        <a:cs typeface="+mj-cs"/>
        <a:sym typeface="Source Sans Pro Regular"/>
      </a:defRPr>
    </a:lvl4pPr>
    <a:lvl5pPr indent="914400" algn="r" rtl="1" latinLnBrk="0">
      <a:spcBef>
        <a:spcPts val="400"/>
      </a:spcBef>
      <a:defRPr sz="1200">
        <a:latin typeface="+mj-lt"/>
        <a:ea typeface="+mj-ea"/>
        <a:cs typeface="+mj-cs"/>
        <a:sym typeface="Source Sans Pro Regular"/>
      </a:defRPr>
    </a:lvl5pPr>
    <a:lvl6pPr indent="1143000" algn="r" rtl="1" latinLnBrk="0">
      <a:spcBef>
        <a:spcPts val="400"/>
      </a:spcBef>
      <a:defRPr sz="1200">
        <a:latin typeface="+mj-lt"/>
        <a:ea typeface="+mj-ea"/>
        <a:cs typeface="+mj-cs"/>
        <a:sym typeface="Source Sans Pro Regular"/>
      </a:defRPr>
    </a:lvl6pPr>
    <a:lvl7pPr indent="1371600" algn="r" rtl="1" latinLnBrk="0">
      <a:spcBef>
        <a:spcPts val="400"/>
      </a:spcBef>
      <a:defRPr sz="1200">
        <a:latin typeface="+mj-lt"/>
        <a:ea typeface="+mj-ea"/>
        <a:cs typeface="+mj-cs"/>
        <a:sym typeface="Source Sans Pro Regular"/>
      </a:defRPr>
    </a:lvl7pPr>
    <a:lvl8pPr indent="1600200" algn="r" rtl="1" latinLnBrk="0">
      <a:spcBef>
        <a:spcPts val="400"/>
      </a:spcBef>
      <a:defRPr sz="1200">
        <a:latin typeface="+mj-lt"/>
        <a:ea typeface="+mj-ea"/>
        <a:cs typeface="+mj-cs"/>
        <a:sym typeface="Source Sans Pro Regular"/>
      </a:defRPr>
    </a:lvl8pPr>
    <a:lvl9pPr indent="1828800" algn="r" rtl="1" latinLnBrk="0">
      <a:spcBef>
        <a:spcPts val="400"/>
      </a:spcBef>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hape 29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92" name="Shape 292"/>
          <p:cNvSpPr>
            <a:spLocks noGrp="1"/>
          </p:cNvSpPr>
          <p:nvPr>
            <p:ph type="body" sz="quarter" idx="1"/>
          </p:nvPr>
        </p:nvSpPr>
        <p:spPr>
          <a:prstGeom prst="rect">
            <a:avLst/>
          </a:prstGeom>
        </p:spPr>
        <p:txBody>
          <a:bodyPr rtlCol="1"/>
          <a:lstStyle>
            <a:lvl1pPr algn="r" rtl="1">
              <a:spcBef>
                <a:spcPts val="0"/>
              </a:spcBef>
              <a:defRPr>
                <a:latin typeface="Calibri"/>
                <a:ea typeface="Calibri"/>
                <a:cs typeface="Calibri"/>
                <a:sym typeface="Calibri"/>
              </a:defRPr>
            </a:lvl1pPr>
          </a:lstStyle>
          <a:p>
            <a:pPr rtl="1"/>
            <a:r>
              <a:t> </a:t>
            </a:r>
          </a:p>
        </p:txBody>
      </p:sp>
    </p:spTree>
    <p:extLst>
      <p:ext uri="{BB962C8B-B14F-4D97-AF65-F5344CB8AC3E}">
        <p14:creationId xmlns:p14="http://schemas.microsoft.com/office/powerpoint/2010/main" val="1971945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99" name="Shape 299"/>
          <p:cNvSpPr>
            <a:spLocks noGrp="1"/>
          </p:cNvSpPr>
          <p:nvPr>
            <p:ph type="body" sz="quarter" idx="1"/>
          </p:nvPr>
        </p:nvSpPr>
        <p:spPr>
          <a:prstGeom prst="rect">
            <a:avLst/>
          </a:prstGeom>
        </p:spPr>
        <p:txBody>
          <a:bodyPr rtlCol="1"/>
          <a:lstStyle>
            <a:lvl1pPr algn="r" rtl="1">
              <a:spcBef>
                <a:spcPts val="0"/>
              </a:spcBef>
              <a:defRPr>
                <a:latin typeface="Calibri"/>
                <a:ea typeface="Calibri"/>
                <a:cs typeface="Calibri"/>
                <a:sym typeface="Calibri"/>
              </a:defRPr>
            </a:lvl1pPr>
          </a:lstStyle>
          <a:p>
            <a:pPr rtl="1"/>
            <a:r>
              <a:t> </a:t>
            </a:r>
          </a:p>
        </p:txBody>
      </p:sp>
    </p:spTree>
    <p:extLst>
      <p:ext uri="{BB962C8B-B14F-4D97-AF65-F5344CB8AC3E}">
        <p14:creationId xmlns:p14="http://schemas.microsoft.com/office/powerpoint/2010/main" val="4051766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Shape 30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8" name="Shape 308"/>
          <p:cNvSpPr>
            <a:spLocks noGrp="1"/>
          </p:cNvSpPr>
          <p:nvPr>
            <p:ph type="body" sz="quarter" idx="1"/>
          </p:nvPr>
        </p:nvSpPr>
        <p:spPr>
          <a:prstGeom prst="rect">
            <a:avLst/>
          </a:prstGeom>
        </p:spPr>
        <p:txBody>
          <a:bodyPr rtlCol="1"/>
          <a:lstStyle>
            <a:lvl1pPr algn="r" rtl="1">
              <a:spcBef>
                <a:spcPts val="0"/>
              </a:spcBef>
              <a:defRPr>
                <a:latin typeface="Calibri"/>
                <a:ea typeface="Calibri"/>
                <a:cs typeface="Calibri"/>
                <a:sym typeface="Calibri"/>
              </a:defRPr>
            </a:lvl1pPr>
          </a:lstStyle>
          <a:p>
            <a:pPr rtl="1"/>
            <a:r>
              <a:t> </a:t>
            </a:r>
          </a:p>
        </p:txBody>
      </p:sp>
    </p:spTree>
    <p:extLst>
      <p:ext uri="{BB962C8B-B14F-4D97-AF65-F5344CB8AC3E}">
        <p14:creationId xmlns:p14="http://schemas.microsoft.com/office/powerpoint/2010/main" val="785496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Shape 32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22" name="Shape 322"/>
          <p:cNvSpPr>
            <a:spLocks noGrp="1"/>
          </p:cNvSpPr>
          <p:nvPr>
            <p:ph type="body" sz="quarter" idx="1"/>
          </p:nvPr>
        </p:nvSpPr>
        <p:spPr>
          <a:prstGeom prst="rect">
            <a:avLst/>
          </a:prstGeom>
        </p:spPr>
        <p:txBody>
          <a:bodyPr rtlCol="1"/>
          <a:lstStyle/>
          <a:p>
            <a:pPr rtl="1"/>
            <a:r>
              <a:t>Note to facilitators: you may want to debrief/complement this exercise using A2.1 RRT: Composition and roles</a:t>
            </a:r>
          </a:p>
        </p:txBody>
      </p:sp>
    </p:spTree>
    <p:extLst>
      <p:ext uri="{BB962C8B-B14F-4D97-AF65-F5344CB8AC3E}">
        <p14:creationId xmlns:p14="http://schemas.microsoft.com/office/powerpoint/2010/main" val="5697542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9"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1"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2" name="Slide Number Placeholder 5"/>
          <p:cNvSpPr txBox="1"/>
          <p:nvPr/>
        </p:nvSpPr>
        <p:spPr>
          <a:xfrm>
            <a:off x="11526519" y="6330332"/>
            <a:ext cx="721361" cy="256541"/>
          </a:xfrm>
          <a:prstGeom prst="rect">
            <a:avLst/>
          </a:prstGeom>
          <a:ln w="12700">
            <a:miter lim="400000"/>
          </a:ln>
        </p:spPr>
        <p:txBody>
          <a:bodyPr lIns="45719" rIns="45719" rtlCol="1">
            <a:spAutoFit/>
          </a:bodyPr>
          <a:lstStyle/>
          <a:p>
            <a:pPr rtl="1">
              <a:defRPr sz="1000">
                <a:solidFill>
                  <a:srgbClr val="FFFFFF"/>
                </a:solidFill>
                <a:latin typeface="+mj-lt"/>
                <a:ea typeface="+mj-ea"/>
                <a:cs typeface="+mj-cs"/>
                <a:sym typeface="Source Sans Pro Regular"/>
              </a:defRPr>
            </a:pPr>
            <a:endParaRPr/>
          </a:p>
        </p:txBody>
      </p:sp>
      <p:sp>
        <p:nvSpPr>
          <p:cNvPr id="23" name="Subtitle 5"/>
          <p:cNvSpPr txBox="1"/>
          <p:nvPr/>
        </p:nvSpPr>
        <p:spPr>
          <a:xfrm>
            <a:off x="8085935" y="6503396"/>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4" name="Subtitle 5"/>
          <p:cNvSpPr txBox="1"/>
          <p:nvPr/>
        </p:nvSpPr>
        <p:spPr>
          <a:xfrm>
            <a:off x="8085935" y="666593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25" name="Rectangle 1"/>
          <p:cNvSpPr/>
          <p:nvPr/>
        </p:nvSpPr>
        <p:spPr>
          <a:xfrm>
            <a:off x="0" y="15"/>
            <a:ext cx="12192000" cy="4354825"/>
          </a:xfrm>
          <a:prstGeom prst="rect">
            <a:avLst/>
          </a:prstGeom>
          <a:solidFill>
            <a:srgbClr val="ECF2F8"/>
          </a:solidFill>
          <a:ln w="12700">
            <a:miter lim="400000"/>
          </a:ln>
        </p:spPr>
        <p:txBody>
          <a:bodyPr lIns="45719" rIns="45719" rtlCol="1" anchor="ctr"/>
          <a:lstStyle/>
          <a:p>
            <a:pPr algn="ctr" rtl="1">
              <a:defRPr sz="300">
                <a:solidFill>
                  <a:srgbClr val="FFFFFF"/>
                </a:solidFill>
                <a:latin typeface="+mj-lt"/>
                <a:ea typeface="+mj-ea"/>
                <a:cs typeface="+mj-cs"/>
                <a:sym typeface="Source Sans Pro Regular"/>
              </a:defRPr>
            </a:pPr>
            <a:endParaRPr/>
          </a:p>
        </p:txBody>
      </p:sp>
      <p:pic>
        <p:nvPicPr>
          <p:cNvPr id="26" name="Picture 14" descr="Picture 14"/>
          <p:cNvPicPr>
            <a:picLocks noChangeAspect="1"/>
          </p:cNvPicPr>
          <p:nvPr/>
        </p:nvPicPr>
        <p:blipFill>
          <a:blip r:embed="rId3"/>
          <a:stretch>
            <a:fillRect/>
          </a:stretch>
        </p:blipFill>
        <p:spPr>
          <a:xfrm>
            <a:off x="2" y="0"/>
            <a:ext cx="6560821" cy="5372100"/>
          </a:xfrm>
          <a:prstGeom prst="rect">
            <a:avLst/>
          </a:prstGeom>
          <a:ln w="12700">
            <a:miter lim="400000"/>
          </a:ln>
        </p:spPr>
      </p:pic>
      <p:pic>
        <p:nvPicPr>
          <p:cNvPr id="27" name="Picture 18" descr="Picture 18"/>
          <p:cNvPicPr>
            <a:picLocks noChangeAspect="1"/>
          </p:cNvPicPr>
          <p:nvPr/>
        </p:nvPicPr>
        <p:blipFill>
          <a:blip r:embed="rId4"/>
          <a:stretch>
            <a:fillRect/>
          </a:stretch>
        </p:blipFill>
        <p:spPr>
          <a:xfrm>
            <a:off x="9002490" y="5116965"/>
            <a:ext cx="2823416" cy="908686"/>
          </a:xfrm>
          <a:prstGeom prst="rect">
            <a:avLst/>
          </a:prstGeom>
          <a:ln w="12700">
            <a:miter lim="400000"/>
          </a:ln>
        </p:spPr>
      </p:pic>
      <p:pic>
        <p:nvPicPr>
          <p:cNvPr id="28" name="Picture 19" descr="Picture 19"/>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9" name="Body Level One…"/>
          <p:cNvSpPr txBox="1">
            <a:spLocks noGrp="1"/>
          </p:cNvSpPr>
          <p:nvPr>
            <p:ph type="body" sz="quarter" idx="1"/>
          </p:nvPr>
        </p:nvSpPr>
        <p:spPr>
          <a:xfrm>
            <a:off x="5525730" y="3491867"/>
            <a:ext cx="5925538" cy="914401"/>
          </a:xfrm>
          <a:prstGeom prst="rect">
            <a:avLst/>
          </a:prstGeom>
        </p:spPr>
        <p:txBody>
          <a:bodyPr rtlCol="1"/>
          <a:lstStyle>
            <a:lvl1pPr algn="r" rtl="1">
              <a:defRPr>
                <a:latin typeface="Source Sans Pro Bold"/>
                <a:ea typeface="Source Sans Pro Bold"/>
                <a:cs typeface="Source Sans Pro Bold"/>
                <a:sym typeface="Source Sans Pro Bold"/>
              </a:defRPr>
            </a:lvl1pPr>
            <a:lvl2pPr marL="122058" indent="-40685" algn="r" rtl="1">
              <a:defRPr>
                <a:latin typeface="Source Sans Pro Bold"/>
                <a:ea typeface="Source Sans Pro Bold"/>
                <a:cs typeface="Source Sans Pro Bold"/>
                <a:sym typeface="Source Sans Pro Bold"/>
              </a:defRPr>
            </a:lvl2pPr>
            <a:lvl3pPr marL="203430" indent="-40685" algn="r" rtl="1">
              <a:defRPr>
                <a:latin typeface="Source Sans Pro Bold"/>
                <a:ea typeface="Source Sans Pro Bold"/>
                <a:cs typeface="Source Sans Pro Bold"/>
                <a:sym typeface="Source Sans Pro Bold"/>
              </a:defRPr>
            </a:lvl3pPr>
            <a:lvl4pPr marL="284801" indent="-40686" algn="r" rtl="1">
              <a:defRPr>
                <a:latin typeface="Source Sans Pro Bold"/>
                <a:ea typeface="Source Sans Pro Bold"/>
                <a:cs typeface="Source Sans Pro Bold"/>
                <a:sym typeface="Source Sans Pro Bold"/>
              </a:defRPr>
            </a:lvl4pPr>
            <a:lvl5pPr marL="366172" indent="-40686" algn="r" rtl="1">
              <a:defRPr>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30" name="Title Text"/>
          <p:cNvSpPr txBox="1">
            <a:spLocks noGrp="1"/>
          </p:cNvSpPr>
          <p:nvPr>
            <p:ph type="title"/>
          </p:nvPr>
        </p:nvSpPr>
        <p:spPr>
          <a:xfrm>
            <a:off x="517797" y="1587565"/>
            <a:ext cx="4490141" cy="2410277"/>
          </a:xfrm>
          <a:prstGeom prst="rect">
            <a:avLst/>
          </a:prstGeom>
        </p:spPr>
        <p:txBody>
          <a:bodyPr rtlCol="1"/>
          <a:lstStyle/>
          <a:p>
            <a:pPr rtl="1"/>
            <a:r>
              <a:t>Title Text</a:t>
            </a:r>
          </a:p>
        </p:txBody>
      </p:sp>
      <p:pic>
        <p:nvPicPr>
          <p:cNvPr id="14" name="Image 13"/>
          <p:cNvPicPr>
            <a:picLocks noChangeAspect="1"/>
          </p:cNvPicPr>
          <p:nvPr userDrawn="1"/>
        </p:nvPicPr>
        <p:blipFill>
          <a:blip r:embed="rId5"/>
          <a:stretch>
            <a:fillRect/>
          </a:stretch>
        </p:blipFill>
        <p:spPr>
          <a:xfrm>
            <a:off x="135255"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6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74"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75"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7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78" name="Slide Number Placeholder 5"/>
          <p:cNvSpPr txBox="1"/>
          <p:nvPr/>
        </p:nvSpPr>
        <p:spPr>
          <a:xfrm>
            <a:off x="11526519" y="6330332"/>
            <a:ext cx="721361" cy="256541"/>
          </a:xfrm>
          <a:prstGeom prst="rect">
            <a:avLst/>
          </a:prstGeom>
          <a:ln w="12700">
            <a:miter lim="400000"/>
          </a:ln>
        </p:spPr>
        <p:txBody>
          <a:bodyPr lIns="45719" rIns="45719" rtlCol="1">
            <a:spAutoFit/>
          </a:bodyPr>
          <a:lstStyle/>
          <a:p>
            <a:pPr rtl="1">
              <a:defRPr sz="1000">
                <a:solidFill>
                  <a:srgbClr val="FFFFFF"/>
                </a:solidFill>
                <a:latin typeface="+mj-lt"/>
                <a:ea typeface="+mj-ea"/>
                <a:cs typeface="+mj-cs"/>
                <a:sym typeface="Source Sans Pro Regular"/>
              </a:defRPr>
            </a:pPr>
            <a:endParaRPr/>
          </a:p>
        </p:txBody>
      </p:sp>
      <p:sp>
        <p:nvSpPr>
          <p:cNvPr id="179" name="Subtitle 5"/>
          <p:cNvSpPr txBox="1"/>
          <p:nvPr/>
        </p:nvSpPr>
        <p:spPr>
          <a:xfrm>
            <a:off x="8085935" y="6503396"/>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80" name="Subtitle 5"/>
          <p:cNvSpPr txBox="1"/>
          <p:nvPr/>
        </p:nvSpPr>
        <p:spPr>
          <a:xfrm>
            <a:off x="8085935" y="666593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181" name="Rounded Rectangle 4"/>
          <p:cNvSpPr/>
          <p:nvPr/>
        </p:nvSpPr>
        <p:spPr>
          <a:xfrm flipV="1">
            <a:off x="5003346" y="3246975"/>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400">
                <a:solidFill>
                  <a:srgbClr val="FFFFFF"/>
                </a:solidFill>
                <a:latin typeface="+mj-lt"/>
                <a:ea typeface="+mj-ea"/>
                <a:cs typeface="+mj-cs"/>
                <a:sym typeface="Source Sans Pro Regular"/>
              </a:defRPr>
            </a:pPr>
            <a:endParaRPr/>
          </a:p>
        </p:txBody>
      </p:sp>
      <p:sp>
        <p:nvSpPr>
          <p:cNvPr id="182" name="Body Level One…"/>
          <p:cNvSpPr txBox="1">
            <a:spLocks noGrp="1"/>
          </p:cNvSpPr>
          <p:nvPr>
            <p:ph type="body" sz="half" idx="1" hasCustomPrompt="1"/>
          </p:nvPr>
        </p:nvSpPr>
        <p:spPr>
          <a:xfrm>
            <a:off x="587206" y="1979185"/>
            <a:ext cx="11347452" cy="1870076"/>
          </a:xfrm>
          <a:prstGeom prst="rect">
            <a:avLst/>
          </a:prstGeom>
        </p:spPr>
        <p:txBody>
          <a:bodyPr rtlCol="1" anchor="ctr"/>
          <a:lstStyle>
            <a:lvl1pPr marL="0" indent="0" algn="ctr" rtl="1">
              <a:buClrTx/>
              <a:buSzTx/>
              <a:buFontTx/>
              <a:buNone/>
              <a:defRPr sz="3200">
                <a:solidFill>
                  <a:srgbClr val="FFFFFF"/>
                </a:solidFill>
                <a:latin typeface="Source Sans Pro Bold"/>
                <a:ea typeface="Source Sans Pro Bold"/>
                <a:cs typeface="Source Sans Pro Bold"/>
                <a:sym typeface="Source Sans Pro Bold"/>
              </a:defRPr>
            </a:lvl1pPr>
            <a:lvl2pPr marL="168168" indent="-86796" algn="ctr" rtl="1">
              <a:buClrTx/>
              <a:buFontTx/>
              <a:defRPr sz="3200">
                <a:solidFill>
                  <a:srgbClr val="FFFFFF"/>
                </a:solidFill>
                <a:latin typeface="Source Sans Pro Bold"/>
                <a:ea typeface="Source Sans Pro Bold"/>
                <a:cs typeface="Source Sans Pro Bold"/>
                <a:sym typeface="Source Sans Pro Bold"/>
              </a:defRPr>
            </a:lvl2pPr>
            <a:lvl3pPr marL="262894" indent="-100150" algn="ctr" rtl="1">
              <a:buClrTx/>
              <a:buFontTx/>
              <a:defRPr sz="3200">
                <a:solidFill>
                  <a:srgbClr val="FFFFFF"/>
                </a:solidFill>
                <a:latin typeface="Source Sans Pro Bold"/>
                <a:ea typeface="Source Sans Pro Bold"/>
                <a:cs typeface="Source Sans Pro Bold"/>
                <a:sym typeface="Source Sans Pro Bold"/>
              </a:defRPr>
            </a:lvl3pPr>
            <a:lvl4pPr marL="344266" indent="-100150" algn="ctr" rtl="1">
              <a:buClrTx/>
              <a:buFontTx/>
              <a:defRPr sz="3200">
                <a:solidFill>
                  <a:srgbClr val="FFFFFF"/>
                </a:solidFill>
                <a:latin typeface="Source Sans Pro Bold"/>
                <a:ea typeface="Source Sans Pro Bold"/>
                <a:cs typeface="Source Sans Pro Bold"/>
                <a:sym typeface="Source Sans Pro Bold"/>
              </a:defRPr>
            </a:lvl4pPr>
            <a:lvl5pPr marL="425637" indent="-100150" algn="ctr" rtl="1">
              <a:buClrTx/>
              <a:buFontTx/>
              <a:defRPr sz="3200">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lide Number">
            <a:extLst>
              <a:ext uri="{FF2B5EF4-FFF2-40B4-BE49-F238E27FC236}">
                <a16:creationId xmlns:a16="http://schemas.microsoft.com/office/drawing/2014/main" id="{2877D94B-DB3D-0E37-BE48-C806A243B69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8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90"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92"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93" name="Slide Number Placeholder 5"/>
          <p:cNvSpPr txBox="1"/>
          <p:nvPr/>
        </p:nvSpPr>
        <p:spPr>
          <a:xfrm>
            <a:off x="11526519" y="6330332"/>
            <a:ext cx="721361" cy="256541"/>
          </a:xfrm>
          <a:prstGeom prst="rect">
            <a:avLst/>
          </a:prstGeom>
          <a:ln w="12700">
            <a:miter lim="400000"/>
          </a:ln>
        </p:spPr>
        <p:txBody>
          <a:bodyPr lIns="45719" rIns="45719" rtlCol="1">
            <a:spAutoFit/>
          </a:bodyPr>
          <a:lstStyle/>
          <a:p>
            <a:pPr rtl="1">
              <a:defRPr sz="1000">
                <a:solidFill>
                  <a:srgbClr val="FFFFFF"/>
                </a:solidFill>
                <a:latin typeface="+mj-lt"/>
                <a:ea typeface="+mj-ea"/>
                <a:cs typeface="+mj-cs"/>
                <a:sym typeface="Source Sans Pro Regular"/>
              </a:defRPr>
            </a:pPr>
            <a:endParaRPr/>
          </a:p>
        </p:txBody>
      </p:sp>
      <p:sp>
        <p:nvSpPr>
          <p:cNvPr id="194" name="Subtitle 5"/>
          <p:cNvSpPr txBox="1"/>
          <p:nvPr/>
        </p:nvSpPr>
        <p:spPr>
          <a:xfrm>
            <a:off x="8085935" y="6503396"/>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95" name="Subtitle 5"/>
          <p:cNvSpPr txBox="1"/>
          <p:nvPr/>
        </p:nvSpPr>
        <p:spPr>
          <a:xfrm>
            <a:off x="8085935" y="666593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2" name="Slide Number">
            <a:extLst>
              <a:ext uri="{FF2B5EF4-FFF2-40B4-BE49-F238E27FC236}">
                <a16:creationId xmlns:a16="http://schemas.microsoft.com/office/drawing/2014/main" id="{5C8BDCD4-AE80-99EA-B4B4-E9311F81C9F4}"/>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02"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04"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05" name="Slide Number Placeholder 5"/>
          <p:cNvSpPr txBox="1"/>
          <p:nvPr/>
        </p:nvSpPr>
        <p:spPr>
          <a:xfrm>
            <a:off x="11526519" y="6330332"/>
            <a:ext cx="721361" cy="256541"/>
          </a:xfrm>
          <a:prstGeom prst="rect">
            <a:avLst/>
          </a:prstGeom>
          <a:ln w="12700">
            <a:miter lim="400000"/>
          </a:ln>
        </p:spPr>
        <p:txBody>
          <a:bodyPr lIns="45719" rIns="45719" rtlCol="1">
            <a:spAutoFit/>
          </a:bodyPr>
          <a:lstStyle/>
          <a:p>
            <a:pPr rtl="1">
              <a:defRPr sz="1000">
                <a:solidFill>
                  <a:srgbClr val="FFFFFF"/>
                </a:solidFill>
                <a:latin typeface="+mj-lt"/>
                <a:ea typeface="+mj-ea"/>
                <a:cs typeface="+mj-cs"/>
                <a:sym typeface="Source Sans Pro Regular"/>
              </a:defRPr>
            </a:pPr>
            <a:endParaRPr/>
          </a:p>
        </p:txBody>
      </p:sp>
      <p:sp>
        <p:nvSpPr>
          <p:cNvPr id="206" name="Subtitle 5"/>
          <p:cNvSpPr txBox="1"/>
          <p:nvPr/>
        </p:nvSpPr>
        <p:spPr>
          <a:xfrm>
            <a:off x="8085935" y="6503396"/>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07" name="Subtitle 5"/>
          <p:cNvSpPr txBox="1"/>
          <p:nvPr/>
        </p:nvSpPr>
        <p:spPr>
          <a:xfrm>
            <a:off x="8085935" y="666593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208"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209" name="Picture 3" descr="Picture 3"/>
          <p:cNvPicPr>
            <a:picLocks noChangeAspect="1"/>
          </p:cNvPicPr>
          <p:nvPr/>
        </p:nvPicPr>
        <p:blipFill>
          <a:blip r:embed="rId3"/>
          <a:stretch>
            <a:fillRect/>
          </a:stretch>
        </p:blipFill>
        <p:spPr>
          <a:xfrm>
            <a:off x="-9145" y="-18870"/>
            <a:ext cx="5130801" cy="660401"/>
          </a:xfrm>
          <a:prstGeom prst="rect">
            <a:avLst/>
          </a:prstGeom>
          <a:ln w="12700">
            <a:miter lim="400000"/>
          </a:ln>
        </p:spPr>
      </p:pic>
      <p:sp>
        <p:nvSpPr>
          <p:cNvPr id="210" name="TextBox 4"/>
          <p:cNvSpPr txBox="1"/>
          <p:nvPr/>
        </p:nvSpPr>
        <p:spPr>
          <a:xfrm>
            <a:off x="275896" y="11106"/>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Disclaimer</a:t>
            </a:r>
          </a:p>
        </p:txBody>
      </p:sp>
      <p:pic>
        <p:nvPicPr>
          <p:cNvPr id="211"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12" name="Body Level One…"/>
          <p:cNvSpPr txBox="1">
            <a:spLocks noGrp="1"/>
          </p:cNvSpPr>
          <p:nvPr>
            <p:ph type="body" idx="1"/>
          </p:nvPr>
        </p:nvSpPr>
        <p:spPr>
          <a:xfrm>
            <a:off x="797444" y="842966"/>
            <a:ext cx="11005622" cy="520696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2445C617-0B04-3104-21B7-4AF4058B505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learning objectives">
    <p:spTree>
      <p:nvGrpSpPr>
        <p:cNvPr id="1" name=""/>
        <p:cNvGrpSpPr/>
        <p:nvPr/>
      </p:nvGrpSpPr>
      <p:grpSpPr>
        <a:xfrm>
          <a:off x="0" y="0"/>
          <a:ext cx="0" cy="0"/>
          <a:chOff x="0" y="0"/>
          <a:chExt cx="0" cy="0"/>
        </a:xfrm>
      </p:grpSpPr>
      <p:pic>
        <p:nvPicPr>
          <p:cNvPr id="219"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22"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23" name="Slide Number Placeholder 5"/>
          <p:cNvSpPr txBox="1"/>
          <p:nvPr/>
        </p:nvSpPr>
        <p:spPr>
          <a:xfrm>
            <a:off x="11526519" y="6330332"/>
            <a:ext cx="721361" cy="256541"/>
          </a:xfrm>
          <a:prstGeom prst="rect">
            <a:avLst/>
          </a:prstGeom>
          <a:ln w="12700">
            <a:miter lim="400000"/>
          </a:ln>
        </p:spPr>
        <p:txBody>
          <a:bodyPr lIns="45719" rIns="45719" rtlCol="1">
            <a:spAutoFit/>
          </a:bodyPr>
          <a:lstStyle/>
          <a:p>
            <a:pPr rtl="1">
              <a:defRPr sz="1000">
                <a:solidFill>
                  <a:srgbClr val="FFFFFF"/>
                </a:solidFill>
                <a:latin typeface="+mj-lt"/>
                <a:ea typeface="+mj-ea"/>
                <a:cs typeface="+mj-cs"/>
                <a:sym typeface="Source Sans Pro Regular"/>
              </a:defRPr>
            </a:pPr>
            <a:endParaRPr/>
          </a:p>
        </p:txBody>
      </p:sp>
      <p:sp>
        <p:nvSpPr>
          <p:cNvPr id="224" name="Subtitle 5"/>
          <p:cNvSpPr txBox="1"/>
          <p:nvPr/>
        </p:nvSpPr>
        <p:spPr>
          <a:xfrm>
            <a:off x="8085935" y="6503396"/>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25" name="Subtitle 5"/>
          <p:cNvSpPr txBox="1"/>
          <p:nvPr/>
        </p:nvSpPr>
        <p:spPr>
          <a:xfrm>
            <a:off x="8085935" y="666593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226" name="Rectangle 2"/>
          <p:cNvSpPr txBox="1"/>
          <p:nvPr/>
        </p:nvSpPr>
        <p:spPr>
          <a:xfrm>
            <a:off x="215840" y="-20327"/>
            <a:ext cx="8138161"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a:t>Learning objectives</a:t>
            </a:r>
          </a:p>
        </p:txBody>
      </p:sp>
      <p:sp>
        <p:nvSpPr>
          <p:cNvPr id="227" name="Body Level One…"/>
          <p:cNvSpPr txBox="1">
            <a:spLocks noGrp="1"/>
          </p:cNvSpPr>
          <p:nvPr>
            <p:ph type="body" idx="1"/>
          </p:nvPr>
        </p:nvSpPr>
        <p:spPr>
          <a:xfrm>
            <a:off x="850604" y="842965"/>
            <a:ext cx="10952461" cy="5175067"/>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D491F0A1-A89A-5A0F-D2DF-C82F501BEB1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samples text">
    <p:spTree>
      <p:nvGrpSpPr>
        <p:cNvPr id="1" name=""/>
        <p:cNvGrpSpPr/>
        <p:nvPr/>
      </p:nvGrpSpPr>
      <p:grpSpPr>
        <a:xfrm>
          <a:off x="0" y="0"/>
          <a:ext cx="0" cy="0"/>
          <a:chOff x="0" y="0"/>
          <a:chExt cx="0" cy="0"/>
        </a:xfrm>
      </p:grpSpPr>
      <p:pic>
        <p:nvPicPr>
          <p:cNvPr id="234" name="Image" descr="Image"/>
          <p:cNvPicPr>
            <a:picLocks noChangeAspect="1"/>
          </p:cNvPicPr>
          <p:nvPr/>
        </p:nvPicPr>
        <p:blipFill>
          <a:blip r:embed="rId2"/>
          <a:stretch>
            <a:fillRect/>
          </a:stretch>
        </p:blipFill>
        <p:spPr>
          <a:xfrm>
            <a:off x="-18793" y="-97160"/>
            <a:ext cx="5893281" cy="753108"/>
          </a:xfrm>
          <a:prstGeom prst="rect">
            <a:avLst/>
          </a:prstGeom>
          <a:ln w="12700">
            <a:miter lim="400000"/>
          </a:ln>
        </p:spPr>
      </p:pic>
      <p:pic>
        <p:nvPicPr>
          <p:cNvPr id="23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38" name="Slide Number Placeholder 5"/>
          <p:cNvSpPr txBox="1"/>
          <p:nvPr/>
        </p:nvSpPr>
        <p:spPr>
          <a:xfrm>
            <a:off x="11526519" y="6330332"/>
            <a:ext cx="721361" cy="256541"/>
          </a:xfrm>
          <a:prstGeom prst="rect">
            <a:avLst/>
          </a:prstGeom>
          <a:ln w="12700">
            <a:miter lim="400000"/>
          </a:ln>
        </p:spPr>
        <p:txBody>
          <a:bodyPr lIns="45719" rIns="45719" rtlCol="1">
            <a:spAutoFit/>
          </a:bodyPr>
          <a:lstStyle/>
          <a:p>
            <a:pPr rtl="1">
              <a:defRPr sz="1000">
                <a:solidFill>
                  <a:srgbClr val="FFFFFF"/>
                </a:solidFill>
                <a:latin typeface="+mj-lt"/>
                <a:ea typeface="+mj-ea"/>
                <a:cs typeface="+mj-cs"/>
                <a:sym typeface="Source Sans Pro Regular"/>
              </a:defRPr>
            </a:pPr>
            <a:endParaRPr/>
          </a:p>
        </p:txBody>
      </p:sp>
      <p:sp>
        <p:nvSpPr>
          <p:cNvPr id="239" name="Subtitle 5"/>
          <p:cNvSpPr txBox="1"/>
          <p:nvPr/>
        </p:nvSpPr>
        <p:spPr>
          <a:xfrm>
            <a:off x="8085935" y="6503396"/>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40" name="Subtitle 5"/>
          <p:cNvSpPr txBox="1"/>
          <p:nvPr/>
        </p:nvSpPr>
        <p:spPr>
          <a:xfrm>
            <a:off x="8085935" y="666593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241" name="Title Text"/>
          <p:cNvSpPr txBox="1">
            <a:spLocks noGrp="1"/>
          </p:cNvSpPr>
          <p:nvPr>
            <p:ph type="title"/>
          </p:nvPr>
        </p:nvSpPr>
        <p:spPr>
          <a:xfrm>
            <a:off x="229273" y="-43663"/>
            <a:ext cx="4635507" cy="646113"/>
          </a:xfrm>
          <a:prstGeom prst="rect">
            <a:avLst/>
          </a:prstGeom>
        </p:spPr>
        <p:txBody>
          <a:bodyPr rtlCol="1"/>
          <a:lstStyle>
            <a:lvl1pPr algn="r" rtl="1">
              <a:defRPr sz="3200"/>
            </a:lvl1pPr>
          </a:lstStyle>
          <a:p>
            <a:pPr rtl="1"/>
            <a:r>
              <a:t>Title Text</a:t>
            </a:r>
          </a:p>
        </p:txBody>
      </p:sp>
      <p:sp>
        <p:nvSpPr>
          <p:cNvPr id="242" name="Body Level One…"/>
          <p:cNvSpPr txBox="1">
            <a:spLocks noGrp="1"/>
          </p:cNvSpPr>
          <p:nvPr>
            <p:ph type="body" idx="1"/>
          </p:nvPr>
        </p:nvSpPr>
        <p:spPr>
          <a:xfrm>
            <a:off x="648587" y="1247001"/>
            <a:ext cx="1114384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B16F1C9-8793-A324-DD03-777AADA7F79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outline">
    <p:spTree>
      <p:nvGrpSpPr>
        <p:cNvPr id="1" name=""/>
        <p:cNvGrpSpPr/>
        <p:nvPr/>
      </p:nvGrpSpPr>
      <p:grpSpPr>
        <a:xfrm>
          <a:off x="0" y="0"/>
          <a:ext cx="0" cy="0"/>
          <a:chOff x="0" y="0"/>
          <a:chExt cx="0" cy="0"/>
        </a:xfrm>
      </p:grpSpPr>
      <p:pic>
        <p:nvPicPr>
          <p:cNvPr id="249"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5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52"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53" name="Slide Number Placeholder 5"/>
          <p:cNvSpPr txBox="1"/>
          <p:nvPr/>
        </p:nvSpPr>
        <p:spPr>
          <a:xfrm>
            <a:off x="11526519" y="6330332"/>
            <a:ext cx="721361" cy="256541"/>
          </a:xfrm>
          <a:prstGeom prst="rect">
            <a:avLst/>
          </a:prstGeom>
          <a:ln w="12700">
            <a:miter lim="400000"/>
          </a:ln>
        </p:spPr>
        <p:txBody>
          <a:bodyPr lIns="45719" rIns="45719" rtlCol="1">
            <a:spAutoFit/>
          </a:bodyPr>
          <a:lstStyle/>
          <a:p>
            <a:pPr rtl="1">
              <a:defRPr sz="1000">
                <a:solidFill>
                  <a:srgbClr val="FFFFFF"/>
                </a:solidFill>
                <a:latin typeface="+mj-lt"/>
                <a:ea typeface="+mj-ea"/>
                <a:cs typeface="+mj-cs"/>
                <a:sym typeface="Source Sans Pro Regular"/>
              </a:defRPr>
            </a:pPr>
            <a:endParaRPr/>
          </a:p>
        </p:txBody>
      </p:sp>
      <p:sp>
        <p:nvSpPr>
          <p:cNvPr id="254" name="Subtitle 5"/>
          <p:cNvSpPr txBox="1"/>
          <p:nvPr/>
        </p:nvSpPr>
        <p:spPr>
          <a:xfrm>
            <a:off x="8085935" y="6503396"/>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55" name="Subtitle 5"/>
          <p:cNvSpPr txBox="1"/>
          <p:nvPr/>
        </p:nvSpPr>
        <p:spPr>
          <a:xfrm>
            <a:off x="8085935" y="666593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256" name="Outline"/>
          <p:cNvSpPr txBox="1">
            <a:spLocks noGrp="1"/>
          </p:cNvSpPr>
          <p:nvPr>
            <p:ph type="title" hasCustomPrompt="1"/>
          </p:nvPr>
        </p:nvSpPr>
        <p:spPr>
          <a:xfrm>
            <a:off x="278158" y="-20444"/>
            <a:ext cx="9334678" cy="646113"/>
          </a:xfrm>
          <a:prstGeom prst="rect">
            <a:avLst/>
          </a:prstGeom>
        </p:spPr>
        <p:txBody>
          <a:bodyPr rtlCol="1"/>
          <a:lstStyle>
            <a:lvl1pPr algn="r" rtl="1">
              <a:defRPr sz="3200"/>
            </a:lvl1pPr>
          </a:lstStyle>
          <a:p>
            <a:pPr rtl="1"/>
            <a:r>
              <a:t>Outline</a:t>
            </a:r>
          </a:p>
        </p:txBody>
      </p:sp>
      <p:sp>
        <p:nvSpPr>
          <p:cNvPr id="257" name="Body Level One…"/>
          <p:cNvSpPr txBox="1">
            <a:spLocks noGrp="1"/>
          </p:cNvSpPr>
          <p:nvPr>
            <p:ph type="body" idx="1"/>
          </p:nvPr>
        </p:nvSpPr>
        <p:spPr>
          <a:xfrm>
            <a:off x="648587" y="1247001"/>
            <a:ext cx="1114384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BEBEE917-E31C-F0C4-AB5D-7A43DC7C79F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outline copy">
    <p:spTree>
      <p:nvGrpSpPr>
        <p:cNvPr id="1" name=""/>
        <p:cNvGrpSpPr/>
        <p:nvPr/>
      </p:nvGrpSpPr>
      <p:grpSpPr>
        <a:xfrm>
          <a:off x="0" y="0"/>
          <a:ext cx="0" cy="0"/>
          <a:chOff x="0" y="0"/>
          <a:chExt cx="0" cy="0"/>
        </a:xfrm>
      </p:grpSpPr>
      <p:pic>
        <p:nvPicPr>
          <p:cNvPr id="264"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6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6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68" name="Slide Number Placeholder 5"/>
          <p:cNvSpPr txBox="1"/>
          <p:nvPr/>
        </p:nvSpPr>
        <p:spPr>
          <a:xfrm>
            <a:off x="11526519" y="6330332"/>
            <a:ext cx="721361" cy="256541"/>
          </a:xfrm>
          <a:prstGeom prst="rect">
            <a:avLst/>
          </a:prstGeom>
          <a:ln w="12700">
            <a:miter lim="400000"/>
          </a:ln>
        </p:spPr>
        <p:txBody>
          <a:bodyPr lIns="45719" rIns="45719" rtlCol="1">
            <a:spAutoFit/>
          </a:bodyPr>
          <a:lstStyle/>
          <a:p>
            <a:pPr rtl="1">
              <a:defRPr sz="1000">
                <a:solidFill>
                  <a:srgbClr val="FFFFFF"/>
                </a:solidFill>
                <a:latin typeface="+mj-lt"/>
                <a:ea typeface="+mj-ea"/>
                <a:cs typeface="+mj-cs"/>
                <a:sym typeface="Source Sans Pro Regular"/>
              </a:defRPr>
            </a:pPr>
            <a:endParaRPr/>
          </a:p>
        </p:txBody>
      </p:sp>
      <p:sp>
        <p:nvSpPr>
          <p:cNvPr id="269" name="Subtitle 5"/>
          <p:cNvSpPr txBox="1"/>
          <p:nvPr/>
        </p:nvSpPr>
        <p:spPr>
          <a:xfrm>
            <a:off x="8085935" y="6503396"/>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70" name="Subtitle 5"/>
          <p:cNvSpPr txBox="1"/>
          <p:nvPr/>
        </p:nvSpPr>
        <p:spPr>
          <a:xfrm>
            <a:off x="8085935" y="666593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271" name="Outline"/>
          <p:cNvSpPr txBox="1">
            <a:spLocks noGrp="1"/>
          </p:cNvSpPr>
          <p:nvPr>
            <p:ph type="title" hasCustomPrompt="1"/>
          </p:nvPr>
        </p:nvSpPr>
        <p:spPr>
          <a:xfrm>
            <a:off x="229273" y="-11679"/>
            <a:ext cx="5539242" cy="880764"/>
          </a:xfrm>
          <a:prstGeom prst="rect">
            <a:avLst/>
          </a:prstGeom>
        </p:spPr>
        <p:txBody>
          <a:bodyPr rtlCol="1"/>
          <a:lstStyle>
            <a:lvl1pPr algn="r" rtl="1">
              <a:defRPr sz="3000"/>
            </a:lvl1pPr>
          </a:lstStyle>
          <a:p>
            <a:pPr rtl="1"/>
            <a:r>
              <a:t>Outline</a:t>
            </a:r>
          </a:p>
        </p:txBody>
      </p:sp>
      <p:sp>
        <p:nvSpPr>
          <p:cNvPr id="272" name="Body Level One…"/>
          <p:cNvSpPr txBox="1">
            <a:spLocks noGrp="1"/>
          </p:cNvSpPr>
          <p:nvPr>
            <p:ph type="body" idx="1"/>
          </p:nvPr>
        </p:nvSpPr>
        <p:spPr>
          <a:xfrm>
            <a:off x="648587" y="1247001"/>
            <a:ext cx="1114384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5E730F1-A9C4-91FB-A0F2-CCAC4C3C8C4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econd tittle slide">
    <p:spTree>
      <p:nvGrpSpPr>
        <p:cNvPr id="1" name=""/>
        <p:cNvGrpSpPr/>
        <p:nvPr/>
      </p:nvGrpSpPr>
      <p:grpSpPr>
        <a:xfrm>
          <a:off x="0" y="0"/>
          <a:ext cx="0" cy="0"/>
          <a:chOff x="0" y="0"/>
          <a:chExt cx="0" cy="0"/>
        </a:xfrm>
      </p:grpSpPr>
      <p:pic>
        <p:nvPicPr>
          <p:cNvPr id="37"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39"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40" name="Slide Number Placeholder 5"/>
          <p:cNvSpPr txBox="1"/>
          <p:nvPr/>
        </p:nvSpPr>
        <p:spPr>
          <a:xfrm>
            <a:off x="11526519" y="6330332"/>
            <a:ext cx="721361" cy="256541"/>
          </a:xfrm>
          <a:prstGeom prst="rect">
            <a:avLst/>
          </a:prstGeom>
          <a:ln w="12700">
            <a:miter lim="400000"/>
          </a:ln>
        </p:spPr>
        <p:txBody>
          <a:bodyPr lIns="45719" rIns="45719" rtlCol="1">
            <a:spAutoFit/>
          </a:bodyPr>
          <a:lstStyle/>
          <a:p>
            <a:pPr rtl="1">
              <a:defRPr sz="1000">
                <a:solidFill>
                  <a:srgbClr val="FFFFFF"/>
                </a:solidFill>
                <a:latin typeface="+mj-lt"/>
                <a:ea typeface="+mj-ea"/>
                <a:cs typeface="+mj-cs"/>
                <a:sym typeface="Source Sans Pro Regular"/>
              </a:defRPr>
            </a:pPr>
            <a:endParaRPr/>
          </a:p>
        </p:txBody>
      </p:sp>
      <p:sp>
        <p:nvSpPr>
          <p:cNvPr id="41" name="Subtitle 5"/>
          <p:cNvSpPr txBox="1"/>
          <p:nvPr/>
        </p:nvSpPr>
        <p:spPr>
          <a:xfrm>
            <a:off x="8085935" y="6503396"/>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42" name="Subtitle 5"/>
          <p:cNvSpPr txBox="1"/>
          <p:nvPr/>
        </p:nvSpPr>
        <p:spPr>
          <a:xfrm>
            <a:off x="8085935" y="666593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43" name="Click to edit Subtitle"/>
          <p:cNvSpPr txBox="1">
            <a:spLocks noGrp="1"/>
          </p:cNvSpPr>
          <p:nvPr>
            <p:ph type="title" hasCustomPrompt="1"/>
          </p:nvPr>
        </p:nvSpPr>
        <p:spPr>
          <a:xfrm>
            <a:off x="190767" y="4"/>
            <a:ext cx="6241933" cy="645664"/>
          </a:xfrm>
          <a:prstGeom prst="rect">
            <a:avLst/>
          </a:prstGeom>
        </p:spPr>
        <p:txBody>
          <a:bodyPr rtlCol="1"/>
          <a:lstStyle/>
          <a:p>
            <a:pPr rtl="1"/>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8AB65FF7-3339-0308-6636-7AD610B8FA2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1" name="Image 10"/>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5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54" name="Slide Number Placeholder 5"/>
          <p:cNvSpPr txBox="1"/>
          <p:nvPr/>
        </p:nvSpPr>
        <p:spPr>
          <a:xfrm>
            <a:off x="11526519" y="6330332"/>
            <a:ext cx="721361" cy="256541"/>
          </a:xfrm>
          <a:prstGeom prst="rect">
            <a:avLst/>
          </a:prstGeom>
          <a:ln w="12700">
            <a:miter lim="400000"/>
          </a:ln>
        </p:spPr>
        <p:txBody>
          <a:bodyPr lIns="45719" rIns="45719" rtlCol="1">
            <a:spAutoFit/>
          </a:bodyPr>
          <a:lstStyle/>
          <a:p>
            <a:pPr rtl="1">
              <a:defRPr sz="1000">
                <a:solidFill>
                  <a:srgbClr val="FFFFFF"/>
                </a:solidFill>
                <a:latin typeface="+mj-lt"/>
                <a:ea typeface="+mj-ea"/>
                <a:cs typeface="+mj-cs"/>
                <a:sym typeface="Source Sans Pro Regular"/>
              </a:defRPr>
            </a:pPr>
            <a:endParaRPr/>
          </a:p>
        </p:txBody>
      </p:sp>
      <p:sp>
        <p:nvSpPr>
          <p:cNvPr id="55" name="Subtitle 5"/>
          <p:cNvSpPr txBox="1"/>
          <p:nvPr/>
        </p:nvSpPr>
        <p:spPr>
          <a:xfrm>
            <a:off x="8085935" y="6503396"/>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56" name="Subtitle 5"/>
          <p:cNvSpPr txBox="1"/>
          <p:nvPr/>
        </p:nvSpPr>
        <p:spPr>
          <a:xfrm>
            <a:off x="8085935" y="666593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57" name="Click to edit Subtitle"/>
          <p:cNvSpPr txBox="1">
            <a:spLocks noGrp="1"/>
          </p:cNvSpPr>
          <p:nvPr>
            <p:ph type="title" hasCustomPrompt="1"/>
          </p:nvPr>
        </p:nvSpPr>
        <p:spPr>
          <a:xfrm>
            <a:off x="190765" y="801829"/>
            <a:ext cx="5543940" cy="645664"/>
          </a:xfrm>
          <a:prstGeom prst="rect">
            <a:avLst/>
          </a:prstGeom>
        </p:spPr>
        <p:txBody>
          <a:bodyPr rtlCol="1"/>
          <a:lstStyle>
            <a:lvl1pPr algn="r" rtl="1">
              <a:defRPr sz="1500">
                <a:solidFill>
                  <a:srgbClr val="A2010C"/>
                </a:solidFill>
              </a:defRPr>
            </a:lvl1pPr>
          </a:lstStyle>
          <a:p>
            <a:pPr rtl="1"/>
            <a:r>
              <a:t>Click to edit Subtitle</a:t>
            </a:r>
          </a:p>
        </p:txBody>
      </p:sp>
      <p:sp>
        <p:nvSpPr>
          <p:cNvPr id="58" name="Body Level One…"/>
          <p:cNvSpPr txBox="1">
            <a:spLocks noGrp="1"/>
          </p:cNvSpPr>
          <p:nvPr>
            <p:ph type="body" idx="1"/>
          </p:nvPr>
        </p:nvSpPr>
        <p:spPr>
          <a:xfrm>
            <a:off x="648587" y="1584250"/>
            <a:ext cx="11143844" cy="447192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59" name="Title 1"/>
          <p:cNvSpPr txBox="1"/>
          <p:nvPr/>
        </p:nvSpPr>
        <p:spPr>
          <a:xfrm>
            <a:off x="216484" y="3"/>
            <a:ext cx="6190499"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25718" tIns="25718" rIns="25718" bIns="25718" rtlCol="1" anchor="ctr">
            <a:normAutofit/>
          </a:bodyPr>
          <a:lstStyle>
            <a:lvl1pPr algn="r" defTabSz="289321" rtl="1">
              <a:lnSpc>
                <a:spcPct val="90000"/>
              </a:lnSpc>
              <a:defRPr>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Slide Number">
            <a:extLst>
              <a:ext uri="{FF2B5EF4-FFF2-40B4-BE49-F238E27FC236}">
                <a16:creationId xmlns:a16="http://schemas.microsoft.com/office/drawing/2014/main" id="{B24FD51B-8292-C069-A6B3-4AA958B39E5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2" name="Image 11"/>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69"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70" name="Slide Number Placeholder 5"/>
          <p:cNvSpPr txBox="1"/>
          <p:nvPr/>
        </p:nvSpPr>
        <p:spPr>
          <a:xfrm>
            <a:off x="11526519" y="6330332"/>
            <a:ext cx="721361" cy="256541"/>
          </a:xfrm>
          <a:prstGeom prst="rect">
            <a:avLst/>
          </a:prstGeom>
          <a:ln w="12700">
            <a:miter lim="400000"/>
          </a:ln>
        </p:spPr>
        <p:txBody>
          <a:bodyPr lIns="45719" rIns="45719" rtlCol="1">
            <a:spAutoFit/>
          </a:bodyPr>
          <a:lstStyle/>
          <a:p>
            <a:pPr rtl="1">
              <a:defRPr sz="1000">
                <a:solidFill>
                  <a:srgbClr val="FFFFFF"/>
                </a:solidFill>
                <a:latin typeface="+mj-lt"/>
                <a:ea typeface="+mj-ea"/>
                <a:cs typeface="+mj-cs"/>
                <a:sym typeface="Source Sans Pro Regular"/>
              </a:defRPr>
            </a:pPr>
            <a:endParaRPr/>
          </a:p>
        </p:txBody>
      </p:sp>
      <p:sp>
        <p:nvSpPr>
          <p:cNvPr id="71" name="Subtitle 5"/>
          <p:cNvSpPr txBox="1"/>
          <p:nvPr/>
        </p:nvSpPr>
        <p:spPr>
          <a:xfrm>
            <a:off x="8085935" y="6503396"/>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72" name="Subtitle 5"/>
          <p:cNvSpPr txBox="1"/>
          <p:nvPr/>
        </p:nvSpPr>
        <p:spPr>
          <a:xfrm>
            <a:off x="8085935" y="666593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7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74" name="Title Text"/>
          <p:cNvSpPr txBox="1">
            <a:spLocks noGrp="1"/>
          </p:cNvSpPr>
          <p:nvPr>
            <p:ph type="title"/>
          </p:nvPr>
        </p:nvSpPr>
        <p:spPr>
          <a:xfrm>
            <a:off x="233916" y="843589"/>
            <a:ext cx="3264196" cy="1932378"/>
          </a:xfrm>
          <a:prstGeom prst="rect">
            <a:avLst/>
          </a:prstGeom>
        </p:spPr>
        <p:txBody>
          <a:bodyPr rtlCol="1"/>
          <a:lstStyle>
            <a:lvl1pPr algn="r" rtl="1">
              <a:defRPr sz="3200"/>
            </a:lvl1pPr>
          </a:lstStyle>
          <a:p>
            <a:pPr rtl="1"/>
            <a:r>
              <a:t>Title Text</a:t>
            </a:r>
          </a:p>
        </p:txBody>
      </p:sp>
      <p:sp>
        <p:nvSpPr>
          <p:cNvPr id="75" name="Body Level One…"/>
          <p:cNvSpPr txBox="1">
            <a:spLocks noGrp="1"/>
          </p:cNvSpPr>
          <p:nvPr>
            <p:ph type="body" idx="1"/>
          </p:nvPr>
        </p:nvSpPr>
        <p:spPr>
          <a:xfrm>
            <a:off x="4273553"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2FACC5AF-E2C6-E234-8B06-CAAE16DADEC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pic>
        <p:nvPicPr>
          <p:cNvPr id="8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85"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86" name="Slide Number Placeholder 5"/>
          <p:cNvSpPr txBox="1"/>
          <p:nvPr/>
        </p:nvSpPr>
        <p:spPr>
          <a:xfrm>
            <a:off x="11526519" y="6330332"/>
            <a:ext cx="721361" cy="256541"/>
          </a:xfrm>
          <a:prstGeom prst="rect">
            <a:avLst/>
          </a:prstGeom>
          <a:ln w="12700">
            <a:miter lim="400000"/>
          </a:ln>
        </p:spPr>
        <p:txBody>
          <a:bodyPr lIns="45719" rIns="45719" rtlCol="1">
            <a:spAutoFit/>
          </a:bodyPr>
          <a:lstStyle/>
          <a:p>
            <a:pPr rtl="1">
              <a:defRPr sz="1000">
                <a:solidFill>
                  <a:srgbClr val="FFFFFF"/>
                </a:solidFill>
                <a:latin typeface="+mj-lt"/>
                <a:ea typeface="+mj-ea"/>
                <a:cs typeface="+mj-cs"/>
                <a:sym typeface="Source Sans Pro Regular"/>
              </a:defRPr>
            </a:pPr>
            <a:endParaRPr/>
          </a:p>
        </p:txBody>
      </p:sp>
      <p:sp>
        <p:nvSpPr>
          <p:cNvPr id="87" name="Subtitle 5"/>
          <p:cNvSpPr txBox="1"/>
          <p:nvPr/>
        </p:nvSpPr>
        <p:spPr>
          <a:xfrm>
            <a:off x="8085935" y="6503396"/>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88" name="Subtitle 5"/>
          <p:cNvSpPr txBox="1"/>
          <p:nvPr/>
        </p:nvSpPr>
        <p:spPr>
          <a:xfrm>
            <a:off x="8085935" y="666593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8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90" name="Title Text"/>
          <p:cNvSpPr txBox="1">
            <a:spLocks noGrp="1"/>
          </p:cNvSpPr>
          <p:nvPr>
            <p:ph type="title"/>
          </p:nvPr>
        </p:nvSpPr>
        <p:spPr>
          <a:xfrm>
            <a:off x="393763" y="315628"/>
            <a:ext cx="3264196" cy="1932377"/>
          </a:xfrm>
          <a:prstGeom prst="rect">
            <a:avLst/>
          </a:prstGeom>
        </p:spPr>
        <p:txBody>
          <a:bodyPr rtlCol="1"/>
          <a:lstStyle>
            <a:lvl1pPr algn="r" rtl="1">
              <a:defRPr sz="3200"/>
            </a:lvl1pPr>
          </a:lstStyle>
          <a:p>
            <a:pPr rtl="1"/>
            <a:r>
              <a:t>Title Text</a:t>
            </a:r>
          </a:p>
        </p:txBody>
      </p:sp>
      <p:sp>
        <p:nvSpPr>
          <p:cNvPr id="91" name="Body Level One…"/>
          <p:cNvSpPr txBox="1">
            <a:spLocks noGrp="1"/>
          </p:cNvSpPr>
          <p:nvPr>
            <p:ph type="body" idx="1"/>
          </p:nvPr>
        </p:nvSpPr>
        <p:spPr>
          <a:xfrm>
            <a:off x="4273553"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92" name="Rounded Rectangle 5"/>
          <p:cNvSpPr/>
          <p:nvPr/>
        </p:nvSpPr>
        <p:spPr>
          <a:xfrm rot="10800000" flipH="1">
            <a:off x="389002" y="1840844"/>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400">
                <a:solidFill>
                  <a:srgbClr val="FFFFFF"/>
                </a:solidFill>
                <a:latin typeface="+mj-lt"/>
                <a:ea typeface="+mj-ea"/>
                <a:cs typeface="+mj-cs"/>
                <a:sym typeface="Source Sans Pro Regular"/>
              </a:defRPr>
            </a:pPr>
            <a:endParaRPr/>
          </a:p>
        </p:txBody>
      </p:sp>
      <p:sp>
        <p:nvSpPr>
          <p:cNvPr id="2" name="Slide Number">
            <a:extLst>
              <a:ext uri="{FF2B5EF4-FFF2-40B4-BE49-F238E27FC236}">
                <a16:creationId xmlns:a16="http://schemas.microsoft.com/office/drawing/2014/main" id="{11E0DE04-546D-29F9-E961-D0189DDB2417}"/>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key message">
    <p:spTree>
      <p:nvGrpSpPr>
        <p:cNvPr id="1" name=""/>
        <p:cNvGrpSpPr/>
        <p:nvPr/>
      </p:nvGrpSpPr>
      <p:grpSpPr>
        <a:xfrm>
          <a:off x="0" y="0"/>
          <a:ext cx="0" cy="0"/>
          <a:chOff x="0" y="0"/>
          <a:chExt cx="0" cy="0"/>
        </a:xfrm>
      </p:grpSpPr>
      <p:pic>
        <p:nvPicPr>
          <p:cNvPr id="9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02"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03" name="Slide Number Placeholder 5"/>
          <p:cNvSpPr txBox="1"/>
          <p:nvPr/>
        </p:nvSpPr>
        <p:spPr>
          <a:xfrm>
            <a:off x="11526519" y="6330332"/>
            <a:ext cx="721361" cy="256541"/>
          </a:xfrm>
          <a:prstGeom prst="rect">
            <a:avLst/>
          </a:prstGeom>
          <a:ln w="12700">
            <a:miter lim="400000"/>
          </a:ln>
        </p:spPr>
        <p:txBody>
          <a:bodyPr lIns="45719" rIns="45719" rtlCol="1">
            <a:spAutoFit/>
          </a:bodyPr>
          <a:lstStyle/>
          <a:p>
            <a:pPr rtl="1">
              <a:defRPr sz="1000">
                <a:solidFill>
                  <a:srgbClr val="FFFFFF"/>
                </a:solidFill>
                <a:latin typeface="+mj-lt"/>
                <a:ea typeface="+mj-ea"/>
                <a:cs typeface="+mj-cs"/>
                <a:sym typeface="Source Sans Pro Regular"/>
              </a:defRPr>
            </a:pPr>
            <a:endParaRPr/>
          </a:p>
        </p:txBody>
      </p:sp>
      <p:sp>
        <p:nvSpPr>
          <p:cNvPr id="104" name="Subtitle 5"/>
          <p:cNvSpPr txBox="1"/>
          <p:nvPr/>
        </p:nvSpPr>
        <p:spPr>
          <a:xfrm>
            <a:off x="8085935" y="6503396"/>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05" name="Subtitle 5"/>
          <p:cNvSpPr txBox="1"/>
          <p:nvPr/>
        </p:nvSpPr>
        <p:spPr>
          <a:xfrm>
            <a:off x="8085935" y="666593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106" name="TextBox 4"/>
          <p:cNvSpPr txBox="1"/>
          <p:nvPr/>
        </p:nvSpPr>
        <p:spPr>
          <a:xfrm>
            <a:off x="403463" y="669120"/>
            <a:ext cx="335560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Key messages</a:t>
            </a:r>
          </a:p>
        </p:txBody>
      </p:sp>
      <p:sp>
        <p:nvSpPr>
          <p:cNvPr id="107" name="Rounded Rectangle 5"/>
          <p:cNvSpPr/>
          <p:nvPr/>
        </p:nvSpPr>
        <p:spPr>
          <a:xfrm flipV="1">
            <a:off x="389002" y="1332436"/>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400">
                <a:solidFill>
                  <a:srgbClr val="FFFFFF"/>
                </a:solidFill>
                <a:latin typeface="+mj-lt"/>
                <a:ea typeface="+mj-ea"/>
                <a:cs typeface="+mj-cs"/>
                <a:sym typeface="Source Sans Pro Regular"/>
              </a:defRPr>
            </a:pPr>
            <a:endParaRPr/>
          </a:p>
        </p:txBody>
      </p:sp>
      <p:sp>
        <p:nvSpPr>
          <p:cNvPr id="108"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09" name="Body Level One…"/>
          <p:cNvSpPr txBox="1">
            <a:spLocks noGrp="1"/>
          </p:cNvSpPr>
          <p:nvPr>
            <p:ph type="body" idx="1"/>
          </p:nvPr>
        </p:nvSpPr>
        <p:spPr>
          <a:xfrm>
            <a:off x="4273553"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281E0772-095F-5FDC-A93B-8CA800DAC6CB}"/>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references">
    <p:spTree>
      <p:nvGrpSpPr>
        <p:cNvPr id="1" name=""/>
        <p:cNvGrpSpPr/>
        <p:nvPr/>
      </p:nvGrpSpPr>
      <p:grpSpPr>
        <a:xfrm>
          <a:off x="0" y="0"/>
          <a:ext cx="0" cy="0"/>
          <a:chOff x="0" y="0"/>
          <a:chExt cx="0" cy="0"/>
        </a:xfrm>
      </p:grpSpPr>
      <p:pic>
        <p:nvPicPr>
          <p:cNvPr id="11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19"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20" name="Slide Number Placeholder 5"/>
          <p:cNvSpPr txBox="1"/>
          <p:nvPr/>
        </p:nvSpPr>
        <p:spPr>
          <a:xfrm>
            <a:off x="11526519" y="6330332"/>
            <a:ext cx="721361" cy="256541"/>
          </a:xfrm>
          <a:prstGeom prst="rect">
            <a:avLst/>
          </a:prstGeom>
          <a:ln w="12700">
            <a:miter lim="400000"/>
          </a:ln>
        </p:spPr>
        <p:txBody>
          <a:bodyPr lIns="45719" rIns="45719" rtlCol="1">
            <a:spAutoFit/>
          </a:bodyPr>
          <a:lstStyle/>
          <a:p>
            <a:pPr rtl="1">
              <a:defRPr sz="1000">
                <a:solidFill>
                  <a:srgbClr val="FFFFFF"/>
                </a:solidFill>
                <a:latin typeface="+mj-lt"/>
                <a:ea typeface="+mj-ea"/>
                <a:cs typeface="+mj-cs"/>
                <a:sym typeface="Source Sans Pro Regular"/>
              </a:defRPr>
            </a:pPr>
            <a:endParaRPr/>
          </a:p>
        </p:txBody>
      </p:sp>
      <p:sp>
        <p:nvSpPr>
          <p:cNvPr id="121" name="Subtitle 5"/>
          <p:cNvSpPr txBox="1"/>
          <p:nvPr/>
        </p:nvSpPr>
        <p:spPr>
          <a:xfrm>
            <a:off x="8085935" y="6503396"/>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22" name="Subtitle 5"/>
          <p:cNvSpPr txBox="1"/>
          <p:nvPr/>
        </p:nvSpPr>
        <p:spPr>
          <a:xfrm>
            <a:off x="8085935" y="666593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123" name="Rounded Rectangle 4"/>
          <p:cNvSpPr/>
          <p:nvPr/>
        </p:nvSpPr>
        <p:spPr>
          <a:xfrm flipV="1">
            <a:off x="389002" y="1779937"/>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400">
                <a:solidFill>
                  <a:srgbClr val="FFFFFF"/>
                </a:solidFill>
                <a:latin typeface="+mj-lt"/>
                <a:ea typeface="+mj-ea"/>
                <a:cs typeface="+mj-cs"/>
                <a:sym typeface="Source Sans Pro Regular"/>
              </a:defRPr>
            </a:pPr>
            <a:endParaRPr/>
          </a:p>
        </p:txBody>
      </p:sp>
      <p:sp>
        <p:nvSpPr>
          <p:cNvPr id="124" name="TextBox 5"/>
          <p:cNvSpPr txBox="1"/>
          <p:nvPr/>
        </p:nvSpPr>
        <p:spPr>
          <a:xfrm>
            <a:off x="403464" y="668223"/>
            <a:ext cx="2803026"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References and guidelines</a:t>
            </a:r>
          </a:p>
        </p:txBody>
      </p:sp>
      <p:sp>
        <p:nvSpPr>
          <p:cNvPr id="12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26" name="Body Level One…"/>
          <p:cNvSpPr txBox="1">
            <a:spLocks noGrp="1"/>
          </p:cNvSpPr>
          <p:nvPr>
            <p:ph type="body" idx="1"/>
          </p:nvPr>
        </p:nvSpPr>
        <p:spPr>
          <a:xfrm>
            <a:off x="4273553"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48995F3B-CB68-0B48-C553-D1657DFD0175}"/>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additional learning resources">
    <p:spTree>
      <p:nvGrpSpPr>
        <p:cNvPr id="1" name=""/>
        <p:cNvGrpSpPr/>
        <p:nvPr/>
      </p:nvGrpSpPr>
      <p:grpSpPr>
        <a:xfrm>
          <a:off x="0" y="0"/>
          <a:ext cx="0" cy="0"/>
          <a:chOff x="0" y="0"/>
          <a:chExt cx="0" cy="0"/>
        </a:xfrm>
      </p:grpSpPr>
      <p:pic>
        <p:nvPicPr>
          <p:cNvPr id="13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3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36"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37" name="Slide Number Placeholder 5"/>
          <p:cNvSpPr txBox="1"/>
          <p:nvPr/>
        </p:nvSpPr>
        <p:spPr>
          <a:xfrm>
            <a:off x="11526519" y="6330332"/>
            <a:ext cx="721361" cy="256541"/>
          </a:xfrm>
          <a:prstGeom prst="rect">
            <a:avLst/>
          </a:prstGeom>
          <a:ln w="12700">
            <a:miter lim="400000"/>
          </a:ln>
        </p:spPr>
        <p:txBody>
          <a:bodyPr lIns="45719" rIns="45719" rtlCol="1">
            <a:spAutoFit/>
          </a:bodyPr>
          <a:lstStyle/>
          <a:p>
            <a:pPr rtl="1">
              <a:defRPr sz="1000">
                <a:solidFill>
                  <a:srgbClr val="FFFFFF"/>
                </a:solidFill>
                <a:latin typeface="+mj-lt"/>
                <a:ea typeface="+mj-ea"/>
                <a:cs typeface="+mj-cs"/>
                <a:sym typeface="Source Sans Pro Regular"/>
              </a:defRPr>
            </a:pPr>
            <a:endParaRPr/>
          </a:p>
        </p:txBody>
      </p:sp>
      <p:sp>
        <p:nvSpPr>
          <p:cNvPr id="138" name="Subtitle 5"/>
          <p:cNvSpPr txBox="1"/>
          <p:nvPr/>
        </p:nvSpPr>
        <p:spPr>
          <a:xfrm>
            <a:off x="8085935" y="6503396"/>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39" name="Subtitle 5"/>
          <p:cNvSpPr txBox="1"/>
          <p:nvPr/>
        </p:nvSpPr>
        <p:spPr>
          <a:xfrm>
            <a:off x="8085935" y="666593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140" name="Rounded Rectangle 4"/>
          <p:cNvSpPr/>
          <p:nvPr/>
        </p:nvSpPr>
        <p:spPr>
          <a:xfrm flipV="1">
            <a:off x="388996" y="2237883"/>
            <a:ext cx="2029084" cy="86226"/>
          </a:xfrm>
          <a:prstGeom prst="roundRect">
            <a:avLst>
              <a:gd name="adj" fmla="val 50000"/>
            </a:avLst>
          </a:prstGeom>
          <a:solidFill>
            <a:schemeClr val="accent3"/>
          </a:solidFill>
          <a:ln w="12700">
            <a:miter lim="400000"/>
          </a:ln>
        </p:spPr>
        <p:txBody>
          <a:bodyPr lIns="45719" rIns="45719" rtlCol="1" anchor="ctr"/>
          <a:lstStyle/>
          <a:p>
            <a:pPr algn="ctr" rtl="1">
              <a:defRPr sz="400">
                <a:solidFill>
                  <a:srgbClr val="FFFFFF"/>
                </a:solidFill>
                <a:latin typeface="+mj-lt"/>
                <a:ea typeface="+mj-ea"/>
                <a:cs typeface="+mj-cs"/>
                <a:sym typeface="Source Sans Pro Regular"/>
              </a:defRPr>
            </a:pPr>
            <a:endParaRPr/>
          </a:p>
        </p:txBody>
      </p:sp>
      <p:sp>
        <p:nvSpPr>
          <p:cNvPr id="141" name="TextBox 6"/>
          <p:cNvSpPr txBox="1"/>
          <p:nvPr/>
        </p:nvSpPr>
        <p:spPr>
          <a:xfrm>
            <a:off x="403464" y="668225"/>
            <a:ext cx="2803026" cy="1615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Additional learning resources</a:t>
            </a:r>
          </a:p>
        </p:txBody>
      </p:sp>
      <p:sp>
        <p:nvSpPr>
          <p:cNvPr id="142"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43" name="Body Level One…"/>
          <p:cNvSpPr txBox="1">
            <a:spLocks noGrp="1"/>
          </p:cNvSpPr>
          <p:nvPr>
            <p:ph type="body" idx="1"/>
          </p:nvPr>
        </p:nvSpPr>
        <p:spPr>
          <a:xfrm>
            <a:off x="4273553"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04F9EEC0-9BF4-8359-1A6B-317F2CECFF41}"/>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questions">
    <p:spTree>
      <p:nvGrpSpPr>
        <p:cNvPr id="1" name=""/>
        <p:cNvGrpSpPr/>
        <p:nvPr/>
      </p:nvGrpSpPr>
      <p:grpSpPr>
        <a:xfrm>
          <a:off x="0" y="0"/>
          <a:ext cx="0" cy="0"/>
          <a:chOff x="0" y="0"/>
          <a:chExt cx="0" cy="0"/>
        </a:xfrm>
      </p:grpSpPr>
      <p:pic>
        <p:nvPicPr>
          <p:cNvPr id="15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5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5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54" name="Slide Number Placeholder 5"/>
          <p:cNvSpPr txBox="1"/>
          <p:nvPr/>
        </p:nvSpPr>
        <p:spPr>
          <a:xfrm>
            <a:off x="11526519" y="6330332"/>
            <a:ext cx="721361" cy="256541"/>
          </a:xfrm>
          <a:prstGeom prst="rect">
            <a:avLst/>
          </a:prstGeom>
          <a:ln w="12700">
            <a:miter lim="400000"/>
          </a:ln>
        </p:spPr>
        <p:txBody>
          <a:bodyPr lIns="45719" rIns="45719" rtlCol="1">
            <a:spAutoFit/>
          </a:bodyPr>
          <a:lstStyle/>
          <a:p>
            <a:pPr rtl="1">
              <a:defRPr sz="1000">
                <a:solidFill>
                  <a:srgbClr val="FFFFFF"/>
                </a:solidFill>
                <a:latin typeface="+mj-lt"/>
                <a:ea typeface="+mj-ea"/>
                <a:cs typeface="+mj-cs"/>
                <a:sym typeface="Source Sans Pro Regular"/>
              </a:defRPr>
            </a:pPr>
            <a:endParaRPr/>
          </a:p>
        </p:txBody>
      </p:sp>
      <p:sp>
        <p:nvSpPr>
          <p:cNvPr id="155" name="Subtitle 5"/>
          <p:cNvSpPr txBox="1"/>
          <p:nvPr/>
        </p:nvSpPr>
        <p:spPr>
          <a:xfrm>
            <a:off x="8085935" y="6503396"/>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56" name="Subtitle 5"/>
          <p:cNvSpPr txBox="1"/>
          <p:nvPr/>
        </p:nvSpPr>
        <p:spPr>
          <a:xfrm>
            <a:off x="8085935" y="666593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157" name="Rounded Rectangle 4"/>
          <p:cNvSpPr/>
          <p:nvPr/>
        </p:nvSpPr>
        <p:spPr>
          <a:xfrm flipV="1">
            <a:off x="388996" y="1332436"/>
            <a:ext cx="2079884" cy="100134"/>
          </a:xfrm>
          <a:prstGeom prst="roundRect">
            <a:avLst>
              <a:gd name="adj" fmla="val 50000"/>
            </a:avLst>
          </a:prstGeom>
          <a:solidFill>
            <a:schemeClr val="accent3"/>
          </a:solidFill>
          <a:ln w="12700">
            <a:miter lim="400000"/>
          </a:ln>
        </p:spPr>
        <p:txBody>
          <a:bodyPr lIns="45719" rIns="45719" rtlCol="1" anchor="ctr"/>
          <a:lstStyle/>
          <a:p>
            <a:pPr algn="ctr" rtl="1">
              <a:defRPr sz="400">
                <a:solidFill>
                  <a:srgbClr val="FFFFFF"/>
                </a:solidFill>
                <a:latin typeface="+mj-lt"/>
                <a:ea typeface="+mj-ea"/>
                <a:cs typeface="+mj-cs"/>
                <a:sym typeface="Source Sans Pro Regular"/>
              </a:defRPr>
            </a:pPr>
            <a:endParaRPr/>
          </a:p>
        </p:txBody>
      </p:sp>
      <p:sp>
        <p:nvSpPr>
          <p:cNvPr id="158" name="TextBox 6"/>
          <p:cNvSpPr txBox="1"/>
          <p:nvPr/>
        </p:nvSpPr>
        <p:spPr>
          <a:xfrm>
            <a:off x="403463" y="668215"/>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Questions?</a:t>
            </a:r>
          </a:p>
        </p:txBody>
      </p:sp>
      <p:sp>
        <p:nvSpPr>
          <p:cNvPr id="15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60" name="Body Level One…"/>
          <p:cNvSpPr txBox="1">
            <a:spLocks noGrp="1"/>
          </p:cNvSpPr>
          <p:nvPr>
            <p:ph type="body" idx="1"/>
          </p:nvPr>
        </p:nvSpPr>
        <p:spPr>
          <a:xfrm>
            <a:off x="4273553"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DD29868-8B8C-A803-DEEA-2B12ABACCC2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1"/>
          <a:stretch>
            <a:fillRect/>
          </a:stretch>
        </p:blipFill>
        <p:spPr>
          <a:xfrm>
            <a:off x="74344" y="6310305"/>
            <a:ext cx="1548718" cy="474296"/>
          </a:xfrm>
          <a:prstGeom prst="rect">
            <a:avLst/>
          </a:prstGeom>
          <a:ln w="12700">
            <a:miter lim="400000"/>
          </a:ln>
        </p:spPr>
      </p:pic>
      <p:sp>
        <p:nvSpPr>
          <p:cNvPr id="5" name="Slide Number"/>
          <p:cNvSpPr txBox="1">
            <a:spLocks noGrp="1"/>
          </p:cNvSpPr>
          <p:nvPr>
            <p:ph type="sldNum" sz="quarter" idx="2"/>
          </p:nvPr>
        </p:nvSpPr>
        <p:spPr>
          <a:xfrm>
            <a:off x="11480800" y="6330334"/>
            <a:ext cx="192507" cy="205741"/>
          </a:xfrm>
          <a:prstGeom prst="rect">
            <a:avLst/>
          </a:prstGeom>
          <a:ln w="12700">
            <a:miter lim="400000"/>
          </a:ln>
        </p:spPr>
        <p:txBody>
          <a:bodyPr wrap="none" lIns="45719" rIns="45719" rtlCol="1">
            <a:spAutoFit/>
          </a:bodyPr>
          <a:lstStyle>
            <a:lvl1pPr algn="r" rtl="1">
              <a:defRPr sz="700">
                <a:solidFill>
                  <a:srgbClr val="FFFFFF"/>
                </a:solidFill>
                <a:latin typeface="+mj-lt"/>
                <a:ea typeface="+mj-ea"/>
                <a:cs typeface="+mj-cs"/>
                <a:sym typeface="Source Sans Pro Regular"/>
              </a:defRPr>
            </a:lvl1pPr>
          </a:lstStyle>
          <a:p>
            <a:pPr rtl="1"/>
            <a:fld id="{86CB4B4D-7CA3-9044-876B-883B54F8677D}" type="slidenum">
              <a:t>‹N°›</a:t>
            </a:fld>
            <a:endParaRPr/>
          </a:p>
        </p:txBody>
      </p:sp>
      <p:sp>
        <p:nvSpPr>
          <p:cNvPr id="6" name="Slide Number Placeholder 5"/>
          <p:cNvSpPr txBox="1"/>
          <p:nvPr/>
        </p:nvSpPr>
        <p:spPr>
          <a:xfrm>
            <a:off x="11526519" y="6330332"/>
            <a:ext cx="721361" cy="256541"/>
          </a:xfrm>
          <a:prstGeom prst="rect">
            <a:avLst/>
          </a:prstGeom>
          <a:ln w="12700">
            <a:miter lim="400000"/>
          </a:ln>
        </p:spPr>
        <p:txBody>
          <a:bodyPr lIns="45719" rIns="45719" rtlCol="1">
            <a:spAutoFit/>
          </a:bodyPr>
          <a:lstStyle/>
          <a:p>
            <a:pPr rtl="1">
              <a:defRPr sz="1000">
                <a:solidFill>
                  <a:srgbClr val="FFFFFF"/>
                </a:solidFill>
                <a:latin typeface="+mj-lt"/>
                <a:ea typeface="+mj-ea"/>
                <a:cs typeface="+mj-cs"/>
                <a:sym typeface="Source Sans Pro Regular"/>
              </a:defRPr>
            </a:pPr>
            <a:endParaRPr/>
          </a:p>
        </p:txBody>
      </p:sp>
      <p:sp>
        <p:nvSpPr>
          <p:cNvPr id="7" name="Subtitle 5"/>
          <p:cNvSpPr txBox="1"/>
          <p:nvPr/>
        </p:nvSpPr>
        <p:spPr>
          <a:xfrm>
            <a:off x="8085935" y="6503396"/>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8" name="Subtitle 5"/>
          <p:cNvSpPr txBox="1"/>
          <p:nvPr/>
        </p:nvSpPr>
        <p:spPr>
          <a:xfrm>
            <a:off x="8085935" y="6665931"/>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9" name="Rounded Rectangle 4"/>
          <p:cNvSpPr/>
          <p:nvPr/>
        </p:nvSpPr>
        <p:spPr>
          <a:xfrm flipV="1">
            <a:off x="5003346" y="3246975"/>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400">
                <a:solidFill>
                  <a:srgbClr val="FFFFFF"/>
                </a:solidFill>
                <a:latin typeface="+mj-lt"/>
                <a:ea typeface="+mj-ea"/>
                <a:cs typeface="+mj-cs"/>
                <a:sym typeface="Source Sans Pro Regular"/>
              </a:defRPr>
            </a:pPr>
            <a:endParaRPr/>
          </a:p>
        </p:txBody>
      </p:sp>
      <p:sp>
        <p:nvSpPr>
          <p:cNvPr id="10" name="TextBox 5"/>
          <p:cNvSpPr txBox="1"/>
          <p:nvPr/>
        </p:nvSpPr>
        <p:spPr>
          <a:xfrm>
            <a:off x="4344766" y="2325452"/>
            <a:ext cx="3721503"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rPr lang="ar" b="1"/>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3" name="Slide Number">
            <a:extLst>
              <a:ext uri="{FF2B5EF4-FFF2-40B4-BE49-F238E27FC236}">
                <a16:creationId xmlns:a16="http://schemas.microsoft.com/office/drawing/2014/main" id="{3BA59260-8750-B413-AA22-D9DEE48035DC}"/>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‹N°›</a:t>
            </a:fld>
            <a:endParaRPr lang="hu-HU" sz="1100" dirty="0">
              <a:solidFill>
                <a:schemeClr val="bg2">
                  <a:lumMod val="75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r" defTabSz="162744" rtl="1"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162744" rtl="1"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162744" rtl="1"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162744" rtl="1"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162744" rtl="1"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162744" rtl="1"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162744" rtl="1"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162744" rtl="1"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162744" rtl="1"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40686" marR="0" indent="-40686" algn="r" defTabSz="162744" rtl="1"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1pPr>
      <a:lvl2pPr marL="130195" marR="0" indent="-48823" algn="r" defTabSz="162744" rtl="1"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2pPr>
      <a:lvl3pPr marL="219078" marR="0" indent="-56334" algn="r" defTabSz="162744" rtl="1"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3pPr>
      <a:lvl4pPr marL="300450" marR="0" indent="-56334" algn="r" defTabSz="162744" rtl="1"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4pPr>
      <a:lvl5pPr marL="381821" marR="0" indent="-56334" algn="r" defTabSz="162744" rtl="1"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5pPr>
      <a:lvl6pPr marL="650974" marR="0" indent="-244115" algn="r" defTabSz="162744" rtl="1"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6pPr>
      <a:lvl7pPr marL="732346" marR="0" indent="-244115" algn="r" defTabSz="162744" rtl="1"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7pPr>
      <a:lvl8pPr marL="813718" marR="0" indent="-244115" algn="r" defTabSz="162744" rtl="1"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8pPr>
      <a:lvl9pPr marL="895090" marR="0" indent="-244115" algn="r" defTabSz="162744" rtl="1"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3.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Slide Number Placeholder 5"/>
          <p:cNvSpPr txBox="1">
            <a:spLocks noGrp="1"/>
          </p:cNvSpPr>
          <p:nvPr>
            <p:ph type="sldNum" sz="quarter" idx="2"/>
          </p:nvPr>
        </p:nvSpPr>
        <p:spPr>
          <a:xfrm>
            <a:off x="11480800" y="6330334"/>
            <a:ext cx="148324" cy="2057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a:t>
            </a:fld>
            <a:endParaRPr/>
          </a:p>
        </p:txBody>
      </p:sp>
      <p:sp>
        <p:nvSpPr>
          <p:cNvPr id="282" name="Title 2"/>
          <p:cNvSpPr txBox="1">
            <a:spLocks noGrp="1"/>
          </p:cNvSpPr>
          <p:nvPr>
            <p:ph type="title"/>
          </p:nvPr>
        </p:nvSpPr>
        <p:spPr>
          <a:xfrm>
            <a:off x="453087" y="1154946"/>
            <a:ext cx="4490140" cy="2410277"/>
          </a:xfrm>
          <a:prstGeom prst="rect">
            <a:avLst/>
          </a:prstGeom>
        </p:spPr>
        <p:txBody>
          <a:bodyPr rtlCol="1"/>
          <a:lstStyle/>
          <a:p>
            <a:pPr defTabSz="159489" rtl="1">
              <a:defRPr sz="3136"/>
            </a:pPr>
            <a:r>
              <a:rPr lang="ar" b="1">
                <a:latin typeface="Sakkal Majalla" panose="02000000000000000000" pitchFamily="2" charset="-78"/>
                <a:cs typeface="Sakkal Majalla" panose="02000000000000000000" pitchFamily="2" charset="-78"/>
              </a:rPr>
              <a:t>عمل جماعي: تشكيل فريق الاستجابة السريعة ومهام أعضائه</a:t>
            </a:r>
            <a:br>
              <a:rPr dirty="0">
                <a:latin typeface="Sakkal Majalla" panose="02000000000000000000" pitchFamily="2" charset="-78"/>
                <a:cs typeface="Sakkal Majalla" panose="02000000000000000000" pitchFamily="2" charset="-78"/>
              </a:rPr>
            </a:br>
            <a:endParaRPr dirty="0">
              <a:latin typeface="Sakkal Majalla" panose="02000000000000000000" pitchFamily="2" charset="-78"/>
              <a:cs typeface="Sakkal Majalla" panose="02000000000000000000" pitchFamily="2" charset="-78"/>
            </a:endParaRPr>
          </a:p>
        </p:txBody>
      </p:sp>
      <p:sp>
        <p:nvSpPr>
          <p:cNvPr id="283" name="TextBox 1"/>
          <p:cNvSpPr txBox="1"/>
          <p:nvPr/>
        </p:nvSpPr>
        <p:spPr>
          <a:xfrm>
            <a:off x="6139100" y="3647423"/>
            <a:ext cx="307691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3200">
                <a:solidFill>
                  <a:srgbClr val="002060"/>
                </a:solidFill>
                <a:latin typeface="Source Sans Pro Bold"/>
                <a:ea typeface="Source Sans Pro Bold"/>
                <a:cs typeface="Source Sans Pro Bold"/>
                <a:sym typeface="Source Sans Pro Bold"/>
              </a:defRPr>
            </a:lvl1pPr>
          </a:lstStyle>
          <a:p>
            <a:pPr rtl="1"/>
            <a:r>
              <a:rPr>
                <a:latin typeface="Sakkal Majalla" panose="02000000000000000000" pitchFamily="2" charset="-78"/>
                <a:cs typeface="Sakkal Majalla" panose="02000000000000000000" pitchFamily="2" charset="-78"/>
              </a:rPr>
              <a:t>المدة الزمنية: 60 دقيقة</a:t>
            </a:r>
          </a:p>
        </p:txBody>
      </p:sp>
      <p:sp>
        <p:nvSpPr>
          <p:cNvPr id="284" name="TextBox 9"/>
          <p:cNvSpPr txBox="1"/>
          <p:nvPr/>
        </p:nvSpPr>
        <p:spPr>
          <a:xfrm>
            <a:off x="205436" y="573023"/>
            <a:ext cx="6057569" cy="6463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ar" sz="3600" b="1" dirty="0">
                <a:latin typeface="Sakkal Majalla"/>
                <a:cs typeface="Sakkal Majalla"/>
              </a:rPr>
              <a:t> </a:t>
            </a:r>
            <a:r>
              <a:rPr lang="fr-FR" sz="3600" b="1" dirty="0">
                <a:latin typeface="Sakkal Majalla"/>
                <a:cs typeface="Sakkal Majalla"/>
              </a:rPr>
              <a:t>A2.1b</a:t>
            </a:r>
            <a:endParaRPr lang="ar" sz="3600" b="1" dirty="0">
              <a:latin typeface="Sakkal Majalla" panose="02000000000000000000" pitchFamily="2" charset="-78"/>
              <a:cs typeface="Sakkal Majalla" panose="02000000000000000000" pitchFamily="2" charset="-78"/>
            </a:endParaRPr>
          </a:p>
        </p:txBody>
      </p:sp>
      <p:sp>
        <p:nvSpPr>
          <p:cNvPr id="285" name="TextBox 11"/>
          <p:cNvSpPr txBox="1"/>
          <p:nvPr/>
        </p:nvSpPr>
        <p:spPr>
          <a:xfrm>
            <a:off x="567709" y="4147146"/>
            <a:ext cx="2333564"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400">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10</a:t>
            </a:fld>
            <a:endParaRPr/>
          </a:p>
        </p:txBody>
      </p:sp>
      <p:sp>
        <p:nvSpPr>
          <p:cNvPr id="342" name="Title 1"/>
          <p:cNvSpPr txBox="1">
            <a:spLocks noGrp="1"/>
          </p:cNvSpPr>
          <p:nvPr>
            <p:ph type="title"/>
          </p:nvPr>
        </p:nvSpPr>
        <p:spPr>
          <a:xfrm>
            <a:off x="194637" y="60246"/>
            <a:ext cx="4635507" cy="646113"/>
          </a:xfrm>
          <a:prstGeom prst="rect">
            <a:avLst/>
          </a:prstGeom>
        </p:spPr>
        <p:txBody>
          <a:bodyPr lIns="45719" tIns="45720" rIns="45719" bIns="45720" rtlCol="1" anchor="ctr">
            <a:normAutofit/>
          </a:bodyPr>
          <a:lstStyle/>
          <a:p>
            <a:pPr rtl="1"/>
            <a:r>
              <a:rPr lang="ar" b="1" dirty="0">
                <a:latin typeface="Sakkal Majalla" panose="02000000000000000000" pitchFamily="2" charset="-78"/>
                <a:cs typeface="Sakkal Majalla" panose="02000000000000000000" pitchFamily="2" charset="-78"/>
              </a:rPr>
              <a:t>المهمة 2 - السيناريو</a:t>
            </a:r>
          </a:p>
        </p:txBody>
      </p:sp>
      <p:sp>
        <p:nvSpPr>
          <p:cNvPr id="343" name="Content Placeholder 2"/>
          <p:cNvSpPr txBox="1">
            <a:spLocks noGrp="1"/>
          </p:cNvSpPr>
          <p:nvPr>
            <p:ph type="body" idx="1"/>
          </p:nvPr>
        </p:nvSpPr>
        <p:spPr>
          <a:xfrm>
            <a:off x="1651183" y="1247001"/>
            <a:ext cx="8889633" cy="4654071"/>
          </a:xfrm>
          <a:prstGeom prst="rect">
            <a:avLst/>
          </a:prstGeom>
        </p:spPr>
        <p:txBody>
          <a:bodyPr rtlCol="1"/>
          <a:lstStyle/>
          <a:p>
            <a:pPr marL="0" indent="0" defTabSz="161116" rtl="1">
              <a:spcBef>
                <a:spcPts val="0"/>
              </a:spcBef>
              <a:buClrTx/>
              <a:buSzTx/>
              <a:buFontTx/>
              <a:buNone/>
              <a:defRPr sz="2376"/>
            </a:pPr>
            <a:r>
              <a:rPr lang="ar" sz="2400" b="1" dirty="0">
                <a:solidFill>
                  <a:srgbClr val="C00000"/>
                </a:solidFill>
                <a:latin typeface="Sakkal Majalla" panose="02000000000000000000" pitchFamily="2" charset="-78"/>
                <a:cs typeface="Sakkal Majalla" panose="02000000000000000000" pitchFamily="2" charset="-78"/>
              </a:rPr>
              <a:t>تتطلب الاستجابة المحلية:</a:t>
            </a:r>
          </a:p>
          <a:p>
            <a:pPr marL="0" indent="0" defTabSz="161116" rtl="1">
              <a:spcBef>
                <a:spcPts val="0"/>
              </a:spcBef>
              <a:buClrTx/>
              <a:buSzTx/>
              <a:buFontTx/>
              <a:buNone/>
              <a:defRPr sz="2376"/>
            </a:pPr>
            <a:endParaRPr dirty="0">
              <a:latin typeface="Sakkal Majalla" panose="02000000000000000000" pitchFamily="2" charset="-78"/>
              <a:cs typeface="Sakkal Majalla" panose="02000000000000000000" pitchFamily="2" charset="-78"/>
            </a:endParaRPr>
          </a:p>
          <a:p>
            <a:pPr marL="238225" indent="-238225" defTabSz="161116" rtl="1">
              <a:spcBef>
                <a:spcPts val="0"/>
              </a:spcBef>
              <a:buClr>
                <a:srgbClr val="C00000"/>
              </a:buClr>
              <a:buFontTx/>
              <a:defRPr sz="2376"/>
            </a:pPr>
            <a:r>
              <a:rPr dirty="0" err="1">
                <a:latin typeface="Sakkal Majalla" panose="02000000000000000000" pitchFamily="2" charset="-78"/>
                <a:cs typeface="Sakkal Majalla" panose="02000000000000000000" pitchFamily="2" charset="-78"/>
              </a:rPr>
              <a:t>دعمًا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لتنفيذ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والاستقصاء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التحليل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والزمان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38225" indent="-238225" defTabSz="161116" rtl="1">
              <a:spcBef>
                <a:spcPts val="0"/>
              </a:spcBef>
              <a:buClr>
                <a:srgbClr val="C00000"/>
              </a:buClr>
              <a:buFontTx/>
              <a:defRPr sz="2376"/>
            </a:pPr>
            <a:r>
              <a:rPr dirty="0" err="1">
                <a:latin typeface="Sakkal Majalla" panose="02000000000000000000" pitchFamily="2" charset="-78"/>
                <a:cs typeface="Sakkal Majalla" panose="02000000000000000000" pitchFamily="2" charset="-78"/>
              </a:rPr>
              <a:t>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وتطبيق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تدابير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dirty="0">
                <a:latin typeface="Sakkal Majalla" panose="02000000000000000000" pitchFamily="2" charset="-78"/>
                <a:cs typeface="Sakkal Majalla" panose="02000000000000000000" pitchFamily="2" charset="-78"/>
              </a:rPr>
              <a:t>.</a:t>
            </a:r>
          </a:p>
          <a:p>
            <a:pPr marL="238225" indent="-238225" defTabSz="161116" rtl="1">
              <a:spcBef>
                <a:spcPts val="0"/>
              </a:spcBef>
              <a:buClr>
                <a:srgbClr val="C00000"/>
              </a:buClr>
              <a:buFontTx/>
              <a:defRPr sz="2376"/>
            </a:pP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الموظفين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والإشراف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عليهم</a:t>
            </a:r>
            <a:r>
              <a:rPr dirty="0">
                <a:latin typeface="Sakkal Majalla" panose="02000000000000000000" pitchFamily="2" charset="-78"/>
                <a:cs typeface="Sakkal Majalla" panose="02000000000000000000" pitchFamily="2" charset="-78"/>
              </a:rPr>
              <a:t>.</a:t>
            </a:r>
          </a:p>
          <a:p>
            <a:pPr marL="238225" indent="-238225" defTabSz="161116" rtl="1">
              <a:spcBef>
                <a:spcPts val="0"/>
              </a:spcBef>
              <a:buClr>
                <a:srgbClr val="C00000"/>
              </a:buClr>
              <a:buFontTx/>
              <a:defRPr sz="2376"/>
            </a:pP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الزملاء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ومساعدتهم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فحص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أقراص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تنقية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المياه</a:t>
            </a:r>
            <a:r>
              <a:rPr dirty="0">
                <a:latin typeface="Sakkal Majalla" panose="02000000000000000000" pitchFamily="2" charset="-78"/>
                <a:cs typeface="Sakkal Majalla" panose="02000000000000000000" pitchFamily="2" charset="-78"/>
              </a:rPr>
              <a:t>.</a:t>
            </a:r>
          </a:p>
          <a:p>
            <a:pPr marL="238225" indent="-238225" defTabSz="161116" rtl="1">
              <a:spcBef>
                <a:spcPts val="0"/>
              </a:spcBef>
              <a:buClr>
                <a:srgbClr val="C00000"/>
              </a:buClr>
              <a:buFontTx/>
              <a:defRPr sz="2376"/>
            </a:pPr>
            <a:r>
              <a:rPr dirty="0" err="1">
                <a:latin typeface="Sakkal Majalla" panose="02000000000000000000" pitchFamily="2" charset="-78"/>
                <a:cs typeface="Sakkal Majalla" panose="02000000000000000000" pitchFamily="2" charset="-78"/>
              </a:rPr>
              <a:t>التأكُّد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البروتوكولات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المختبرية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ومعايير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والالتزام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المختبر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لمراقبة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الجودة</a:t>
            </a:r>
            <a:r>
              <a:rPr dirty="0">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t>11</a:t>
            </a:fld>
            <a:endParaRPr/>
          </a:p>
        </p:txBody>
      </p:sp>
      <p:sp>
        <p:nvSpPr>
          <p:cNvPr id="346" name="Title 1"/>
          <p:cNvSpPr txBox="1">
            <a:spLocks noGrp="1"/>
          </p:cNvSpPr>
          <p:nvPr>
            <p:ph type="title"/>
          </p:nvPr>
        </p:nvSpPr>
        <p:spPr>
          <a:xfrm>
            <a:off x="-875629" y="0"/>
            <a:ext cx="6350007" cy="646113"/>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الخطوة 2 - مناقشة جماعية</a:t>
            </a:r>
          </a:p>
        </p:txBody>
      </p:sp>
      <p:sp>
        <p:nvSpPr>
          <p:cNvPr id="347" name="Content Placeholder 2"/>
          <p:cNvSpPr txBox="1">
            <a:spLocks noGrp="1"/>
          </p:cNvSpPr>
          <p:nvPr>
            <p:ph type="body" idx="1"/>
          </p:nvPr>
        </p:nvSpPr>
        <p:spPr>
          <a:xfrm>
            <a:off x="865502" y="1247001"/>
            <a:ext cx="10356099" cy="4654071"/>
          </a:xfrm>
          <a:prstGeom prst="rect">
            <a:avLst/>
          </a:prstGeom>
        </p:spPr>
        <p:txBody>
          <a:bodyPr rtlCol="1"/>
          <a:lstStyle/>
          <a:p>
            <a:pPr marL="0" indent="0" rtl="1">
              <a:buSzTx/>
              <a:buNone/>
              <a:defRPr sz="2400"/>
            </a:pPr>
            <a:r>
              <a:rPr lang="ar" b="1">
                <a:solidFill>
                  <a:srgbClr val="C00000"/>
                </a:solidFill>
                <a:latin typeface="Sakkal Majalla" panose="02000000000000000000" pitchFamily="2" charset="-78"/>
                <a:cs typeface="Sakkal Majalla" panose="02000000000000000000" pitchFamily="2" charset="-78"/>
              </a:rPr>
              <a:t>ناقش الأسئلة التالية:</a:t>
            </a:r>
            <a:br>
              <a:rPr lang="hu-HU" b="1" dirty="0">
                <a:solidFill>
                  <a:srgbClr val="C00000"/>
                </a:solidFill>
                <a:latin typeface="Sakkal Majalla" panose="02000000000000000000" pitchFamily="2" charset="-78"/>
                <a:cs typeface="Sakkal Majalla" panose="02000000000000000000" pitchFamily="2" charset="-78"/>
              </a:rPr>
            </a:br>
            <a:endParaRPr lang="en-US" b="1" dirty="0">
              <a:solidFill>
                <a:srgbClr val="C00000"/>
              </a:solidFill>
              <a:latin typeface="Sakkal Majalla" panose="02000000000000000000" pitchFamily="2" charset="-78"/>
              <a:cs typeface="Sakkal Majalla" panose="02000000000000000000" pitchFamily="2" charset="-78"/>
            </a:endParaRPr>
          </a:p>
          <a:p>
            <a:pPr marL="240631" indent="-240631" rtl="1">
              <a:buClr>
                <a:srgbClr val="C00000"/>
              </a:buClr>
              <a:buFontTx/>
              <a:defRPr sz="2400"/>
            </a:pPr>
            <a:r>
              <a:rPr lang="ar">
                <a:latin typeface="Sakkal Majalla" panose="02000000000000000000" pitchFamily="2" charset="-78"/>
                <a:cs typeface="Sakkal Majalla" panose="02000000000000000000" pitchFamily="2" charset="-78"/>
              </a:rPr>
              <a:t>كيف ستُشَكِّلُ فريقَ الاستجابة السريعة؟ ومن سيُعَبَّأُ في الميدان؟</a:t>
            </a:r>
          </a:p>
          <a:p>
            <a:pPr marL="240631" indent="-240631" rtl="1">
              <a:buClr>
                <a:srgbClr val="C00000"/>
              </a:buClr>
              <a:buFontTx/>
              <a:defRPr sz="2400"/>
            </a:pPr>
            <a:r>
              <a:rPr>
                <a:latin typeface="Sakkal Majalla" panose="02000000000000000000" pitchFamily="2" charset="-78"/>
                <a:cs typeface="Sakkal Majalla" panose="02000000000000000000" pitchFamily="2" charset="-78"/>
              </a:rPr>
              <a:t>ما الذي يمكن فعله أيضًا دعمًا للاستجابة المحلية؟</a:t>
            </a:r>
          </a:p>
        </p:txBody>
      </p:sp>
      <p:grpSp>
        <p:nvGrpSpPr>
          <p:cNvPr id="350" name="Content Placeholder 2"/>
          <p:cNvGrpSpPr/>
          <p:nvPr/>
        </p:nvGrpSpPr>
        <p:grpSpPr>
          <a:xfrm>
            <a:off x="1226522" y="3258386"/>
            <a:ext cx="10177807" cy="2734151"/>
            <a:chOff x="-1023813" y="0"/>
            <a:chExt cx="9253413" cy="2734149"/>
          </a:xfrm>
        </p:grpSpPr>
        <p:sp>
          <p:nvSpPr>
            <p:cNvPr id="348" name="Rectangle"/>
            <p:cNvSpPr/>
            <p:nvPr/>
          </p:nvSpPr>
          <p:spPr>
            <a:xfrm>
              <a:off x="0" y="0"/>
              <a:ext cx="8229600" cy="2734149"/>
            </a:xfrm>
            <a:prstGeom prst="rect">
              <a:avLst/>
            </a:prstGeom>
            <a:solidFill>
              <a:srgbClr val="D9D9D9"/>
            </a:solidFill>
            <a:ln w="9525" cap="flat">
              <a:solidFill>
                <a:srgbClr val="000000"/>
              </a:solidFill>
              <a:prstDash val="solid"/>
              <a:round/>
            </a:ln>
            <a:effectLst/>
          </p:spPr>
          <p:txBody>
            <a:bodyPr wrap="square" lIns="45719" tIns="45719" rIns="45719" bIns="45719" numCol="1" rtlCol="1" anchor="t">
              <a:noAutofit/>
            </a:bodyPr>
            <a:lstStyle/>
            <a:p>
              <a:pPr rtl="1">
                <a:lnSpc>
                  <a:spcPct val="90000"/>
                </a:lnSpc>
                <a:spcBef>
                  <a:spcPts val="700"/>
                </a:spcBef>
                <a:defRPr sz="3200">
                  <a:solidFill>
                    <a:srgbClr val="10253F"/>
                  </a:solidFill>
                  <a:latin typeface="Arial"/>
                  <a:ea typeface="Arial"/>
                  <a:cs typeface="Arial"/>
                  <a:sym typeface="Arial"/>
                </a:defRPr>
              </a:pPr>
              <a:endParaRPr/>
            </a:p>
          </p:txBody>
        </p:sp>
        <p:sp>
          <p:nvSpPr>
            <p:cNvPr id="349" name="Local response needs:…"/>
            <p:cNvSpPr txBox="1"/>
            <p:nvPr/>
          </p:nvSpPr>
          <p:spPr>
            <a:xfrm>
              <a:off x="-1023813" y="4762"/>
              <a:ext cx="9240406" cy="2724623"/>
            </a:xfrm>
            <a:prstGeom prst="rect">
              <a:avLst/>
            </a:prstGeom>
            <a:solidFill>
              <a:schemeClr val="accent6">
                <a:lumMod val="20000"/>
                <a:lumOff val="80000"/>
              </a:schemeClr>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noAutofit/>
            </a:bodyPr>
            <a:lstStyle/>
            <a:p>
              <a:pPr rtl="1">
                <a:lnSpc>
                  <a:spcPct val="90000"/>
                </a:lnSpc>
                <a:spcBef>
                  <a:spcPts val="400"/>
                </a:spcBef>
                <a:defRPr sz="2000">
                  <a:solidFill>
                    <a:srgbClr val="10253F"/>
                  </a:solidFill>
                  <a:latin typeface="+mj-lt"/>
                  <a:ea typeface="+mj-ea"/>
                  <a:cs typeface="+mj-cs"/>
                  <a:sym typeface="Source Sans Pro Regular"/>
                </a:defRPr>
              </a:pPr>
              <a:r>
                <a:rPr lang="ar" sz="2400" dirty="0">
                  <a:solidFill>
                    <a:schemeClr val="tx1"/>
                  </a:solidFill>
                  <a:latin typeface="Sakkal Majalla" panose="02000000000000000000" pitchFamily="2" charset="-78"/>
                  <a:cs typeface="Sakkal Majalla" panose="02000000000000000000" pitchFamily="2" charset="-78"/>
                </a:rPr>
                <a:t>تذكي</a:t>
              </a:r>
              <a:r>
                <a:rPr lang="ar-EG" sz="2400" dirty="0">
                  <a:solidFill>
                    <a:schemeClr val="tx1"/>
                  </a:solidFill>
                  <a:latin typeface="Sakkal Majalla" panose="02000000000000000000" pitchFamily="2" charset="-78"/>
                  <a:cs typeface="Sakkal Majalla" panose="02000000000000000000" pitchFamily="2" charset="-78"/>
                </a:rPr>
                <a:t>ر: </a:t>
              </a:r>
              <a:r>
                <a:rPr lang="ar" sz="2400" dirty="0">
                  <a:solidFill>
                    <a:schemeClr val="tx1"/>
                  </a:solidFill>
                  <a:latin typeface="Sakkal Majalla" panose="02000000000000000000" pitchFamily="2" charset="-78"/>
                  <a:cs typeface="Sakkal Majalla" panose="02000000000000000000" pitchFamily="2" charset="-78"/>
                </a:rPr>
                <a:t> تتطلب الاستجابة المحلية:</a:t>
              </a:r>
              <a:endParaRPr lang="en-US" sz="2400" dirty="0">
                <a:solidFill>
                  <a:schemeClr val="tx1"/>
                </a:solidFill>
                <a:latin typeface="Sakkal Majalla" panose="02000000000000000000" pitchFamily="2" charset="-78"/>
                <a:ea typeface="Arial"/>
                <a:cs typeface="Sakkal Majalla" panose="02000000000000000000" pitchFamily="2" charset="-78"/>
              </a:endParaRPr>
            </a:p>
            <a:p>
              <a:pPr marL="342900" indent="-342900" rtl="1">
                <a:lnSpc>
                  <a:spcPct val="90000"/>
                </a:lnSpc>
                <a:spcBef>
                  <a:spcPts val="400"/>
                </a:spcBef>
                <a:buSzPct val="100000"/>
                <a:buFont typeface="Arial"/>
                <a:buChar char="•"/>
                <a:defRPr sz="1700">
                  <a:solidFill>
                    <a:srgbClr val="10253F"/>
                  </a:solidFill>
                  <a:latin typeface="+mj-lt"/>
                  <a:ea typeface="+mj-ea"/>
                  <a:cs typeface="+mj-cs"/>
                  <a:sym typeface="Source Sans Pro Regular"/>
                </a:defRPr>
              </a:pPr>
              <a:r>
                <a:rPr lang="ar" sz="2400" dirty="0">
                  <a:solidFill>
                    <a:schemeClr val="tx1"/>
                  </a:solidFill>
                  <a:latin typeface="Sakkal Majalla" panose="02000000000000000000" pitchFamily="2" charset="-78"/>
                  <a:cs typeface="Sakkal Majalla" panose="02000000000000000000" pitchFamily="2" charset="-78"/>
                </a:rPr>
                <a:t>دعمًا إضافيً</a:t>
              </a:r>
              <a:r>
                <a:rPr lang="ar-EG" sz="2400" dirty="0">
                  <a:solidFill>
                    <a:schemeClr val="tx1"/>
                  </a:solidFill>
                  <a:latin typeface="Sakkal Majalla" panose="02000000000000000000" pitchFamily="2" charset="-78"/>
                  <a:cs typeface="Sakkal Majalla" panose="02000000000000000000" pitchFamily="2" charset="-78"/>
                </a:rPr>
                <a:t>ّ</a:t>
              </a:r>
              <a:r>
                <a:rPr lang="ar" sz="2400" dirty="0">
                  <a:solidFill>
                    <a:schemeClr val="tx1"/>
                  </a:solidFill>
                  <a:latin typeface="Sakkal Majalla" panose="02000000000000000000" pitchFamily="2" charset="-78"/>
                  <a:cs typeface="Sakkal Majalla" panose="02000000000000000000" pitchFamily="2" charset="-78"/>
                </a:rPr>
                <a:t>ا لتنفيذ الترصُّد والاستقصاء الوبائي (التحليل حسب الأشخاص، والمكان والزمان).</a:t>
              </a:r>
              <a:endParaRPr sz="2400" dirty="0">
                <a:solidFill>
                  <a:schemeClr val="tx1"/>
                </a:solidFill>
                <a:latin typeface="Sakkal Majalla" panose="02000000000000000000" pitchFamily="2" charset="-78"/>
                <a:ea typeface="Arial"/>
                <a:cs typeface="Sakkal Majalla" panose="02000000000000000000" pitchFamily="2" charset="-78"/>
              </a:endParaRPr>
            </a:p>
            <a:p>
              <a:pPr marL="342900" indent="-342900" rtl="1">
                <a:lnSpc>
                  <a:spcPct val="90000"/>
                </a:lnSpc>
                <a:spcBef>
                  <a:spcPts val="400"/>
                </a:spcBef>
                <a:buSzPct val="100000"/>
                <a:buFont typeface="Arial"/>
                <a:buChar char="•"/>
                <a:defRPr sz="1700">
                  <a:solidFill>
                    <a:srgbClr val="10253F"/>
                  </a:solidFill>
                  <a:latin typeface="+mj-lt"/>
                  <a:ea typeface="+mj-ea"/>
                  <a:cs typeface="+mj-cs"/>
                  <a:sym typeface="Source Sans Pro Regular"/>
                </a:defRPr>
              </a:pPr>
              <a:r>
                <a:rPr lang="ar" sz="2400" dirty="0">
                  <a:solidFill>
                    <a:schemeClr val="tx1"/>
                  </a:solidFill>
                  <a:latin typeface="Sakkal Majalla" panose="02000000000000000000" pitchFamily="2" charset="-78"/>
                  <a:cs typeface="Sakkal Majalla" panose="02000000000000000000" pitchFamily="2" charset="-78"/>
                </a:rPr>
                <a:t>دعم تقييم الوقاية من العدوى ومكافحتها في مراكز الرعاية الصحية، وتطبيق تدابير الوقاية من العدوى ومكافحتها.</a:t>
              </a:r>
              <a:endParaRPr sz="2400" dirty="0">
                <a:solidFill>
                  <a:schemeClr val="tx1"/>
                </a:solidFill>
                <a:latin typeface="Sakkal Majalla" panose="02000000000000000000" pitchFamily="2" charset="-78"/>
                <a:ea typeface="Arial"/>
                <a:cs typeface="Sakkal Majalla" panose="02000000000000000000" pitchFamily="2" charset="-78"/>
              </a:endParaRPr>
            </a:p>
            <a:p>
              <a:pPr marL="342900" indent="-342900" rtl="1">
                <a:lnSpc>
                  <a:spcPct val="90000"/>
                </a:lnSpc>
                <a:spcBef>
                  <a:spcPts val="400"/>
                </a:spcBef>
                <a:buSzPct val="100000"/>
                <a:buFont typeface="Arial"/>
                <a:buChar char="•"/>
                <a:defRPr sz="1700">
                  <a:solidFill>
                    <a:srgbClr val="10253F"/>
                  </a:solidFill>
                  <a:latin typeface="+mj-lt"/>
                  <a:ea typeface="+mj-ea"/>
                  <a:cs typeface="+mj-cs"/>
                  <a:sym typeface="Source Sans Pro Regular"/>
                </a:defRPr>
              </a:pPr>
              <a:r>
                <a:rPr lang="ar" sz="2400" dirty="0">
                  <a:solidFill>
                    <a:schemeClr val="tx1"/>
                  </a:solidFill>
                  <a:latin typeface="Sakkal Majalla" panose="02000000000000000000" pitchFamily="2" charset="-78"/>
                  <a:cs typeface="Sakkal Majalla" panose="02000000000000000000" pitchFamily="2" charset="-78"/>
                </a:rPr>
                <a:t>تدريب الموظفين المحليين على إدارة بيانات الترصُّد وبيانات الفاشيات، والإشراف عليهم.</a:t>
              </a:r>
              <a:endParaRPr sz="2400" dirty="0">
                <a:solidFill>
                  <a:schemeClr val="tx1"/>
                </a:solidFill>
                <a:latin typeface="Sakkal Majalla" panose="02000000000000000000" pitchFamily="2" charset="-78"/>
                <a:ea typeface="Arial"/>
                <a:cs typeface="Sakkal Majalla" panose="02000000000000000000" pitchFamily="2" charset="-78"/>
              </a:endParaRPr>
            </a:p>
            <a:p>
              <a:pPr marL="342900" indent="-342900" rtl="1">
                <a:lnSpc>
                  <a:spcPct val="90000"/>
                </a:lnSpc>
                <a:spcBef>
                  <a:spcPts val="400"/>
                </a:spcBef>
                <a:buSzPct val="100000"/>
                <a:buFont typeface="Arial"/>
                <a:buChar char="•"/>
                <a:defRPr sz="1700">
                  <a:solidFill>
                    <a:srgbClr val="10253F"/>
                  </a:solidFill>
                  <a:latin typeface="+mj-lt"/>
                  <a:ea typeface="+mj-ea"/>
                  <a:cs typeface="+mj-cs"/>
                  <a:sym typeface="Source Sans Pro Regular"/>
                </a:defRPr>
              </a:pPr>
              <a:r>
                <a:rPr lang="ar" sz="2400" dirty="0">
                  <a:solidFill>
                    <a:schemeClr val="tx1"/>
                  </a:solidFill>
                  <a:latin typeface="Sakkal Majalla" panose="02000000000000000000" pitchFamily="2" charset="-78"/>
                  <a:cs typeface="Sakkal Majalla" panose="02000000000000000000" pitchFamily="2" charset="-78"/>
                </a:rPr>
                <a:t>تدريب الزملاء المحليين ومساعدتهم في مجال فحص المياه، والتدريب على استخدام أقراص تنقية المياه.</a:t>
              </a:r>
              <a:endParaRPr sz="2400" dirty="0">
                <a:solidFill>
                  <a:schemeClr val="tx1"/>
                </a:solidFill>
                <a:latin typeface="Sakkal Majalla" panose="02000000000000000000" pitchFamily="2" charset="-78"/>
                <a:ea typeface="Arial"/>
                <a:cs typeface="Sakkal Majalla" panose="02000000000000000000" pitchFamily="2" charset="-78"/>
              </a:endParaRPr>
            </a:p>
            <a:p>
              <a:pPr marL="342900" indent="-342900" rtl="1">
                <a:lnSpc>
                  <a:spcPct val="90000"/>
                </a:lnSpc>
                <a:spcBef>
                  <a:spcPts val="400"/>
                </a:spcBef>
                <a:buSzPct val="100000"/>
                <a:buFont typeface="Arial"/>
                <a:buChar char="•"/>
                <a:defRPr sz="1700">
                  <a:solidFill>
                    <a:srgbClr val="10253F"/>
                  </a:solidFill>
                  <a:latin typeface="+mj-lt"/>
                  <a:ea typeface="+mj-ea"/>
                  <a:cs typeface="+mj-cs"/>
                  <a:sym typeface="Source Sans Pro Regular"/>
                </a:defRPr>
              </a:pPr>
              <a:r>
                <a:rPr lang="ar" sz="2400" dirty="0">
                  <a:solidFill>
                    <a:schemeClr val="tx1"/>
                  </a:solidFill>
                  <a:latin typeface="Sakkal Majalla" panose="02000000000000000000" pitchFamily="2" charset="-78"/>
                  <a:cs typeface="Sakkal Majalla" panose="02000000000000000000" pitchFamily="2" charset="-78"/>
                </a:rPr>
                <a:t>التأكُّد من تنفيذ البروتوكولات المختبرية ومعايير الوقاية من العدوى ومكافحتها والالتزام بها في المختبر المحلي، وإجراء تقييم لمراقبة الجودة.</a:t>
              </a:r>
            </a:p>
          </p:txBody>
        </p:sp>
      </p:gr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12</a:t>
            </a:fld>
            <a:endParaRPr/>
          </a:p>
        </p:txBody>
      </p:sp>
      <p:sp>
        <p:nvSpPr>
          <p:cNvPr id="353" name="Title 1"/>
          <p:cNvSpPr txBox="1">
            <a:spLocks noGrp="1"/>
          </p:cNvSpPr>
          <p:nvPr>
            <p:ph type="title"/>
          </p:nvPr>
        </p:nvSpPr>
        <p:spPr>
          <a:xfrm>
            <a:off x="385104" y="146961"/>
            <a:ext cx="2857893" cy="1932377"/>
          </a:xfrm>
          <a:prstGeom prst="rect">
            <a:avLst/>
          </a:prstGeom>
        </p:spPr>
        <p:txBody>
          <a:bodyPr lIns="45719" tIns="45720" rIns="45719" bIns="45720" rtlCol="1" anchor="ctr">
            <a:normAutofit/>
          </a:bodyPr>
          <a:lstStyle/>
          <a:p>
            <a:pPr rtl="1"/>
            <a:r>
              <a:rPr lang="ar" b="1" dirty="0">
                <a:latin typeface="Sakkal Majalla" panose="02000000000000000000" pitchFamily="2" charset="-78"/>
                <a:cs typeface="Sakkal Majalla" panose="02000000000000000000" pitchFamily="2" charset="-78"/>
              </a:rPr>
              <a:t>استخلاص المعلومات والرسائل الرئيسية</a:t>
            </a:r>
          </a:p>
        </p:txBody>
      </p:sp>
      <p:sp>
        <p:nvSpPr>
          <p:cNvPr id="354" name="Content Placeholder 2"/>
          <p:cNvSpPr txBox="1">
            <a:spLocks noGrp="1"/>
          </p:cNvSpPr>
          <p:nvPr>
            <p:ph type="body" idx="1"/>
          </p:nvPr>
        </p:nvSpPr>
        <p:spPr>
          <a:xfrm>
            <a:off x="4050141" y="1151147"/>
            <a:ext cx="7529515" cy="4540311"/>
          </a:xfrm>
          <a:prstGeom prst="rect">
            <a:avLst/>
          </a:prstGeom>
        </p:spPr>
        <p:txBody>
          <a:bodyPr lIns="91440" tIns="45720" rIns="91440" bIns="45720" rtlCol="1" anchor="t">
            <a:normAutofit/>
          </a:bodyPr>
          <a:lstStyle/>
          <a:p>
            <a:pPr marL="254000" indent="-254000" rtl="1">
              <a:defRPr sz="2000"/>
            </a:pPr>
            <a:r>
              <a:rPr lang="ar" sz="2200" dirty="0">
                <a:latin typeface="Sakkal Majalla" panose="02000000000000000000" pitchFamily="2" charset="-78"/>
                <a:cs typeface="Sakkal Majalla" panose="02000000000000000000" pitchFamily="2" charset="-78"/>
              </a:rPr>
              <a:t>غالبًا ما تُستنفد الموارد، لا سيما </a:t>
            </a:r>
            <a:r>
              <a:rPr lang="ar-EG" sz="2200" dirty="0">
                <a:latin typeface="Sakkal Majalla" panose="02000000000000000000" pitchFamily="2" charset="-78"/>
                <a:cs typeface="Sakkal Majalla" panose="02000000000000000000" pitchFamily="2" charset="-78"/>
              </a:rPr>
              <a:t>في </a:t>
            </a:r>
            <a:r>
              <a:rPr lang="ar" sz="2200" dirty="0">
                <a:latin typeface="Sakkal Majalla" panose="02000000000000000000" pitchFamily="2" charset="-78"/>
                <a:cs typeface="Sakkal Majalla" panose="02000000000000000000" pitchFamily="2" charset="-78"/>
              </a:rPr>
              <a:t>أثناء حالات الطوارئ. </a:t>
            </a:r>
            <a:r>
              <a:rPr lang="ar-EG" sz="2200" dirty="0">
                <a:latin typeface="Sakkal Majalla" panose="02000000000000000000" pitchFamily="2" charset="-78"/>
                <a:cs typeface="Sakkal Majalla" panose="02000000000000000000" pitchFamily="2" charset="-78"/>
              </a:rPr>
              <a:t>و</a:t>
            </a:r>
            <a:r>
              <a:rPr lang="ar" sz="2200" dirty="0">
                <a:latin typeface="Sakkal Majalla" panose="02000000000000000000" pitchFamily="2" charset="-78"/>
                <a:cs typeface="Sakkal Majalla" panose="02000000000000000000" pitchFamily="2" charset="-78"/>
              </a:rPr>
              <a:t>يمكن أن يؤدي التفكير الإبداعي لتلبية احتياجات الاستجابة إلى تحسين كفاءة الاستجابة.</a:t>
            </a:r>
          </a:p>
          <a:p>
            <a:pPr marL="254000" indent="-254000" rtl="1">
              <a:defRPr sz="2000"/>
            </a:pPr>
            <a:r>
              <a:rPr lang="ar" sz="2200" dirty="0">
                <a:latin typeface="Sakkal Majalla" panose="02000000000000000000" pitchFamily="2" charset="-78"/>
                <a:cs typeface="Sakkal Majalla" panose="02000000000000000000" pitchFamily="2" charset="-78"/>
              </a:rPr>
              <a:t>ت</a:t>
            </a:r>
            <a:r>
              <a:rPr lang="ar-EG" sz="2200" dirty="0">
                <a:latin typeface="Sakkal Majalla" panose="02000000000000000000" pitchFamily="2" charset="-78"/>
                <a:cs typeface="Sakkal Majalla" panose="02000000000000000000" pitchFamily="2" charset="-78"/>
              </a:rPr>
              <a:t>ُ</a:t>
            </a:r>
            <a:r>
              <a:rPr lang="ar" sz="2200" dirty="0">
                <a:latin typeface="Sakkal Majalla" panose="02000000000000000000" pitchFamily="2" charset="-78"/>
                <a:cs typeface="Sakkal Majalla" panose="02000000000000000000" pitchFamily="2" charset="-78"/>
              </a:rPr>
              <a:t>ع</a:t>
            </a:r>
            <a:r>
              <a:rPr lang="ar-EG" sz="2200" dirty="0">
                <a:latin typeface="Sakkal Majalla" panose="02000000000000000000" pitchFamily="2" charset="-78"/>
                <a:cs typeface="Sakkal Majalla" panose="02000000000000000000" pitchFamily="2" charset="-78"/>
              </a:rPr>
              <a:t>د</a:t>
            </a:r>
            <a:r>
              <a:rPr lang="ar" sz="2200" dirty="0">
                <a:latin typeface="Sakkal Majalla" panose="02000000000000000000" pitchFamily="2" charset="-78"/>
                <a:cs typeface="Sakkal Majalla" panose="02000000000000000000" pitchFamily="2" charset="-78"/>
              </a:rPr>
              <a:t> مرونة أعضاء فريق الاستجابة السريعة أمرًا بالغ الأهمية من أجل الاستجابة الفعالة. </a:t>
            </a:r>
            <a:r>
              <a:rPr lang="ar-EG" sz="2200" dirty="0">
                <a:latin typeface="Sakkal Majalla" panose="02000000000000000000" pitchFamily="2" charset="-78"/>
                <a:cs typeface="Sakkal Majalla" panose="02000000000000000000" pitchFamily="2" charset="-78"/>
              </a:rPr>
              <a:t>و</a:t>
            </a:r>
            <a:r>
              <a:rPr lang="ar" sz="2200" dirty="0">
                <a:latin typeface="Sakkal Majalla" panose="02000000000000000000" pitchFamily="2" charset="-78"/>
                <a:cs typeface="Sakkal Majalla" panose="02000000000000000000" pitchFamily="2" charset="-78"/>
              </a:rPr>
              <a:t>ينبغي أن يكون أعضاء فريق الاستجابة السريعة مستعدين لأداء مهام لا تكون عادةً ضمن الدور الذين يضطلعون به.</a:t>
            </a:r>
          </a:p>
          <a:p>
            <a:pPr marL="254000" indent="-254000" rtl="1">
              <a:defRPr sz="2000"/>
            </a:pPr>
            <a:r>
              <a:rPr lang="ar" sz="2200" dirty="0">
                <a:latin typeface="Sakkal Majalla" panose="02000000000000000000" pitchFamily="2" charset="-78"/>
                <a:cs typeface="Sakkal Majalla" panose="02000000000000000000" pitchFamily="2" charset="-78"/>
              </a:rPr>
              <a:t>ما الذي يمكن فعله لإعداد أعضاء فريق الاستجابة السريعة و/ أو دعمهم ممن قد لا يتمتعون بالخبرة المناسبة؟ مثال: </a:t>
            </a:r>
          </a:p>
          <a:p>
            <a:pPr marL="800100" lvl="1" indent="-342900" rtl="1">
              <a:spcBef>
                <a:spcPts val="0"/>
              </a:spcBef>
              <a:buSzPct val="75000"/>
              <a:buFont typeface="Courier New" panose="02070309020205020404" pitchFamily="49" charset="0"/>
              <a:buChar char="o"/>
              <a:defRPr sz="2000"/>
            </a:pPr>
            <a:r>
              <a:rPr lang="ar" sz="2200" dirty="0">
                <a:latin typeface="Sakkal Majalla" panose="02000000000000000000" pitchFamily="2" charset="-78"/>
                <a:cs typeface="Sakkal Majalla" panose="02000000000000000000" pitchFamily="2" charset="-78"/>
              </a:rPr>
              <a:t>تدريب أعضاء فريق الاستجابة السريعة قبل التعبئة، مثل تدريب أخصائي الوبائيات على فحص المياه واستخدام أقراص تنقية المياه، وتزويد أخصائي الوبائيات بالمواد التدريبية التي يمكن أن يأخذها إلى الميدان.</a:t>
            </a:r>
          </a:p>
          <a:p>
            <a:pPr marL="254000" indent="-254000" rtl="1">
              <a:defRPr sz="2000"/>
            </a:pPr>
            <a:r>
              <a:rPr lang="ar" sz="2200" dirty="0">
                <a:latin typeface="Sakkal Majalla" panose="02000000000000000000" pitchFamily="2" charset="-78"/>
                <a:cs typeface="Sakkal Majalla" panose="02000000000000000000" pitchFamily="2" charset="-78"/>
              </a:rPr>
              <a:t>ما الذي </a:t>
            </a:r>
            <a:r>
              <a:rPr lang="ar" sz="2200">
                <a:latin typeface="Sakkal Majalla" panose="02000000000000000000" pitchFamily="2" charset="-78"/>
                <a:cs typeface="Sakkal Majalla" panose="02000000000000000000" pitchFamily="2" charset="-78"/>
              </a:rPr>
              <a:t>يمكن </a:t>
            </a:r>
            <a:r>
              <a:rPr lang="ar-EG" sz="2200">
                <a:latin typeface="Sakkal Majalla" panose="02000000000000000000" pitchFamily="2" charset="-78"/>
                <a:cs typeface="Sakkal Majalla" panose="02000000000000000000" pitchFamily="2" charset="-78"/>
              </a:rPr>
              <a:t>فعله </a:t>
            </a:r>
            <a:r>
              <a:rPr lang="ar" sz="2200">
                <a:latin typeface="Sakkal Majalla" panose="02000000000000000000" pitchFamily="2" charset="-78"/>
                <a:cs typeface="Sakkal Majalla" panose="02000000000000000000" pitchFamily="2" charset="-78"/>
              </a:rPr>
              <a:t>من </a:t>
            </a:r>
            <a:r>
              <a:rPr lang="ar" sz="2200" dirty="0">
                <a:latin typeface="Sakkal Majalla" panose="02000000000000000000" pitchFamily="2" charset="-78"/>
                <a:cs typeface="Sakkal Majalla" panose="02000000000000000000" pitchFamily="2" charset="-78"/>
              </a:rPr>
              <a:t>المقر الرئيسي أو المواقع البعيدة عن الاستجابة الميدانية؟ مثال:</a:t>
            </a:r>
          </a:p>
          <a:p>
            <a:pPr marL="800100" lvl="1" indent="-342900" rtl="1">
              <a:spcBef>
                <a:spcPts val="0"/>
              </a:spcBef>
              <a:buSzPct val="75000"/>
              <a:buFont typeface="Courier New" panose="02070309020205020404" pitchFamily="49" charset="0"/>
              <a:buChar char="o"/>
              <a:defRPr sz="2000"/>
            </a:pPr>
            <a:r>
              <a:rPr lang="ar" sz="2200" dirty="0">
                <a:latin typeface="Sakkal Majalla" panose="02000000000000000000" pitchFamily="2" charset="-78"/>
                <a:cs typeface="Sakkal Majalla" panose="02000000000000000000" pitchFamily="2" charset="-78"/>
              </a:rPr>
              <a:t>توفير الدعم عن بعد لأعضاء فريق الاستجابة السريعة، مثل، إجراء مكالمات هاتفية منتظمة مع خبراء المياه والإصحاح والنظافة الشخصية لمناقشة أي أسئلة أو تحديات تظهر في هذا المجال.</a:t>
            </a:r>
          </a:p>
        </p:txBody>
      </p:sp>
      <p:sp>
        <p:nvSpPr>
          <p:cNvPr id="355" name="Rounded Rectangle 2"/>
          <p:cNvSpPr/>
          <p:nvPr/>
        </p:nvSpPr>
        <p:spPr>
          <a:xfrm flipV="1">
            <a:off x="386901" y="1772816"/>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4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13</a:t>
            </a:fld>
            <a:endParaRPr/>
          </a:p>
        </p:txBody>
      </p:sp>
      <p:sp>
        <p:nvSpPr>
          <p:cNvPr id="2" name="TextBox 1">
            <a:extLst>
              <a:ext uri="{FF2B5EF4-FFF2-40B4-BE49-F238E27FC236}">
                <a16:creationId xmlns:a16="http://schemas.microsoft.com/office/drawing/2014/main" id="{8307A16B-C733-4AE5-6B80-9298CA5317B8}"/>
              </a:ext>
            </a:extLst>
          </p:cNvPr>
          <p:cNvSpPr txBox="1"/>
          <p:nvPr/>
        </p:nvSpPr>
        <p:spPr>
          <a:xfrm>
            <a:off x="4378960" y="2225040"/>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m="http://schemas.openxmlformats.org/officeDocument/2006/math" xmlns:a14="http://schemas.microsoft.com/office/drawing/2010/main"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14</a:t>
            </a:fld>
            <a:endParaRPr/>
          </a:p>
        </p:txBody>
      </p:sp>
      <p:sp>
        <p:nvSpPr>
          <p:cNvPr id="360" name="Content Placeholder 2"/>
          <p:cNvSpPr txBox="1">
            <a:spLocks noGrp="1"/>
          </p:cNvSpPr>
          <p:nvPr>
            <p:ph type="body" idx="1"/>
          </p:nvPr>
        </p:nvSpPr>
        <p:spPr>
          <a:xfrm>
            <a:off x="426027" y="993515"/>
            <a:ext cx="11054773" cy="5206964"/>
          </a:xfrm>
          <a:prstGeom prst="rect">
            <a:avLst/>
          </a:prstGeom>
        </p:spPr>
        <p:txBody>
          <a:bodyPr lIns="0" tIns="0" rIns="0" bIns="0" rtlCol="1"/>
          <a:lstStyle/>
          <a:p>
            <a:pPr marL="0" marR="0" indent="0" algn="r" rtl="1" eaLnBrk="0" fontAlgn="base" hangingPunct="0">
              <a:lnSpc>
                <a:spcPct val="115000"/>
              </a:lnSpc>
              <a:spcBef>
                <a:spcPts val="0"/>
              </a:spcBef>
              <a:spcAft>
                <a:spcPts val="1000"/>
              </a:spcAft>
              <a:buNone/>
            </a:pPr>
            <a:r>
              <a:rPr lang="ar-MA"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EG"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 مواد تدريبية</a:t>
            </a:r>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marR="0" indent="0" algn="r" rtl="1" eaLnBrk="0" fontAlgn="base" hangingPunct="0">
              <a:lnSpc>
                <a:spcPct val="115000"/>
              </a:lnSpc>
              <a:spcBef>
                <a:spcPts val="0"/>
              </a:spcBef>
              <a:spcAft>
                <a:spcPts val="1000"/>
              </a:spcAft>
              <a:buNone/>
            </a:pPr>
            <a:r>
              <a:rPr lang="ar-MA"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marR="0" indent="0" algn="r" rtl="1" eaLnBrk="0" fontAlgn="base" hangingPunct="0">
              <a:lnSpc>
                <a:spcPct val="115000"/>
              </a:lnSpc>
              <a:spcBef>
                <a:spcPts val="0"/>
              </a:spcBef>
              <a:spcAft>
                <a:spcPts val="1000"/>
              </a:spcAft>
              <a:buNone/>
            </a:pPr>
            <a:r>
              <a:rPr lang="ar-MA"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u="sng" dirty="0">
                <a:solidFill>
                  <a:srgbClr val="0000FF"/>
                </a:solidFill>
                <a:latin typeface="Calibri" panose="020F0502020204030204" pitchFamily="34" charset="0"/>
                <a:cs typeface="Calibri" panose="020F0502020204030204" pitchFamily="34" charset="0"/>
              </a:rPr>
              <a:t>شروط الاستخدام - منصة منظمة الصحة العالمية للتعلُّم في مجال الأمن الصِّحيِّ، مواد تدريبية</a:t>
            </a:r>
            <a:r>
              <a:rPr lang="ar-MA"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indent="0" eaLnBrk="0" fontAlgn="base" hangingPunct="0">
              <a:lnSpc>
                <a:spcPct val="115000"/>
              </a:lnSpc>
              <a:spcBef>
                <a:spcPts val="0"/>
              </a:spcBef>
              <a:spcAft>
                <a:spcPts val="1000"/>
              </a:spcAft>
              <a:buNone/>
            </a:pPr>
            <a:r>
              <a:rPr lang="ar-MA"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marR="0" indent="0" algn="r" rtl="1" eaLnBrk="0" fontAlgn="base" hangingPunct="0">
              <a:lnSpc>
                <a:spcPct val="115000"/>
              </a:lnSpc>
              <a:spcBef>
                <a:spcPts val="0"/>
              </a:spcBef>
              <a:spcAft>
                <a:spcPts val="1000"/>
              </a:spcAft>
              <a:buNone/>
            </a:pPr>
            <a:r>
              <a:rPr lang="en-US"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r>
              <a:rPr lang="ar-MA" dirty="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dirty="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r>
              <a:rPr lang="ar-MA" dirty="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dirty="0">
                <a:solidFill>
                  <a:srgbClr val="000000"/>
                </a:solidFill>
                <a:effectLst/>
                <a:latin typeface="Calibri" panose="020F0502020204030204" pitchFamily="34" charset="0"/>
                <a:ea typeface="Segoe UI" panose="020B0502040204020203" pitchFamily="34" charset="0"/>
              </a:rPr>
              <a:t> </a:t>
            </a:r>
            <a:r>
              <a:rPr lang="ar-MA" dirty="0">
                <a:solidFill>
                  <a:srgbClr val="000000"/>
                </a:solidFill>
                <a:effectLst/>
                <a:ea typeface="Segoe UI" panose="020B0502040204020203" pitchFamily="34" charset="0"/>
                <a:cs typeface="Calibri" panose="020F0502020204030204" pitchFamily="34" charset="0"/>
              </a:rPr>
              <a:t>.</a:t>
            </a:r>
            <a:endParaRPr lang="en-US" dirty="0"/>
          </a:p>
          <a:p>
            <a:pPr marL="0" indent="0" defTabSz="271960" rtl="1">
              <a:spcBef>
                <a:spcPts val="200"/>
              </a:spcBef>
              <a:buNone/>
              <a:defRPr sz="1879"/>
            </a:pPr>
            <a:endParaRPr lang="en-US" sz="2400" dirty="0">
              <a:latin typeface="Sakkal Majalla" panose="02000000000000000000" pitchFamily="2" charset="-78"/>
              <a:cs typeface="Sakkal Majalla" panose="02000000000000000000" pitchFamily="2" charset="-78"/>
            </a:endParaRPr>
          </a:p>
        </p:txBody>
      </p:sp>
      <p:sp>
        <p:nvSpPr>
          <p:cNvPr id="2" name="TextBox 1">
            <a:extLst>
              <a:ext uri="{FF2B5EF4-FFF2-40B4-BE49-F238E27FC236}">
                <a16:creationId xmlns:a16="http://schemas.microsoft.com/office/drawing/2014/main" id="{81F0B7F0-CA18-2BBD-53F7-AF1703ADF415}"/>
              </a:ext>
            </a:extLst>
          </p:cNvPr>
          <p:cNvSpPr txBox="1"/>
          <p:nvPr/>
        </p:nvSpPr>
        <p:spPr>
          <a:xfrm>
            <a:off x="970742" y="50337"/>
            <a:ext cx="2438400" cy="523218"/>
          </a:xfrm>
          <a:prstGeom prst="rect">
            <a:avLst/>
          </a:prstGeom>
          <a:solidFill>
            <a:srgbClr val="C0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Slide Number Placeholder 5"/>
          <p:cNvSpPr txBox="1">
            <a:spLocks noGrp="1"/>
          </p:cNvSpPr>
          <p:nvPr>
            <p:ph type="sldNum" sz="quarter" idx="2"/>
          </p:nvPr>
        </p:nvSpPr>
        <p:spPr>
          <a:xfrm>
            <a:off x="11480800" y="6330334"/>
            <a:ext cx="148324" cy="2057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a:t>
            </a:fld>
            <a:endParaRPr/>
          </a:p>
        </p:txBody>
      </p:sp>
      <p:sp>
        <p:nvSpPr>
          <p:cNvPr id="288" name="Google Shape;308;p8"/>
          <p:cNvSpPr txBox="1"/>
          <p:nvPr/>
        </p:nvSpPr>
        <p:spPr>
          <a:xfrm>
            <a:off x="4379057" y="2172679"/>
            <a:ext cx="7101743" cy="205492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rtlCol="1">
            <a:spAutoFit/>
          </a:bodyPr>
          <a:lstStyle/>
          <a:p>
            <a:pPr algn="just" defTabSz="216992" rtl="1">
              <a:lnSpc>
                <a:spcPct val="90000"/>
              </a:lnSpc>
              <a:spcBef>
                <a:spcPts val="200"/>
              </a:spcBef>
              <a:defRPr sz="2400">
                <a:solidFill>
                  <a:srgbClr val="FF0000"/>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تأكد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وقرِّر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كاملًا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السياق</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واحتياجات</a:t>
            </a:r>
            <a:r>
              <a:rPr>
                <a:latin typeface="Sakkal Majalla" panose="02000000000000000000" pitchFamily="2" charset="-78"/>
                <a:cs typeface="Sakkal Majalla" panose="02000000000000000000" pitchFamily="2" charset="-78"/>
              </a:rPr>
              <a:t> التعلّ</a:t>
            </a:r>
            <a:r>
              <a:rPr lang="ar-EG">
                <a:latin typeface="Sakkal Majalla" panose="02000000000000000000" pitchFamily="2" charset="-78"/>
                <a:cs typeface="Sakkal Majalla" panose="02000000000000000000" pitchFamily="2" charset="-78"/>
              </a:rPr>
              <a:t>ُ</a:t>
            </a:r>
            <a:r>
              <a:rPr>
                <a:latin typeface="Sakkal Majalla" panose="02000000000000000000" pitchFamily="2" charset="-78"/>
                <a:cs typeface="Sakkal Majalla" panose="02000000000000000000" pitchFamily="2" charset="-78"/>
              </a:rPr>
              <a:t>م </a:t>
            </a:r>
            <a:r>
              <a:rPr dirty="0" err="1">
                <a:latin typeface="Sakkal Majalla" panose="02000000000000000000" pitchFamily="2" charset="-78"/>
                <a:cs typeface="Sakkal Majalla" panose="02000000000000000000" pitchFamily="2" charset="-78"/>
              </a:rPr>
              <a:t>المستهدفة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a:t>
            </a:r>
            <a:r>
              <a:rPr lang="ar-EG" dirty="0">
                <a:latin typeface="Sakkal Majalla" panose="02000000000000000000" pitchFamily="2" charset="-78"/>
                <a:cs typeface="Sakkal Majalla" panose="02000000000000000000" pitchFamily="2" charset="-78"/>
              </a:rPr>
              <a:t>ي.</a:t>
            </a:r>
            <a:r>
              <a:rPr dirty="0">
                <a:latin typeface="Sakkal Majalla" panose="02000000000000000000" pitchFamily="2" charset="-78"/>
                <a:cs typeface="Sakkal Majalla" panose="02000000000000000000" pitchFamily="2" charset="-78"/>
              </a:rPr>
              <a:t> </a:t>
            </a:r>
          </a:p>
          <a:p>
            <a:pPr algn="just" defTabSz="216992" rtl="1">
              <a:lnSpc>
                <a:spcPct val="90000"/>
              </a:lnSpc>
              <a:spcBef>
                <a:spcPts val="200"/>
              </a:spcBef>
              <a:defRPr sz="2400">
                <a:solidFill>
                  <a:srgbClr val="FF0000"/>
                </a:solidFill>
                <a:latin typeface="+mj-lt"/>
                <a:ea typeface="+mj-ea"/>
                <a:cs typeface="+mj-cs"/>
                <a:sym typeface="Source Sans Pro Regular"/>
              </a:defRPr>
            </a:pPr>
            <a:endParaRPr dirty="0">
              <a:solidFill>
                <a:srgbClr val="C00000"/>
              </a:solidFill>
              <a:latin typeface="Sakkal Majalla" panose="02000000000000000000" pitchFamily="2" charset="-78"/>
              <a:cs typeface="Sakkal Majalla" panose="02000000000000000000" pitchFamily="2" charset="-78"/>
            </a:endParaRPr>
          </a:p>
          <a:p>
            <a:pPr algn="just" defTabSz="216992" rtl="1">
              <a:lnSpc>
                <a:spcPct val="90000"/>
              </a:lnSpc>
              <a:spcBef>
                <a:spcPts val="200"/>
              </a:spcBef>
              <a:defRPr sz="2400">
                <a:solidFill>
                  <a:srgbClr val="FF0000"/>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شرائح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ملاحظات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المُيسِّرين</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استكمال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تعديله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يتناسب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المتعلقة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ببلدك</a:t>
            </a:r>
            <a:r>
              <a:rPr dirty="0">
                <a:latin typeface="Sakkal Majalla" panose="02000000000000000000" pitchFamily="2" charset="-78"/>
                <a:cs typeface="Sakkal Majalla" panose="02000000000000000000" pitchFamily="2" charset="-78"/>
              </a:rPr>
              <a:t>.</a:t>
            </a:r>
          </a:p>
        </p:txBody>
      </p:sp>
      <p:sp>
        <p:nvSpPr>
          <p:cNvPr id="289" name="TextBox 4"/>
          <p:cNvSpPr txBox="1"/>
          <p:nvPr/>
        </p:nvSpPr>
        <p:spPr>
          <a:xfrm>
            <a:off x="59815" y="823365"/>
            <a:ext cx="3458176"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ملاحظات إلى المُيسِّرين:</a:t>
            </a:r>
          </a:p>
        </p:txBody>
      </p:sp>
      <p:sp>
        <p:nvSpPr>
          <p:cNvPr id="290" name="Rounded Rectangle 6"/>
          <p:cNvSpPr/>
          <p:nvPr/>
        </p:nvSpPr>
        <p:spPr>
          <a:xfrm flipV="1">
            <a:off x="469065" y="1861361"/>
            <a:ext cx="1976512"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Slide Number Placeholder 5"/>
          <p:cNvSpPr txBox="1">
            <a:spLocks noGrp="1"/>
          </p:cNvSpPr>
          <p:nvPr>
            <p:ph type="sldNum" sz="quarter" idx="2"/>
          </p:nvPr>
        </p:nvSpPr>
        <p:spPr>
          <a:xfrm>
            <a:off x="11480800" y="6330334"/>
            <a:ext cx="148324" cy="2057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a:t>
            </a:fld>
            <a:endParaRPr/>
          </a:p>
        </p:txBody>
      </p:sp>
      <p:sp>
        <p:nvSpPr>
          <p:cNvPr id="295" name="Google Shape;308;p8"/>
          <p:cNvSpPr txBox="1">
            <a:spLocks noGrp="1"/>
          </p:cNvSpPr>
          <p:nvPr>
            <p:ph type="body" sz="half" idx="1"/>
          </p:nvPr>
        </p:nvSpPr>
        <p:spPr>
          <a:xfrm>
            <a:off x="4200814" y="1603766"/>
            <a:ext cx="7529514" cy="4256833"/>
          </a:xfrm>
          <a:prstGeom prst="rect">
            <a:avLst/>
          </a:prstGeom>
        </p:spPr>
        <p:txBody>
          <a:bodyPr lIns="0" tIns="0" rIns="0" bIns="0" rtlCol="1" anchor="t">
            <a:normAutofit/>
          </a:bodyPr>
          <a:lstStyle/>
          <a:p>
            <a:pPr marL="0" indent="0" rtl="1">
              <a:buSzTx/>
              <a:buNone/>
              <a:defRPr sz="2000"/>
            </a:pPr>
            <a:r>
              <a:rPr lang="ar-EG" sz="2400" dirty="0">
                <a:latin typeface="Sakkal Majalla" panose="02000000000000000000" pitchFamily="2" charset="-78"/>
                <a:cs typeface="Sakkal Majalla" panose="02000000000000000000" pitchFamily="2" charset="-78"/>
              </a:rPr>
              <a:t>هذا المورد التعليمي جزءٌ من حزمة التدريب المتقدم لفِرَق الاستجابة السريعة المُوجَّه خصيصًا لأعضاء فريق الاستجابة السريعة.</a:t>
            </a:r>
            <a:endParaRPr lang="ar" sz="2400" dirty="0">
              <a:latin typeface="Sakkal Majalla" panose="02000000000000000000" pitchFamily="2" charset="-78"/>
              <a:cs typeface="Sakkal Majalla" panose="02000000000000000000" pitchFamily="2" charset="-78"/>
            </a:endParaRPr>
          </a:p>
          <a:p>
            <a:pPr marL="0" indent="0" rtl="1">
              <a:buSzTx/>
              <a:buNone/>
              <a:defRPr sz="2000"/>
            </a:pPr>
            <a:endParaRPr sz="2400" dirty="0">
              <a:latin typeface="Sakkal Majalla" panose="02000000000000000000" pitchFamily="2" charset="-78"/>
              <a:cs typeface="Sakkal Majalla" panose="02000000000000000000" pitchFamily="2" charset="-78"/>
            </a:endParaRPr>
          </a:p>
          <a:p>
            <a:pPr marL="0" indent="0" rtl="1">
              <a:buSzTx/>
              <a:buNone/>
              <a:defRPr sz="2000"/>
            </a:pPr>
            <a:r>
              <a:rPr lang="ar" sz="2400" dirty="0">
                <a:latin typeface="Sakkal Majalla" panose="02000000000000000000" pitchFamily="2" charset="-78"/>
                <a:cs typeface="Sakkal Majalla" panose="02000000000000000000" pitchFamily="2" charset="-78"/>
              </a:rPr>
              <a:t>استناد</a:t>
            </a:r>
            <a:r>
              <a:rPr lang="ar-EG" sz="2400" dirty="0">
                <a:latin typeface="Sakkal Majalla" panose="02000000000000000000" pitchFamily="2" charset="-78"/>
                <a:cs typeface="Sakkal Majalla" panose="02000000000000000000" pitchFamily="2" charset="-78"/>
              </a:rPr>
              <a:t>ً</a:t>
            </a:r>
            <a:r>
              <a:rPr lang="ar" sz="2400" dirty="0">
                <a:latin typeface="Sakkal Majalla" panose="02000000000000000000" pitchFamily="2" charset="-78"/>
                <a:cs typeface="Sakkal Majalla" panose="02000000000000000000" pitchFamily="2" charset="-78"/>
              </a:rPr>
              <a:t>ا إلى نهج التصدي لجميع الأخطار، يهدف البرنامج إلى تزويد أعضاء فريق الاستجابة السريعة بالمعارف، والمهارات، والمواقف والأدوات المتقدمة اللازمة للكشف المبكر عن أي حدث من أحداث الصحة العامة والاستجابة له بفعالية. </a:t>
            </a:r>
          </a:p>
          <a:p>
            <a:pPr marL="0" indent="0" rtl="1">
              <a:buSzTx/>
              <a:buNone/>
              <a:defRPr sz="2000"/>
            </a:pPr>
            <a:endParaRPr lang="ar-EG" sz="2400" dirty="0">
              <a:latin typeface="Sakkal Majalla" panose="02000000000000000000" pitchFamily="2" charset="-78"/>
              <a:cs typeface="Sakkal Majalla" panose="02000000000000000000" pitchFamily="2" charset="-78"/>
            </a:endParaRPr>
          </a:p>
          <a:p>
            <a:pPr marL="0" indent="0" rtl="1">
              <a:buSzTx/>
              <a:buNone/>
              <a:defRPr sz="2000"/>
            </a:pPr>
            <a:r>
              <a:rPr lang="ar-EG" sz="2400" dirty="0">
                <a:latin typeface="Sakkal Majalla" panose="02000000000000000000" pitchFamily="2" charset="-78"/>
                <a:cs typeface="Sakkal Majalla" panose="02000000000000000000" pitchFamily="2" charset="-78"/>
              </a:rPr>
              <a:t>تُعدُّ حزمة التدريب المُتقدم لفِرَق الاستجابة السريعة أحد مكونات برنامج تدريب فِرَق الاستجابة السريعة.</a:t>
            </a:r>
            <a:endParaRPr lang="ar" sz="2400" dirty="0">
              <a:latin typeface="Sakkal Majalla" panose="02000000000000000000" pitchFamily="2" charset="-78"/>
              <a:cs typeface="Sakkal Majalla" panose="02000000000000000000" pitchFamily="2" charset="-78"/>
            </a:endParaRPr>
          </a:p>
        </p:txBody>
      </p:sp>
      <p:sp>
        <p:nvSpPr>
          <p:cNvPr id="296" name="Title 4"/>
          <p:cNvSpPr txBox="1"/>
          <p:nvPr/>
        </p:nvSpPr>
        <p:spPr>
          <a:xfrm>
            <a:off x="558823" y="846529"/>
            <a:ext cx="1648474" cy="53498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162744"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مقدمة</a:t>
            </a:r>
          </a:p>
        </p:txBody>
      </p:sp>
      <p:sp>
        <p:nvSpPr>
          <p:cNvPr id="297" name="Rounded Rectangle 3"/>
          <p:cNvSpPr/>
          <p:nvPr/>
        </p:nvSpPr>
        <p:spPr>
          <a:xfrm flipV="1">
            <a:off x="388935" y="1492642"/>
            <a:ext cx="1976512"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Slide Number Placeholder 5"/>
          <p:cNvSpPr txBox="1">
            <a:spLocks noGrp="1"/>
          </p:cNvSpPr>
          <p:nvPr>
            <p:ph type="sldNum" sz="quarter" idx="2"/>
          </p:nvPr>
        </p:nvSpPr>
        <p:spPr>
          <a:xfrm>
            <a:off x="11480800" y="6330334"/>
            <a:ext cx="148324" cy="2057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4</a:t>
            </a:fld>
            <a:endParaRPr/>
          </a:p>
        </p:txBody>
      </p:sp>
      <p:sp>
        <p:nvSpPr>
          <p:cNvPr id="302" name="Content Placeholder 2"/>
          <p:cNvSpPr txBox="1"/>
          <p:nvPr/>
        </p:nvSpPr>
        <p:spPr>
          <a:xfrm>
            <a:off x="4341519" y="1871804"/>
            <a:ext cx="7109361" cy="141833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spAutoFit/>
          </a:bodyPr>
          <a:lstStyle/>
          <a:p>
            <a:pPr rtl="1">
              <a:spcBef>
                <a:spcPts val="500"/>
              </a:spcBef>
              <a:defRPr sz="2400">
                <a:solidFill>
                  <a:srgbClr val="10253F"/>
                </a:solidFill>
                <a:latin typeface="+mj-lt"/>
                <a:ea typeface="+mj-ea"/>
                <a:cs typeface="+mj-cs"/>
                <a:sym typeface="Source Sans Pro Regular"/>
              </a:defRPr>
            </a:pPr>
            <a:r>
              <a:rPr lang="ar" b="1">
                <a:solidFill>
                  <a:schemeClr val="tx1"/>
                </a:solidFill>
                <a:latin typeface="Sakkal Majalla" panose="02000000000000000000" pitchFamily="2" charset="-78"/>
                <a:cs typeface="Sakkal Majalla" panose="02000000000000000000" pitchFamily="2" charset="-78"/>
              </a:rPr>
              <a:t>بنهاية هذه الجلسة، سيكون بمقدوركم:</a:t>
            </a:r>
            <a:endParaRPr b="1" dirty="0">
              <a:solidFill>
                <a:schemeClr val="tx1"/>
              </a:solidFill>
              <a:latin typeface="Sakkal Majalla" panose="02000000000000000000" pitchFamily="2" charset="-78"/>
              <a:ea typeface="Arial"/>
              <a:cs typeface="Sakkal Majalla" panose="02000000000000000000" pitchFamily="2" charset="-78"/>
              <a:sym typeface="Arial"/>
            </a:endParaRPr>
          </a:p>
          <a:p>
            <a:pPr marL="307975" indent="-307975" rtl="1">
              <a:spcBef>
                <a:spcPts val="500"/>
              </a:spcBef>
              <a:buClr>
                <a:srgbClr val="C00000"/>
              </a:buClr>
              <a:buSzPct val="100000"/>
              <a:buFont typeface="Arial"/>
              <a:buChar char="•"/>
              <a:defRPr sz="2400">
                <a:solidFill>
                  <a:srgbClr val="10253F"/>
                </a:solidFill>
                <a:latin typeface="+mj-lt"/>
                <a:ea typeface="+mj-ea"/>
                <a:cs typeface="+mj-cs"/>
                <a:sym typeface="Source Sans Pro Regular"/>
              </a:defRPr>
            </a:pPr>
            <a:r>
              <a:rPr>
                <a:latin typeface="Sakkal Majalla" panose="02000000000000000000" pitchFamily="2" charset="-78"/>
                <a:cs typeface="Sakkal Majalla" panose="02000000000000000000" pitchFamily="2" charset="-78"/>
              </a:rPr>
              <a:t>وصف تشكيل فريق الاستجابة السريعة.</a:t>
            </a:r>
            <a:endParaRPr dirty="0">
              <a:solidFill>
                <a:schemeClr val="tx1"/>
              </a:solidFill>
              <a:latin typeface="Sakkal Majalla" panose="02000000000000000000" pitchFamily="2" charset="-78"/>
              <a:ea typeface="Arial"/>
              <a:cs typeface="Sakkal Majalla" panose="02000000000000000000" pitchFamily="2" charset="-78"/>
            </a:endParaRPr>
          </a:p>
          <a:p>
            <a:pPr marL="307975" indent="-307975" rtl="1">
              <a:spcBef>
                <a:spcPts val="1200"/>
              </a:spcBef>
              <a:buClr>
                <a:srgbClr val="C00000"/>
              </a:buClr>
              <a:buSzPct val="100000"/>
              <a:buFont typeface="Arial"/>
              <a:buChar char="•"/>
              <a:defRPr sz="2400">
                <a:solidFill>
                  <a:srgbClr val="10253F"/>
                </a:solidFill>
                <a:latin typeface="+mj-lt"/>
                <a:ea typeface="+mj-ea"/>
                <a:cs typeface="+mj-cs"/>
                <a:sym typeface="Source Sans Pro Regular"/>
              </a:defRPr>
            </a:pPr>
            <a:r>
              <a:rPr>
                <a:latin typeface="Sakkal Majalla" panose="02000000000000000000" pitchFamily="2" charset="-78"/>
                <a:cs typeface="Sakkal Majalla" panose="02000000000000000000" pitchFamily="2" charset="-78"/>
              </a:rPr>
              <a:t>شرح الدور المُحدد لكل عضو من أعضاء فريق الاستجابة السريعة.</a:t>
            </a:r>
            <a:endParaRPr dirty="0">
              <a:solidFill>
                <a:schemeClr val="tx1"/>
              </a:solidFill>
              <a:latin typeface="Sakkal Majalla" panose="02000000000000000000" pitchFamily="2" charset="-78"/>
              <a:ea typeface="Arial"/>
              <a:cs typeface="Sakkal Majalla" panose="02000000000000000000" pitchFamily="2" charset="-78"/>
            </a:endParaRPr>
          </a:p>
        </p:txBody>
      </p:sp>
      <p:sp>
        <p:nvSpPr>
          <p:cNvPr id="303" name="Title 2"/>
          <p:cNvSpPr txBox="1">
            <a:spLocks noGrp="1"/>
          </p:cNvSpPr>
          <p:nvPr>
            <p:ph type="title"/>
          </p:nvPr>
        </p:nvSpPr>
        <p:spPr>
          <a:xfrm>
            <a:off x="387176" y="12169"/>
            <a:ext cx="1978272" cy="1932378"/>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أهداف التعلُّم</a:t>
            </a:r>
          </a:p>
        </p:txBody>
      </p:sp>
      <p:sp>
        <p:nvSpPr>
          <p:cNvPr id="304" name="Rounded Rectangle 5"/>
          <p:cNvSpPr/>
          <p:nvPr/>
        </p:nvSpPr>
        <p:spPr>
          <a:xfrm flipV="1">
            <a:off x="388935" y="1492642"/>
            <a:ext cx="1976512"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lide Number Placeholder 5"/>
          <p:cNvSpPr txBox="1">
            <a:spLocks noGrp="1"/>
          </p:cNvSpPr>
          <p:nvPr>
            <p:ph type="sldNum" sz="quarter" idx="2"/>
          </p:nvPr>
        </p:nvSpPr>
        <p:spPr>
          <a:xfrm>
            <a:off x="11480800" y="6330334"/>
            <a:ext cx="148324" cy="2057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5</a:t>
            </a:fld>
            <a:endParaRPr/>
          </a:p>
        </p:txBody>
      </p:sp>
      <p:sp>
        <p:nvSpPr>
          <p:cNvPr id="311" name="Title 1"/>
          <p:cNvSpPr txBox="1">
            <a:spLocks noGrp="1"/>
          </p:cNvSpPr>
          <p:nvPr>
            <p:ph type="title"/>
          </p:nvPr>
        </p:nvSpPr>
        <p:spPr>
          <a:xfrm>
            <a:off x="-364227" y="6444"/>
            <a:ext cx="3043899" cy="1932377"/>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تمرين من خطوتين</a:t>
            </a:r>
          </a:p>
        </p:txBody>
      </p:sp>
      <p:sp>
        <p:nvSpPr>
          <p:cNvPr id="312" name="Content Placeholder 2"/>
          <p:cNvSpPr txBox="1">
            <a:spLocks noGrp="1"/>
          </p:cNvSpPr>
          <p:nvPr>
            <p:ph type="body" idx="1"/>
          </p:nvPr>
        </p:nvSpPr>
        <p:spPr>
          <a:xfrm>
            <a:off x="4259197" y="875841"/>
            <a:ext cx="7529514" cy="5106318"/>
          </a:xfrm>
          <a:prstGeom prst="rect">
            <a:avLst/>
          </a:prstGeom>
        </p:spPr>
        <p:txBody>
          <a:bodyPr rtlCol="1" anchor="ctr">
            <a:normAutofit/>
          </a:bodyPr>
          <a:lstStyle/>
          <a:p>
            <a:pPr marL="0" indent="0" rtl="1">
              <a:buSzTx/>
              <a:buNone/>
              <a:defRPr sz="2800"/>
            </a:pPr>
            <a:r>
              <a:rPr lang="ar" sz="2400">
                <a:solidFill>
                  <a:schemeClr val="tx1"/>
                </a:solidFill>
                <a:latin typeface="Sakkal Majalla" panose="02000000000000000000" pitchFamily="2" charset="-78"/>
                <a:cs typeface="Sakkal Majalla" panose="02000000000000000000" pitchFamily="2" charset="-78"/>
                <a:sym typeface="Calibri"/>
              </a:rPr>
              <a:t>الخطوة 1- مهام أعضاء فريق الاستجابة السريعة: 40 دقيقة</a:t>
            </a:r>
          </a:p>
          <a:p>
            <a:pPr marL="0" indent="0" rtl="1">
              <a:buSzTx/>
              <a:buNone/>
              <a:defRPr sz="2800"/>
            </a:pPr>
            <a:endParaRPr sz="2400" dirty="0">
              <a:solidFill>
                <a:schemeClr val="tx1"/>
              </a:solidFill>
              <a:latin typeface="Sakkal Majalla" panose="02000000000000000000" pitchFamily="2" charset="-78"/>
              <a:cs typeface="Sakkal Majalla" panose="02000000000000000000" pitchFamily="2" charset="-78"/>
              <a:sym typeface="Calibri"/>
            </a:endParaRPr>
          </a:p>
          <a:p>
            <a:pPr marL="0" indent="0" rtl="1">
              <a:buSzTx/>
              <a:buNone/>
              <a:defRPr sz="2800"/>
            </a:pPr>
            <a:r>
              <a:rPr lang="ar" sz="2400">
                <a:solidFill>
                  <a:schemeClr val="tx1"/>
                </a:solidFill>
                <a:latin typeface="Sakkal Majalla" panose="02000000000000000000" pitchFamily="2" charset="-78"/>
                <a:cs typeface="Sakkal Majalla" panose="02000000000000000000" pitchFamily="2" charset="-78"/>
                <a:sym typeface="Calibri"/>
              </a:rPr>
              <a:t>الخطوة 2- </a:t>
            </a:r>
            <a:r>
              <a:rPr lang="ar" sz="2400">
                <a:solidFill>
                  <a:schemeClr val="tx1"/>
                </a:solidFill>
                <a:latin typeface="Sakkal Majalla" panose="02000000000000000000" pitchFamily="2" charset="-78"/>
                <a:cs typeface="Sakkal Majalla" panose="02000000000000000000" pitchFamily="2" charset="-78"/>
              </a:rPr>
              <a:t> تشكيل فريق الاستجابة السريعة: 20 دقيقة</a:t>
            </a:r>
          </a:p>
        </p:txBody>
      </p:sp>
      <p:sp>
        <p:nvSpPr>
          <p:cNvPr id="315" name="Rounded Rectangle 4"/>
          <p:cNvSpPr/>
          <p:nvPr/>
        </p:nvSpPr>
        <p:spPr>
          <a:xfrm rot="10800000" flipH="1">
            <a:off x="408296" y="1489281"/>
            <a:ext cx="1976513"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Slide Number Placeholder 5"/>
          <p:cNvSpPr txBox="1">
            <a:spLocks noGrp="1"/>
          </p:cNvSpPr>
          <p:nvPr>
            <p:ph type="sldNum" sz="quarter" idx="2"/>
          </p:nvPr>
        </p:nvSpPr>
        <p:spPr>
          <a:xfrm>
            <a:off x="11480800" y="6330334"/>
            <a:ext cx="148324" cy="2057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6</a:t>
            </a:fld>
            <a:endParaRPr/>
          </a:p>
        </p:txBody>
      </p:sp>
      <p:sp>
        <p:nvSpPr>
          <p:cNvPr id="318" name="Title 1"/>
          <p:cNvSpPr txBox="1">
            <a:spLocks noGrp="1"/>
          </p:cNvSpPr>
          <p:nvPr>
            <p:ph type="title"/>
          </p:nvPr>
        </p:nvSpPr>
        <p:spPr>
          <a:xfrm>
            <a:off x="-417532" y="-1"/>
            <a:ext cx="6202561" cy="605893"/>
          </a:xfrm>
          <a:prstGeom prst="rect">
            <a:avLst/>
          </a:prstGeom>
        </p:spPr>
        <p:txBody>
          <a:bodyPr rtlCol="1">
            <a:normAutofit/>
          </a:bodyPr>
          <a:lstStyle>
            <a:lvl1pPr algn="r" rtl="1">
              <a:defRPr sz="2800"/>
            </a:lvl1pPr>
          </a:lstStyle>
          <a:p>
            <a:pPr rtl="1"/>
            <a:r>
              <a:rPr lang="ar" sz="3200" b="1" dirty="0">
                <a:latin typeface="Sakkal Majalla" panose="02000000000000000000" pitchFamily="2" charset="-78"/>
                <a:cs typeface="Sakkal Majalla" panose="02000000000000000000" pitchFamily="2" charset="-78"/>
              </a:rPr>
              <a:t>الخطوة 1- مهام أعضاء فريق الاستجابة السريعة</a:t>
            </a:r>
          </a:p>
        </p:txBody>
      </p:sp>
      <p:sp>
        <p:nvSpPr>
          <p:cNvPr id="319" name="Content Placeholder 2"/>
          <p:cNvSpPr txBox="1">
            <a:spLocks noGrp="1"/>
          </p:cNvSpPr>
          <p:nvPr>
            <p:ph type="body" idx="1"/>
          </p:nvPr>
        </p:nvSpPr>
        <p:spPr>
          <a:xfrm>
            <a:off x="833162" y="1458787"/>
            <a:ext cx="11004824" cy="4364351"/>
          </a:xfrm>
          <a:prstGeom prst="rect">
            <a:avLst/>
          </a:prstGeom>
        </p:spPr>
        <p:txBody>
          <a:bodyPr rtlCol="1"/>
          <a:lstStyle/>
          <a:p>
            <a:pPr marL="254000" indent="-254000" rtl="1">
              <a:buClr>
                <a:srgbClr val="C00000"/>
              </a:buClr>
              <a:defRPr sz="2400"/>
            </a:pPr>
            <a:r>
              <a:rPr dirty="0" err="1">
                <a:latin typeface="Sakkal Majalla" panose="02000000000000000000" pitchFamily="2" charset="-78"/>
                <a:cs typeface="Sakkal Majalla" panose="02000000000000000000" pitchFamily="2" charset="-78"/>
              </a:rPr>
              <a:t>ستُوزع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قصاصات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مكتوب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مهمة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يؤديها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عضو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marL="254000" indent="-254000" rtl="1">
              <a:buClr>
                <a:srgbClr val="C00000"/>
              </a:buClr>
              <a:defRPr sz="2400"/>
            </a:pPr>
            <a:endParaRPr dirty="0">
              <a:latin typeface="Sakkal Majalla" panose="02000000000000000000" pitchFamily="2" charset="-78"/>
              <a:cs typeface="Sakkal Majalla" panose="02000000000000000000" pitchFamily="2" charset="-78"/>
            </a:endParaRPr>
          </a:p>
          <a:p>
            <a:pPr marL="254000" indent="-254000" rtl="1">
              <a:buClr>
                <a:srgbClr val="C00000"/>
              </a:buClr>
              <a:defRPr sz="2400"/>
            </a:pPr>
            <a:r>
              <a:rPr dirty="0" err="1">
                <a:latin typeface="Sakkal Majalla" panose="02000000000000000000" pitchFamily="2" charset="-78"/>
                <a:cs typeface="Sakkal Majalla" panose="02000000000000000000" pitchFamily="2" charset="-78"/>
              </a:rPr>
              <a:t>يتعين</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على</a:t>
            </a:r>
            <a:r>
              <a:rPr>
                <a:latin typeface="Sakkal Majalla" panose="02000000000000000000" pitchFamily="2" charset="-78"/>
                <a:cs typeface="Sakkal Majalla" panose="02000000000000000000" pitchFamily="2" charset="-78"/>
              </a:rPr>
              <a:t> المجموعات:</a:t>
            </a:r>
            <a:endParaRPr dirty="0">
              <a:latin typeface="Sakkal Majalla" panose="02000000000000000000" pitchFamily="2" charset="-78"/>
              <a:cs typeface="Sakkal Majalla" panose="02000000000000000000" pitchFamily="2" charset="-78"/>
            </a:endParaRPr>
          </a:p>
          <a:p>
            <a:pPr marL="508000" lvl="1" indent="-254000" rtl="1">
              <a:spcBef>
                <a:spcPts val="1200"/>
              </a:spcBef>
              <a:buClr>
                <a:srgbClr val="C00000"/>
              </a:buClr>
              <a:buFont typeface="Courier New"/>
              <a:buChar char="o"/>
              <a:defRPr sz="2200"/>
            </a:pPr>
            <a:r>
              <a:rPr dirty="0" err="1">
                <a:latin typeface="Sakkal Majalla" panose="02000000000000000000" pitchFamily="2" charset="-78"/>
                <a:cs typeface="Sakkal Majalla" panose="02000000000000000000" pitchFamily="2" charset="-78"/>
              </a:rPr>
              <a:t>إعداد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قائمة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بالمهنيين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يشكلون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lang="ar-EG" dirty="0">
                <a:latin typeface="Sakkal Majalla" panose="02000000000000000000" pitchFamily="2" charset="-78"/>
                <a:cs typeface="Sakkal Majalla" panose="02000000000000000000" pitchFamily="2" charset="-78"/>
              </a:rPr>
              <a:t>.</a:t>
            </a:r>
            <a:endParaRPr sz="1500" dirty="0">
              <a:latin typeface="Sakkal Majalla" panose="02000000000000000000" pitchFamily="2" charset="-78"/>
              <a:cs typeface="Sakkal Majalla" panose="02000000000000000000" pitchFamily="2" charset="-78"/>
            </a:endParaRPr>
          </a:p>
          <a:p>
            <a:pPr marL="508000" lvl="1" indent="-254000" rtl="1">
              <a:spcBef>
                <a:spcPts val="1200"/>
              </a:spcBef>
              <a:buClr>
                <a:srgbClr val="C00000"/>
              </a:buClr>
              <a:buFont typeface="Courier New"/>
              <a:buChar char="o"/>
              <a:defRPr sz="2200"/>
            </a:pPr>
            <a:r>
              <a:rPr dirty="0" err="1">
                <a:latin typeface="Sakkal Majalla" panose="02000000000000000000" pitchFamily="2" charset="-78"/>
                <a:cs typeface="Sakkal Majalla" panose="02000000000000000000" pitchFamily="2" charset="-78"/>
              </a:rPr>
              <a:t>إسناد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مهمة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لصق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قصاصات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جدول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عمودين</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انظر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الشريحة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التالية</a:t>
            </a:r>
            <a:r>
              <a:rPr lang="ar-EG" dirty="0">
                <a:latin typeface="Sakkal Majalla" panose="02000000000000000000" pitchFamily="2" charset="-78"/>
                <a:cs typeface="Sakkal Majalla" panose="02000000000000000000" pitchFamily="2" charset="-78"/>
              </a:rPr>
              <a:t>).</a:t>
            </a:r>
            <a:endParaRPr sz="1500" dirty="0">
              <a:latin typeface="Sakkal Majalla" panose="02000000000000000000" pitchFamily="2" charset="-78"/>
              <a:cs typeface="Sakkal Majalla" panose="02000000000000000000" pitchFamily="2" charset="-78"/>
            </a:endParaRPr>
          </a:p>
          <a:p>
            <a:pPr marL="0" lvl="1" indent="457200" rtl="1">
              <a:spcBef>
                <a:spcPts val="1200"/>
              </a:spcBef>
              <a:buSzTx/>
              <a:buNone/>
              <a:defRPr sz="2200"/>
            </a:pPr>
            <a:endParaRPr sz="1500" dirty="0">
              <a:latin typeface="Sakkal Majalla" panose="02000000000000000000" pitchFamily="2" charset="-78"/>
              <a:cs typeface="Sakkal Majalla" panose="02000000000000000000" pitchFamily="2" charset="-78"/>
            </a:endParaRPr>
          </a:p>
          <a:p>
            <a:pPr marL="254000" indent="-254000" rtl="1">
              <a:buClr>
                <a:srgbClr val="C00000"/>
              </a:buClr>
              <a:defRPr sz="2400"/>
            </a:pPr>
            <a:r>
              <a:rPr dirty="0" err="1">
                <a:latin typeface="Sakkal Majalla" panose="02000000000000000000" pitchFamily="2" charset="-78"/>
                <a:cs typeface="Sakkal Majalla" panose="02000000000000000000" pitchFamily="2" charset="-78"/>
              </a:rPr>
              <a:t>جلسة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استخلاص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بقيادة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انظر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الباوربوينت</a:t>
            </a:r>
            <a:r>
              <a:rPr dirty="0">
                <a:latin typeface="Sakkal Majalla" panose="02000000000000000000" pitchFamily="2" charset="-78"/>
                <a:cs typeface="Sakkal Majalla" panose="02000000000000000000" pitchFamily="2" charset="-78"/>
              </a:rPr>
              <a:t> "PPT A2.1"</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320" name="TextBox 2"/>
          <p:cNvSpPr txBox="1"/>
          <p:nvPr/>
        </p:nvSpPr>
        <p:spPr>
          <a:xfrm>
            <a:off x="1627994" y="735478"/>
            <a:ext cx="5988543" cy="5232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التعليمات</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Slide Number Placeholder 5"/>
          <p:cNvSpPr txBox="1">
            <a:spLocks noGrp="1"/>
          </p:cNvSpPr>
          <p:nvPr>
            <p:ph type="sldNum" sz="quarter" idx="2"/>
          </p:nvPr>
        </p:nvSpPr>
        <p:spPr>
          <a:xfrm>
            <a:off x="11480800" y="6330334"/>
            <a:ext cx="148324" cy="2057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7</a:t>
            </a:fld>
            <a:endParaRPr/>
          </a:p>
        </p:txBody>
      </p:sp>
      <p:sp>
        <p:nvSpPr>
          <p:cNvPr id="325" name="Title 1"/>
          <p:cNvSpPr txBox="1">
            <a:spLocks noGrp="1"/>
          </p:cNvSpPr>
          <p:nvPr>
            <p:ph type="title"/>
          </p:nvPr>
        </p:nvSpPr>
        <p:spPr>
          <a:xfrm>
            <a:off x="-311058" y="-4335"/>
            <a:ext cx="5899734" cy="646113"/>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مهام أعضاء فريق الاستجابة السريعة</a:t>
            </a:r>
            <a:r>
              <a:rPr lang="ar" b="1" dirty="0">
                <a:solidFill>
                  <a:srgbClr val="002060"/>
                </a:solidFill>
                <a:latin typeface="Sakkal Majalla" panose="02000000000000000000" pitchFamily="2" charset="-78"/>
                <a:cs typeface="Sakkal Majalla" panose="02000000000000000000" pitchFamily="2" charset="-78"/>
              </a:rPr>
              <a:t> </a:t>
            </a:r>
          </a:p>
        </p:txBody>
      </p:sp>
      <p:graphicFrame>
        <p:nvGraphicFramePr>
          <p:cNvPr id="327" name="Content Placeholder 3"/>
          <p:cNvGraphicFramePr/>
          <p:nvPr>
            <p:extLst>
              <p:ext uri="{D42A27DB-BD31-4B8C-83A1-F6EECF244321}">
                <p14:modId xmlns:p14="http://schemas.microsoft.com/office/powerpoint/2010/main" val="2559873086"/>
              </p:ext>
            </p:extLst>
          </p:nvPr>
        </p:nvGraphicFramePr>
        <p:xfrm>
          <a:off x="2351583" y="1556791"/>
          <a:ext cx="7620000" cy="4206640"/>
        </p:xfrm>
        <a:graphic>
          <a:graphicData uri="http://schemas.openxmlformats.org/drawingml/2006/table">
            <a:tbl>
              <a:tblPr rtl="1" firstRow="1" firstCol="1" bandRow="1">
                <a:tableStyleId>{4C3C2611-4C71-4FC5-86AE-919BDF0F9419}</a:tableStyleId>
              </a:tblPr>
              <a:tblGrid>
                <a:gridCol w="2971800">
                  <a:extLst>
                    <a:ext uri="{9D8B030D-6E8A-4147-A177-3AD203B41FA5}">
                      <a16:colId xmlns:a16="http://schemas.microsoft.com/office/drawing/2014/main" val="20000"/>
                    </a:ext>
                  </a:extLst>
                </a:gridCol>
                <a:gridCol w="4648200">
                  <a:extLst>
                    <a:ext uri="{9D8B030D-6E8A-4147-A177-3AD203B41FA5}">
                      <a16:colId xmlns:a16="http://schemas.microsoft.com/office/drawing/2014/main" val="20001"/>
                    </a:ext>
                  </a:extLst>
                </a:gridCol>
              </a:tblGrid>
              <a:tr h="591997">
                <a:tc>
                  <a:txBody>
                    <a:bodyPr/>
                    <a:lstStyle/>
                    <a:p>
                      <a:pPr algn="ctr" defTabSz="162744" rtl="1">
                        <a:lnSpc>
                          <a:spcPct val="115000"/>
                        </a:lnSpc>
                        <a:defRPr sz="1800" b="0">
                          <a:solidFill>
                            <a:srgbClr val="000000"/>
                          </a:solidFill>
                        </a:defRPr>
                      </a:pPr>
                      <a:r>
                        <a:rPr lang="ar" sz="1600" dirty="0">
                          <a:solidFill>
                            <a:srgbClr val="FFFFFF"/>
                          </a:solidFill>
                          <a:latin typeface="Sakkal Majalla" panose="02000000000000000000" pitchFamily="2" charset="-78"/>
                          <a:ea typeface="+mj-ea"/>
                          <a:cs typeface="Sakkal Majalla" panose="02000000000000000000" pitchFamily="2" charset="-78"/>
                        </a:rPr>
                        <a:t>الأعضاء/ الوظائف</a:t>
                      </a:r>
                    </a:p>
                  </a:txBody>
                  <a:tcPr marL="0" marR="0" marT="0" marB="0" anchor="ctr" horzOverflow="overflow"/>
                </a:tc>
                <a:tc>
                  <a:txBody>
                    <a:bodyPr/>
                    <a:lstStyle/>
                    <a:p>
                      <a:pPr algn="ctr" defTabSz="162744" rtl="1">
                        <a:lnSpc>
                          <a:spcPct val="115000"/>
                        </a:lnSpc>
                        <a:defRPr sz="1800" b="0">
                          <a:solidFill>
                            <a:srgbClr val="000000"/>
                          </a:solidFill>
                        </a:defRPr>
                      </a:pPr>
                      <a:r>
                        <a:rPr lang="ar" sz="1600">
                          <a:solidFill>
                            <a:srgbClr val="FFFFFF"/>
                          </a:solidFill>
                          <a:latin typeface="Sakkal Majalla" panose="02000000000000000000" pitchFamily="2" charset="-78"/>
                          <a:ea typeface="+mj-ea"/>
                          <a:cs typeface="Sakkal Majalla" panose="02000000000000000000" pitchFamily="2" charset="-78"/>
                        </a:rPr>
                        <a:t>المهام</a:t>
                      </a:r>
                    </a:p>
                  </a:txBody>
                  <a:tcPr marL="0" marR="0" marT="0" marB="0" anchor="ctr" horzOverflow="overflow"/>
                </a:tc>
                <a:extLst>
                  <a:ext uri="{0D108BD9-81ED-4DB2-BD59-A6C34878D82A}">
                    <a16:rowId xmlns:a16="http://schemas.microsoft.com/office/drawing/2014/main" val="10000"/>
                  </a:ext>
                </a:extLst>
              </a:tr>
              <a:tr h="419689">
                <a:tc rowSpan="3">
                  <a:txBody>
                    <a:bodyPr/>
                    <a:lstStyle/>
                    <a:p>
                      <a:pPr marL="176213" indent="0" defTabSz="162744" rtl="1">
                        <a:lnSpc>
                          <a:spcPct val="115000"/>
                        </a:lnSpc>
                        <a:defRPr sz="1800" b="0">
                          <a:solidFill>
                            <a:srgbClr val="000000"/>
                          </a:solidFill>
                        </a:defRPr>
                      </a:pPr>
                      <a:r>
                        <a:rPr lang="ar" sz="1600" dirty="0">
                          <a:solidFill>
                            <a:srgbClr val="FFFFFF"/>
                          </a:solidFill>
                          <a:latin typeface="Sakkal Majalla" panose="02000000000000000000" pitchFamily="2" charset="-78"/>
                          <a:ea typeface="+mj-ea"/>
                          <a:cs typeface="Sakkal Majalla" panose="02000000000000000000" pitchFamily="2" charset="-78"/>
                        </a:rPr>
                        <a:t>عضو فريق الاستجابة السريعة (مثل الطبيب السريري، وأخصائي الوبائيات، وغيرهما)</a:t>
                      </a:r>
                    </a:p>
                  </a:txBody>
                  <a:tcPr marL="0" marR="0" marT="0" marB="0" anchor="ctr" horzOverflow="overflow"/>
                </a:tc>
                <a:tc>
                  <a:txBody>
                    <a:bodyPr/>
                    <a:lstStyle/>
                    <a:p>
                      <a:pPr marL="176213" indent="0" defTabSz="162744" rtl="1">
                        <a:lnSpc>
                          <a:spcPct val="115000"/>
                        </a:lnSpc>
                        <a:defRPr sz="1800"/>
                      </a:pPr>
                      <a:r>
                        <a:rPr lang="ar" sz="1600">
                          <a:latin typeface="Sakkal Majalla" panose="02000000000000000000" pitchFamily="2" charset="-78"/>
                          <a:ea typeface="+mj-ea"/>
                          <a:cs typeface="Sakkal Majalla" panose="02000000000000000000" pitchFamily="2" charset="-78"/>
                        </a:rPr>
                        <a:t>الصق المهام هنا</a:t>
                      </a:r>
                    </a:p>
                  </a:txBody>
                  <a:tcPr marL="0" marR="0" marT="0" marB="0" anchor="ctr" horzOverflow="overflow"/>
                </a:tc>
                <a:extLst>
                  <a:ext uri="{0D108BD9-81ED-4DB2-BD59-A6C34878D82A}">
                    <a16:rowId xmlns:a16="http://schemas.microsoft.com/office/drawing/2014/main" val="10001"/>
                  </a:ext>
                </a:extLst>
              </a:tr>
              <a:tr h="295820">
                <a:tc vMerge="1">
                  <a:txBody>
                    <a:bodyPr/>
                    <a:lstStyle/>
                    <a:p>
                      <a:pPr rtl="1"/>
                      <a:endParaRPr lang="hu-HU"/>
                    </a:p>
                  </a:txBody>
                  <a:tcPr/>
                </a:tc>
                <a:tc>
                  <a:txBody>
                    <a:bodyPr/>
                    <a:lstStyle/>
                    <a:p>
                      <a:pPr defTabSz="162744" rtl="1">
                        <a:lnSpc>
                          <a:spcPct val="115000"/>
                        </a:lnSpc>
                        <a:defRPr sz="16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anchor="ctr" horzOverflow="overflow"/>
                </a:tc>
                <a:extLst>
                  <a:ext uri="{0D108BD9-81ED-4DB2-BD59-A6C34878D82A}">
                    <a16:rowId xmlns:a16="http://schemas.microsoft.com/office/drawing/2014/main" val="10002"/>
                  </a:ext>
                </a:extLst>
              </a:tr>
              <a:tr h="381000">
                <a:tc vMerge="1">
                  <a:txBody>
                    <a:bodyPr/>
                    <a:lstStyle/>
                    <a:p>
                      <a:pPr rtl="1"/>
                      <a:endParaRPr lang="hu-HU"/>
                    </a:p>
                  </a:txBody>
                  <a:tcPr/>
                </a:tc>
                <a:tc>
                  <a:txBody>
                    <a:bodyPr/>
                    <a:lstStyle/>
                    <a:p>
                      <a:pPr defTabSz="162744" rtl="1">
                        <a:lnSpc>
                          <a:spcPct val="115000"/>
                        </a:lnSpc>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anchor="ctr" horzOverflow="overflow"/>
                </a:tc>
                <a:extLst>
                  <a:ext uri="{0D108BD9-81ED-4DB2-BD59-A6C34878D82A}">
                    <a16:rowId xmlns:a16="http://schemas.microsoft.com/office/drawing/2014/main" val="10003"/>
                  </a:ext>
                </a:extLst>
              </a:tr>
              <a:tr h="419689">
                <a:tc rowSpan="3">
                  <a:txBody>
                    <a:bodyPr/>
                    <a:lstStyle/>
                    <a:p>
                      <a:pPr marL="176213" indent="0" defTabSz="162744" rtl="1">
                        <a:lnSpc>
                          <a:spcPct val="115000"/>
                        </a:lnSpc>
                        <a:defRPr sz="1800" b="0">
                          <a:solidFill>
                            <a:srgbClr val="000000"/>
                          </a:solidFill>
                        </a:defRPr>
                      </a:pPr>
                      <a:r>
                        <a:rPr lang="ar" sz="1600">
                          <a:solidFill>
                            <a:srgbClr val="FFFFFF"/>
                          </a:solidFill>
                          <a:latin typeface="Sakkal Majalla" panose="02000000000000000000" pitchFamily="2" charset="-78"/>
                          <a:ea typeface="+mj-ea"/>
                          <a:cs typeface="Sakkal Majalla" panose="02000000000000000000" pitchFamily="2" charset="-78"/>
                        </a:rPr>
                        <a:t>عضو فريق الاستجابة السريعة </a:t>
                      </a:r>
                    </a:p>
                  </a:txBody>
                  <a:tcPr marL="0" marR="0" marT="0" marB="0" anchor="ctr" horzOverflow="overflow"/>
                </a:tc>
                <a:tc>
                  <a:txBody>
                    <a:bodyPr/>
                    <a:lstStyle/>
                    <a:p>
                      <a:pPr defTabSz="162744" rtl="1">
                        <a:lnSpc>
                          <a:spcPct val="115000"/>
                        </a:lnSpc>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anchor="ctr" horzOverflow="overflow"/>
                </a:tc>
                <a:extLst>
                  <a:ext uri="{0D108BD9-81ED-4DB2-BD59-A6C34878D82A}">
                    <a16:rowId xmlns:a16="http://schemas.microsoft.com/office/drawing/2014/main" val="10004"/>
                  </a:ext>
                </a:extLst>
              </a:tr>
              <a:tr h="419689">
                <a:tc vMerge="1">
                  <a:txBody>
                    <a:bodyPr/>
                    <a:lstStyle/>
                    <a:p>
                      <a:pPr rtl="1"/>
                      <a:endParaRPr lang="hu-HU"/>
                    </a:p>
                  </a:txBody>
                  <a:tcPr/>
                </a:tc>
                <a:tc>
                  <a:txBody>
                    <a:bodyPr/>
                    <a:lstStyle/>
                    <a:p>
                      <a:pPr defTabSz="162744" rtl="1">
                        <a:lnSpc>
                          <a:spcPct val="115000"/>
                        </a:lnSpc>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anchor="ctr" horzOverflow="overflow"/>
                </a:tc>
                <a:extLst>
                  <a:ext uri="{0D108BD9-81ED-4DB2-BD59-A6C34878D82A}">
                    <a16:rowId xmlns:a16="http://schemas.microsoft.com/office/drawing/2014/main" val="10005"/>
                  </a:ext>
                </a:extLst>
              </a:tr>
              <a:tr h="419689">
                <a:tc vMerge="1">
                  <a:txBody>
                    <a:bodyPr/>
                    <a:lstStyle/>
                    <a:p>
                      <a:pPr rtl="1"/>
                      <a:endParaRPr lang="hu-HU"/>
                    </a:p>
                  </a:txBody>
                  <a:tcPr/>
                </a:tc>
                <a:tc>
                  <a:txBody>
                    <a:bodyPr/>
                    <a:lstStyle/>
                    <a:p>
                      <a:pPr defTabSz="162744" rtl="1">
                        <a:lnSpc>
                          <a:spcPct val="115000"/>
                        </a:lnSpc>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anchor="ctr" horzOverflow="overflow"/>
                </a:tc>
                <a:extLst>
                  <a:ext uri="{0D108BD9-81ED-4DB2-BD59-A6C34878D82A}">
                    <a16:rowId xmlns:a16="http://schemas.microsoft.com/office/drawing/2014/main" val="10006"/>
                  </a:ext>
                </a:extLst>
              </a:tr>
              <a:tr h="419689">
                <a:tc rowSpan="3">
                  <a:txBody>
                    <a:bodyPr/>
                    <a:lstStyle/>
                    <a:p>
                      <a:pPr marL="176213" indent="0" defTabSz="162744" rtl="1">
                        <a:lnSpc>
                          <a:spcPct val="115000"/>
                        </a:lnSpc>
                        <a:defRPr sz="1800" b="0">
                          <a:solidFill>
                            <a:srgbClr val="000000"/>
                          </a:solidFill>
                        </a:defRPr>
                      </a:pPr>
                      <a:r>
                        <a:rPr lang="ar" sz="1600">
                          <a:solidFill>
                            <a:srgbClr val="FFFFFF"/>
                          </a:solidFill>
                          <a:latin typeface="Sakkal Majalla" panose="02000000000000000000" pitchFamily="2" charset="-78"/>
                          <a:ea typeface="+mj-ea"/>
                          <a:cs typeface="Sakkal Majalla" panose="02000000000000000000" pitchFamily="2" charset="-78"/>
                        </a:rPr>
                        <a:t>عضو فريق الاستجابة السريعة</a:t>
                      </a:r>
                    </a:p>
                  </a:txBody>
                  <a:tcPr marL="0" marR="0" marT="0" marB="0" anchor="ctr" horzOverflow="overflow"/>
                </a:tc>
                <a:tc>
                  <a:txBody>
                    <a:bodyPr/>
                    <a:lstStyle/>
                    <a:p>
                      <a:pPr defTabSz="162744" rtl="1">
                        <a:lnSpc>
                          <a:spcPct val="115000"/>
                        </a:lnSpc>
                        <a:defRPr sz="1100">
                          <a:latin typeface="+mj-lt"/>
                          <a:ea typeface="+mj-ea"/>
                          <a:cs typeface="+mj-cs"/>
                        </a:defRPr>
                      </a:pPr>
                      <a:endParaRPr>
                        <a:latin typeface="Sakkal Majalla" panose="02000000000000000000" pitchFamily="2" charset="-78"/>
                        <a:cs typeface="Sakkal Majalla" panose="02000000000000000000" pitchFamily="2" charset="-78"/>
                      </a:endParaRPr>
                    </a:p>
                  </a:txBody>
                  <a:tcPr marL="0" marR="0" marT="0" marB="0" anchor="ctr" horzOverflow="overflow"/>
                </a:tc>
                <a:extLst>
                  <a:ext uri="{0D108BD9-81ED-4DB2-BD59-A6C34878D82A}">
                    <a16:rowId xmlns:a16="http://schemas.microsoft.com/office/drawing/2014/main" val="10007"/>
                  </a:ext>
                </a:extLst>
              </a:tr>
              <a:tr h="419689">
                <a:tc vMerge="1">
                  <a:txBody>
                    <a:bodyPr/>
                    <a:lstStyle/>
                    <a:p>
                      <a:pPr rtl="1"/>
                      <a:endParaRPr lang="hu-HU"/>
                    </a:p>
                  </a:txBody>
                  <a:tcPr/>
                </a:tc>
                <a:tc>
                  <a:txBody>
                    <a:bodyPr/>
                    <a:lstStyle/>
                    <a:p>
                      <a:pPr defTabSz="162744" rtl="1">
                        <a:lnSpc>
                          <a:spcPct val="115000"/>
                        </a:lnSpc>
                        <a:defRPr sz="1100">
                          <a:latin typeface="+mj-lt"/>
                          <a:ea typeface="+mj-ea"/>
                          <a:cs typeface="+mj-cs"/>
                        </a:defRPr>
                      </a:pPr>
                      <a:endParaRPr dirty="0">
                        <a:latin typeface="Sakkal Majalla" panose="02000000000000000000" pitchFamily="2" charset="-78"/>
                        <a:cs typeface="Sakkal Majalla" panose="02000000000000000000" pitchFamily="2" charset="-78"/>
                      </a:endParaRPr>
                    </a:p>
                  </a:txBody>
                  <a:tcPr marL="0" marR="0" marT="0" marB="0" anchor="ctr" horzOverflow="overflow"/>
                </a:tc>
                <a:extLst>
                  <a:ext uri="{0D108BD9-81ED-4DB2-BD59-A6C34878D82A}">
                    <a16:rowId xmlns:a16="http://schemas.microsoft.com/office/drawing/2014/main" val="10008"/>
                  </a:ext>
                </a:extLst>
              </a:tr>
              <a:tr h="419689">
                <a:tc vMerge="1">
                  <a:txBody>
                    <a:bodyPr/>
                    <a:lstStyle/>
                    <a:p>
                      <a:pPr rtl="1"/>
                      <a:endParaRPr lang="hu-HU"/>
                    </a:p>
                  </a:txBody>
                  <a:tcPr/>
                </a:tc>
                <a:tc>
                  <a:txBody>
                    <a:bodyPr/>
                    <a:lstStyle/>
                    <a:p>
                      <a:pPr defTabSz="162744" rtl="1">
                        <a:lnSpc>
                          <a:spcPct val="115000"/>
                        </a:lnSpc>
                        <a:defRPr sz="1100">
                          <a:latin typeface="+mj-lt"/>
                          <a:ea typeface="+mj-ea"/>
                          <a:cs typeface="+mj-cs"/>
                        </a:defRPr>
                      </a:pPr>
                      <a:endParaRPr dirty="0">
                        <a:latin typeface="Sakkal Majalla" panose="02000000000000000000" pitchFamily="2" charset="-78"/>
                        <a:cs typeface="Sakkal Majalla" panose="02000000000000000000" pitchFamily="2" charset="-78"/>
                      </a:endParaRPr>
                    </a:p>
                  </a:txBody>
                  <a:tcPr marL="0" marR="0" marT="0" marB="0" horzOverflow="overflow"/>
                </a:tc>
                <a:extLst>
                  <a:ext uri="{0D108BD9-81ED-4DB2-BD59-A6C34878D82A}">
                    <a16:rowId xmlns:a16="http://schemas.microsoft.com/office/drawing/2014/main" val="10009"/>
                  </a:ext>
                </a:extLst>
              </a:tr>
            </a:tbl>
          </a:graphicData>
        </a:graphic>
      </p:graphicFrame>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Slide Number Placeholder 5"/>
          <p:cNvSpPr txBox="1">
            <a:spLocks noGrp="1"/>
          </p:cNvSpPr>
          <p:nvPr>
            <p:ph type="sldNum" sz="quarter" idx="2"/>
          </p:nvPr>
        </p:nvSpPr>
        <p:spPr>
          <a:xfrm>
            <a:off x="11480800" y="6330334"/>
            <a:ext cx="148324" cy="2057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8</a:t>
            </a:fld>
            <a:endParaRPr/>
          </a:p>
        </p:txBody>
      </p:sp>
      <p:sp>
        <p:nvSpPr>
          <p:cNvPr id="330" name="Title 1"/>
          <p:cNvSpPr txBox="1">
            <a:spLocks noGrp="1"/>
          </p:cNvSpPr>
          <p:nvPr>
            <p:ph type="title"/>
          </p:nvPr>
        </p:nvSpPr>
        <p:spPr>
          <a:xfrm>
            <a:off x="387099" y="126846"/>
            <a:ext cx="2837748" cy="1932377"/>
          </a:xfrm>
          <a:prstGeom prst="rect">
            <a:avLst/>
          </a:prstGeom>
        </p:spPr>
        <p:txBody>
          <a:bodyPr lIns="45719" tIns="45720" rIns="45719" bIns="45720" rtlCol="1" anchor="ctr">
            <a:normAutofit/>
          </a:bodyPr>
          <a:lstStyle/>
          <a:p>
            <a:pPr rtl="1"/>
            <a:r>
              <a:rPr lang="ar" b="1">
                <a:latin typeface="Sakkal Majalla" panose="02000000000000000000" pitchFamily="2" charset="-78"/>
                <a:cs typeface="Sakkal Majalla" panose="02000000000000000000" pitchFamily="2" charset="-78"/>
              </a:rPr>
              <a:t>مهام أعضاء فريق الاستجابة السريعة في </a:t>
            </a:r>
            <a:r>
              <a:rPr lang="ar" b="1">
                <a:solidFill>
                  <a:srgbClr val="002060"/>
                </a:solidFill>
                <a:highlight>
                  <a:srgbClr val="FFFF00"/>
                </a:highlight>
                <a:latin typeface="Sakkal Majalla" panose="02000000000000000000" pitchFamily="2" charset="-78"/>
                <a:cs typeface="Sakkal Majalla" panose="02000000000000000000" pitchFamily="2" charset="-78"/>
              </a:rPr>
              <a:t>[اسم البلد]</a:t>
            </a:r>
            <a:r>
              <a:rPr lang="ar" b="1">
                <a:solidFill>
                  <a:srgbClr val="002060"/>
                </a:solidFill>
                <a:latin typeface="Sakkal Majalla" panose="02000000000000000000" pitchFamily="2" charset="-78"/>
                <a:cs typeface="Sakkal Majalla" panose="02000000000000000000" pitchFamily="2" charset="-78"/>
              </a:rPr>
              <a:t> </a:t>
            </a:r>
            <a:endParaRPr b="1" dirty="0">
              <a:solidFill>
                <a:srgbClr val="002060"/>
              </a:solidFill>
              <a:latin typeface="Sakkal Majalla" panose="02000000000000000000" pitchFamily="2" charset="-78"/>
              <a:cs typeface="Sakkal Majalla" panose="02000000000000000000" pitchFamily="2" charset="-78"/>
            </a:endParaRPr>
          </a:p>
        </p:txBody>
      </p:sp>
      <p:sp>
        <p:nvSpPr>
          <p:cNvPr id="331" name="Content Placeholder 1"/>
          <p:cNvSpPr txBox="1">
            <a:spLocks noGrp="1"/>
          </p:cNvSpPr>
          <p:nvPr>
            <p:ph type="body" sz="half" idx="1"/>
          </p:nvPr>
        </p:nvSpPr>
        <p:spPr>
          <a:xfrm>
            <a:off x="4086647" y="2593174"/>
            <a:ext cx="7529514" cy="4112817"/>
          </a:xfrm>
          <a:prstGeom prst="rect">
            <a:avLst/>
          </a:prstGeom>
        </p:spPr>
        <p:txBody>
          <a:bodyPr lIns="91440" tIns="45720" rIns="91440" bIns="45720" rtlCol="1" anchor="t"/>
          <a:lstStyle/>
          <a:p>
            <a:pPr marL="0" indent="0" rtl="1">
              <a:buSzTx/>
              <a:buNone/>
              <a:defRPr sz="2400">
                <a:solidFill>
                  <a:srgbClr val="FF0000"/>
                </a:solidFill>
              </a:defRPr>
            </a:pPr>
            <a:r>
              <a:rPr lang="ar" b="1" dirty="0">
                <a:solidFill>
                  <a:srgbClr val="C00000"/>
                </a:solidFill>
                <a:latin typeface="Sakkal Majalla" panose="02000000000000000000" pitchFamily="2" charset="-78"/>
                <a:cs typeface="Sakkal Majalla" panose="02000000000000000000" pitchFamily="2" charset="-78"/>
              </a:rPr>
              <a:t>ملاحظة إلى المُيسِّرين:</a:t>
            </a:r>
          </a:p>
          <a:p>
            <a:pPr marL="0" indent="0" rtl="1">
              <a:buSzTx/>
              <a:buNone/>
              <a:defRPr sz="2400">
                <a:solidFill>
                  <a:srgbClr val="FF0000"/>
                </a:solidFill>
              </a:defRPr>
            </a:pPr>
            <a:endParaRPr dirty="0">
              <a:solidFill>
                <a:srgbClr val="C00000"/>
              </a:solidFill>
              <a:latin typeface="Sakkal Majalla" panose="02000000000000000000" pitchFamily="2" charset="-78"/>
              <a:cs typeface="Sakkal Majalla" panose="02000000000000000000" pitchFamily="2" charset="-78"/>
            </a:endParaRPr>
          </a:p>
          <a:p>
            <a:pPr marL="0" indent="0" rtl="1">
              <a:buSzTx/>
              <a:buNone/>
              <a:defRPr sz="2400" i="1">
                <a:solidFill>
                  <a:srgbClr val="FF0000"/>
                </a:solidFill>
              </a:defRPr>
            </a:pP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الاقتضاء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أدرِجْ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محددة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تشكيل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الوطني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وأدوار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أعضائه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البلد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فضل</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تشغيل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معيارية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قائمة</a:t>
            </a:r>
            <a:r>
              <a:rPr dirty="0">
                <a:latin typeface="Sakkal Majalla" panose="02000000000000000000" pitchFamily="2" charset="-78"/>
                <a:cs typeface="Sakkal Majalla" panose="02000000000000000000" pitchFamily="2" charset="-78"/>
              </a:rPr>
              <a:t>.</a:t>
            </a:r>
          </a:p>
        </p:txBody>
      </p:sp>
      <p:sp>
        <p:nvSpPr>
          <p:cNvPr id="2" name="Rounded Rectangle 3">
            <a:extLst>
              <a:ext uri="{FF2B5EF4-FFF2-40B4-BE49-F238E27FC236}">
                <a16:creationId xmlns:a16="http://schemas.microsoft.com/office/drawing/2014/main" id="{56D946F7-9DD8-B483-3341-D562D38E1514}"/>
              </a:ext>
            </a:extLst>
          </p:cNvPr>
          <p:cNvSpPr/>
          <p:nvPr/>
        </p:nvSpPr>
        <p:spPr>
          <a:xfrm flipV="1">
            <a:off x="388935" y="1896859"/>
            <a:ext cx="1976512"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 name="Slide Number Placeholder 5"/>
          <p:cNvSpPr txBox="1">
            <a:spLocks noGrp="1"/>
          </p:cNvSpPr>
          <p:nvPr>
            <p:ph type="sldNum" sz="quarter" idx="2"/>
          </p:nvPr>
        </p:nvSpPr>
        <p:spPr>
          <a:xfrm>
            <a:off x="11480800" y="6330334"/>
            <a:ext cx="148324" cy="2057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9</a:t>
            </a:fld>
            <a:endParaRPr/>
          </a:p>
        </p:txBody>
      </p:sp>
      <p:sp>
        <p:nvSpPr>
          <p:cNvPr id="336" name="Title 1"/>
          <p:cNvSpPr txBox="1">
            <a:spLocks noGrp="1"/>
          </p:cNvSpPr>
          <p:nvPr>
            <p:ph type="title"/>
          </p:nvPr>
        </p:nvSpPr>
        <p:spPr>
          <a:xfrm>
            <a:off x="132829" y="73741"/>
            <a:ext cx="3270646" cy="1932378"/>
          </a:xfrm>
          <a:prstGeom prst="rect">
            <a:avLst/>
          </a:prstGeom>
        </p:spPr>
        <p:txBody>
          <a:bodyPr lIns="45719" tIns="45720" rIns="45719" bIns="45720" rtlCol="1" anchor="ctr">
            <a:normAutofit/>
          </a:bodyPr>
          <a:lstStyle/>
          <a:p>
            <a:pPr rtl="1"/>
            <a:r>
              <a:rPr lang="ar" b="1" dirty="0">
                <a:latin typeface="Sakkal Majalla" panose="02000000000000000000" pitchFamily="2" charset="-78"/>
                <a:cs typeface="Sakkal Majalla" panose="02000000000000000000" pitchFamily="2" charset="-78"/>
              </a:rPr>
              <a:t>الخطوة 2 </a:t>
            </a: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تشكيل </a:t>
            </a: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فريق الاستجابة السريعة</a:t>
            </a:r>
            <a:endParaRPr b="1" dirty="0">
              <a:latin typeface="Sakkal Majalla" panose="02000000000000000000" pitchFamily="2" charset="-78"/>
              <a:cs typeface="Sakkal Majalla" panose="02000000000000000000" pitchFamily="2" charset="-78"/>
            </a:endParaRPr>
          </a:p>
        </p:txBody>
      </p:sp>
      <p:sp>
        <p:nvSpPr>
          <p:cNvPr id="337" name="Content Placeholder 2"/>
          <p:cNvSpPr txBox="1">
            <a:spLocks noGrp="1"/>
          </p:cNvSpPr>
          <p:nvPr>
            <p:ph type="body" sz="half" idx="1"/>
          </p:nvPr>
        </p:nvSpPr>
        <p:spPr>
          <a:xfrm>
            <a:off x="4187288" y="2420283"/>
            <a:ext cx="7515137" cy="2028463"/>
          </a:xfrm>
          <a:prstGeom prst="rect">
            <a:avLst/>
          </a:prstGeom>
        </p:spPr>
        <p:txBody>
          <a:bodyPr rtlCol="1">
            <a:normAutofit/>
          </a:bodyPr>
          <a:lstStyle/>
          <a:p>
            <a:pPr marL="0" indent="0" rtl="1">
              <a:buSzTx/>
              <a:buNone/>
              <a:defRPr sz="2800"/>
            </a:pPr>
            <a:r>
              <a:rPr lang="ar" sz="2400" dirty="0">
                <a:latin typeface="Sakkal Majalla" panose="02000000000000000000" pitchFamily="2" charset="-78"/>
                <a:cs typeface="Sakkal Majalla" panose="02000000000000000000" pitchFamily="2" charset="-78"/>
              </a:rPr>
              <a:t>الموارد محدودةٌ جدً</a:t>
            </a:r>
            <a:r>
              <a:rPr lang="ar-EG" sz="2400" dirty="0">
                <a:latin typeface="Sakkal Majalla" panose="02000000000000000000" pitchFamily="2" charset="-78"/>
                <a:cs typeface="Sakkal Majalla" panose="02000000000000000000" pitchFamily="2" charset="-78"/>
              </a:rPr>
              <a:t>ّ</a:t>
            </a:r>
            <a:r>
              <a:rPr lang="ar" sz="2400" dirty="0">
                <a:latin typeface="Sakkal Majalla" panose="02000000000000000000" pitchFamily="2" charset="-78"/>
                <a:cs typeface="Sakkal Majalla" panose="02000000000000000000" pitchFamily="2" charset="-78"/>
              </a:rPr>
              <a:t>ا، ويمكن تعبئة </a:t>
            </a:r>
            <a:r>
              <a:rPr lang="ar" sz="2400" dirty="0">
                <a:solidFill>
                  <a:srgbClr val="951D19"/>
                </a:solidFill>
                <a:latin typeface="Sakkal Majalla" panose="02000000000000000000" pitchFamily="2" charset="-78"/>
                <a:ea typeface="Source Sans Pro Bold"/>
                <a:cs typeface="Sakkal Majalla" panose="02000000000000000000" pitchFamily="2" charset="-78"/>
                <a:sym typeface="Source Sans Pro Bold"/>
              </a:rPr>
              <a:t>اثنين</a:t>
            </a:r>
            <a:r>
              <a:rPr lang="ar" sz="2400" dirty="0">
                <a:latin typeface="Sakkal Majalla" panose="02000000000000000000" pitchFamily="2" charset="-78"/>
                <a:cs typeface="Sakkal Majalla" panose="02000000000000000000" pitchFamily="2" charset="-78"/>
              </a:rPr>
              <a:t> فقط من أعضاء فريق الاستجابة  السريعة في الميدان استجابةً للطوارئ. </a:t>
            </a:r>
          </a:p>
          <a:p>
            <a:pPr marL="0" indent="0" rtl="1">
              <a:buSzTx/>
              <a:buNone/>
              <a:defRPr sz="2800"/>
            </a:pPr>
            <a:endParaRPr sz="2400" dirty="0">
              <a:latin typeface="Sakkal Majalla" panose="02000000000000000000" pitchFamily="2" charset="-78"/>
              <a:cs typeface="Sakkal Majalla" panose="02000000000000000000" pitchFamily="2" charset="-78"/>
            </a:endParaRPr>
          </a:p>
          <a:p>
            <a:pPr marL="0" indent="0" rtl="1">
              <a:buSzTx/>
              <a:buNone/>
              <a:defRPr sz="2800"/>
            </a:pPr>
            <a:r>
              <a:rPr lang="ar" sz="2400" dirty="0">
                <a:latin typeface="Sakkal Majalla" panose="02000000000000000000" pitchFamily="2" charset="-78"/>
                <a:cs typeface="Sakkal Majalla" panose="02000000000000000000" pitchFamily="2" charset="-78"/>
              </a:rPr>
              <a:t>حدَّد المسؤولون المحليون عدة احتياجات للاستجابة، ويطلبون الآن المساعدة من فريق الاستجابة السريعة.</a:t>
            </a:r>
          </a:p>
        </p:txBody>
      </p:sp>
      <p:sp>
        <p:nvSpPr>
          <p:cNvPr id="338" name="TextBox 2"/>
          <p:cNvSpPr txBox="1"/>
          <p:nvPr/>
        </p:nvSpPr>
        <p:spPr>
          <a:xfrm>
            <a:off x="5352228" y="1486711"/>
            <a:ext cx="6117203" cy="5232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t">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lang="ar" b="1">
                <a:latin typeface="Sakkal Majalla" panose="02000000000000000000" pitchFamily="2" charset="-78"/>
                <a:cs typeface="Sakkal Majalla" panose="02000000000000000000" pitchFamily="2" charset="-78"/>
              </a:rPr>
              <a:t>سيناريو</a:t>
            </a:r>
          </a:p>
        </p:txBody>
      </p:sp>
      <p:sp>
        <p:nvSpPr>
          <p:cNvPr id="339" name="Rounded Rectangle 3"/>
          <p:cNvSpPr/>
          <p:nvPr/>
        </p:nvSpPr>
        <p:spPr>
          <a:xfrm flipV="1">
            <a:off x="906520" y="1896859"/>
            <a:ext cx="1976512" cy="1111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theme/theme1.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Source Sans Pro Regular"/>
        <a:ea typeface="Source Sans Pro Regular"/>
        <a:cs typeface="Source Sans Pro Regular"/>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Source Sans Pro Regular"/>
        <a:ea typeface="Source Sans Pro Regular"/>
        <a:cs typeface="Source Sans Pro Regular"/>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7729DF1-A69D-48CE-AA0D-1D94A30344E1}">
  <ds:schemaRefs>
    <ds:schemaRef ds:uri="http://schemas.microsoft.com/sharepoint/v3/contenttype/forms"/>
  </ds:schemaRefs>
</ds:datastoreItem>
</file>

<file path=customXml/itemProps2.xml><?xml version="1.0" encoding="utf-8"?>
<ds:datastoreItem xmlns:ds="http://schemas.openxmlformats.org/officeDocument/2006/customXml" ds:itemID="{89E9369B-8589-4CB1-BC8B-1121043E838C}">
  <ds:schemaRefs>
    <ds:schemaRef ds:uri="http://purl.org/dc/elements/1.1/"/>
    <ds:schemaRef ds:uri="http://schemas.microsoft.com/office/2006/metadata/properties"/>
    <ds:schemaRef ds:uri="http://purl.org/dc/term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450f158c-397a-4a9d-b005-a44c92e0fccb"/>
    <ds:schemaRef ds:uri="http://www.w3.org/XML/1998/namespace"/>
    <ds:schemaRef ds:uri="http://purl.org/dc/dcmitype/"/>
  </ds:schemaRefs>
</ds:datastoreItem>
</file>

<file path=customXml/itemProps3.xml><?xml version="1.0" encoding="utf-8"?>
<ds:datastoreItem xmlns:ds="http://schemas.openxmlformats.org/officeDocument/2006/customXml" ds:itemID="{A0A42A8D-1C63-4124-BCFE-35B74E486B75}"/>
</file>

<file path=docProps/app.xml><?xml version="1.0" encoding="utf-8"?>
<Properties xmlns="http://schemas.openxmlformats.org/officeDocument/2006/extended-properties" xmlns:vt="http://schemas.openxmlformats.org/officeDocument/2006/docPropsVTypes">
  <TotalTime>111</TotalTime>
  <Words>880</Words>
  <Application>Microsoft Office PowerPoint</Application>
  <PresentationFormat>Grand écran</PresentationFormat>
  <Paragraphs>98</Paragraphs>
  <Slides>14</Slides>
  <Notes>4</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1_RRT_Theme1</vt:lpstr>
      <vt:lpstr>عمل جماعي: تشكيل فريق الاستجابة السريعة ومهام أعضائه </vt:lpstr>
      <vt:lpstr>Présentation PowerPoint</vt:lpstr>
      <vt:lpstr>Présentation PowerPoint</vt:lpstr>
      <vt:lpstr>أهداف التعلُّم</vt:lpstr>
      <vt:lpstr>تمرين من خطوتين</vt:lpstr>
      <vt:lpstr>الخطوة 1- مهام أعضاء فريق الاستجابة السريعة</vt:lpstr>
      <vt:lpstr>مهام أعضاء فريق الاستجابة السريعة </vt:lpstr>
      <vt:lpstr>مهام أعضاء فريق الاستجابة السريعة في [اسم البلد] </vt:lpstr>
      <vt:lpstr>الخطوة 2  تشكيل  فريق الاستجابة السريعة</vt:lpstr>
      <vt:lpstr>المهمة 2 - السيناريو</vt:lpstr>
      <vt:lpstr>الخطوة 2 - مناقشة جماعية</vt:lpstr>
      <vt:lpstr>استخلاص المعلومات والرسائل الرئيسية</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عمل جماعي: تشكيل فريق الاستجابة السريعة ومهام أعضائه </dc:title>
  <dc:creator>Szilvia Horváth</dc:creator>
  <cp:lastModifiedBy>Hind</cp:lastModifiedBy>
  <cp:revision>95</cp:revision>
  <dcterms:modified xsi:type="dcterms:W3CDTF">2024-03-12T21:22:45Z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3323600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