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153"/>
  </p:notesMasterIdLst>
  <p:handoutMasterIdLst>
    <p:handoutMasterId r:id="rId154"/>
  </p:handoutMasterIdLst>
  <p:sldIdLst>
    <p:sldId id="256" r:id="rId5"/>
    <p:sldId id="257"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457"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458"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459" r:id="rId75"/>
    <p:sldId id="329" r:id="rId76"/>
    <p:sldId id="330" r:id="rId77"/>
    <p:sldId id="331" r:id="rId78"/>
    <p:sldId id="332" r:id="rId79"/>
    <p:sldId id="261" r:id="rId80"/>
    <p:sldId id="26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460" r:id="rId94"/>
    <p:sldId id="349" r:id="rId95"/>
    <p:sldId id="350" r:id="rId96"/>
    <p:sldId id="351" r:id="rId97"/>
    <p:sldId id="352" r:id="rId98"/>
    <p:sldId id="353" r:id="rId99"/>
    <p:sldId id="354" r:id="rId100"/>
    <p:sldId id="355" r:id="rId101"/>
    <p:sldId id="356" r:id="rId102"/>
    <p:sldId id="357" r:id="rId103"/>
    <p:sldId id="358" r:id="rId104"/>
    <p:sldId id="461" r:id="rId105"/>
    <p:sldId id="467" r:id="rId106"/>
    <p:sldId id="466" r:id="rId107"/>
    <p:sldId id="465" r:id="rId108"/>
    <p:sldId id="464" r:id="rId109"/>
    <p:sldId id="359" r:id="rId110"/>
    <p:sldId id="360" r:id="rId111"/>
    <p:sldId id="361" r:id="rId112"/>
    <p:sldId id="362" r:id="rId113"/>
    <p:sldId id="363" r:id="rId114"/>
    <p:sldId id="364" r:id="rId115"/>
    <p:sldId id="365" r:id="rId116"/>
    <p:sldId id="366" r:id="rId117"/>
    <p:sldId id="367" r:id="rId118"/>
    <p:sldId id="368" r:id="rId119"/>
    <p:sldId id="369" r:id="rId120"/>
    <p:sldId id="463" r:id="rId121"/>
    <p:sldId id="371" r:id="rId122"/>
    <p:sldId id="372" r:id="rId123"/>
    <p:sldId id="373" r:id="rId124"/>
    <p:sldId id="374" r:id="rId125"/>
    <p:sldId id="375" r:id="rId126"/>
    <p:sldId id="376" r:id="rId127"/>
    <p:sldId id="462" r:id="rId128"/>
    <p:sldId id="377" r:id="rId129"/>
    <p:sldId id="378" r:id="rId130"/>
    <p:sldId id="379" r:id="rId131"/>
    <p:sldId id="380" r:id="rId132"/>
    <p:sldId id="386" r:id="rId133"/>
    <p:sldId id="387" r:id="rId134"/>
    <p:sldId id="388" r:id="rId135"/>
    <p:sldId id="389" r:id="rId136"/>
    <p:sldId id="391" r:id="rId137"/>
    <p:sldId id="390" r:id="rId138"/>
    <p:sldId id="392" r:id="rId139"/>
    <p:sldId id="393" r:id="rId140"/>
    <p:sldId id="394" r:id="rId141"/>
    <p:sldId id="395" r:id="rId142"/>
    <p:sldId id="396" r:id="rId143"/>
    <p:sldId id="397" r:id="rId144"/>
    <p:sldId id="398" r:id="rId145"/>
    <p:sldId id="399" r:id="rId146"/>
    <p:sldId id="400" r:id="rId147"/>
    <p:sldId id="401" r:id="rId148"/>
    <p:sldId id="402" r:id="rId149"/>
    <p:sldId id="454" r:id="rId150"/>
    <p:sldId id="455" r:id="rId151"/>
    <p:sldId id="456" r:id="rId152"/>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402596A-4C49-C5ED-2FF4-8F6433CDD6E8}" name="EZZINE, Hind" initials="EH" userId="S::ezzineh@who.int::edcab00f-6318-46e5-a4a9-188b01ee222f" providerId="AD"/>
  <p188:author id="{641F457B-4CFA-00C3-E4D2-8226EF6E6D60}" name="ELNOSSERY, Sherein" initials="ES" userId="S::elnosserys@who.int::920a591a-a1bb-49da-ac78-1c7e1dc87a4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8A39"/>
    <a:srgbClr val="65A000"/>
    <a:srgbClr val="0000FF"/>
    <a:srgbClr val="DDD9C4"/>
    <a:srgbClr val="021F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37C967-3CA6-E355-85FF-68FD40559754}" v="71" dt="2024-03-23T12:46:30.846"/>
    <p1510:client id="{8B133470-4D75-3DAB-8711-B4A530B2EE1B}" v="41" dt="2024-03-23T11:22:37.68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wholeTbl>
    <a:band2H>
      <a:tcTxStyle/>
      <a:tcStyle>
        <a:tcBdr/>
        <a:fill>
          <a:solidFill>
            <a:srgbClr val="FFFFFF"/>
          </a:solidFill>
        </a:fill>
      </a:tcStyle>
    </a:band2H>
    <a:firstCo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Col>
    <a:la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5940675A-B579-460E-94D1-54222C63F5DA}" styleName="Nincs stílus, csak rács">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471" autoAdjust="0"/>
    <p:restoredTop sz="94660"/>
  </p:normalViewPr>
  <p:slideViewPr>
    <p:cSldViewPr snapToGrid="0">
      <p:cViewPr varScale="1">
        <p:scale>
          <a:sx n="67" d="100"/>
          <a:sy n="67" d="100"/>
        </p:scale>
        <p:origin x="704" y="6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microsoft.com/office/2016/11/relationships/changesInfo" Target="changesInfos/changesInfo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microsoft.com/office/2015/10/relationships/revisionInfo" Target="revisionInfo.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viewProps" Target="viewProp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notesMaster" Target="notesMasters/notesMaster1.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handoutMaster" Target="handoutMasters/handout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45E4FE2A-E8C8-6AA7-B72E-E20A8803FA7A}"/>
    <pc:docChg chg="addSld delSld modSld">
      <pc:chgData name="EZZINE, Hind" userId="S::ezzineh@who.int::edcab00f-6318-46e5-a4a9-188b01ee222f" providerId="AD" clId="Web-{45E4FE2A-E8C8-6AA7-B72E-E20A8803FA7A}" dt="2024-02-19T12:09:07.172" v="26"/>
      <pc:docMkLst>
        <pc:docMk/>
      </pc:docMkLst>
      <pc:sldChg chg="modCm">
        <pc:chgData name="EZZINE, Hind" userId="S::ezzineh@who.int::edcab00f-6318-46e5-a4a9-188b01ee222f" providerId="AD" clId="Web-{45E4FE2A-E8C8-6AA7-B72E-E20A8803FA7A}" dt="2024-02-19T12:00:04.993" v="0"/>
        <pc:sldMkLst>
          <pc:docMk/>
          <pc:sldMk cId="0" sldId="278"/>
        </pc:sldMkLst>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45E4FE2A-E8C8-6AA7-B72E-E20A8803FA7A}" dt="2024-02-19T12:00:04.993" v="0"/>
              <pc2:cmMkLst xmlns:pc2="http://schemas.microsoft.com/office/powerpoint/2019/9/main/command">
                <pc:docMk/>
                <pc:sldMk cId="0" sldId="278"/>
                <pc2:cmMk id="{173DAEE4-C97E-465E-834C-6004A00294D9}"/>
              </pc2:cmMkLst>
              <pc226:cmRplyChg chg="add">
                <pc226:chgData name="EZZINE, Hind" userId="S::ezzineh@who.int::edcab00f-6318-46e5-a4a9-188b01ee222f" providerId="AD" clId="Web-{45E4FE2A-E8C8-6AA7-B72E-E20A8803FA7A}" dt="2024-02-19T12:00:04.993" v="0"/>
                <pc2:cmRplyMkLst xmlns:pc2="http://schemas.microsoft.com/office/powerpoint/2019/9/main/command">
                  <pc:docMk/>
                  <pc:sldMk cId="0" sldId="278"/>
                  <pc2:cmMk id="{173DAEE4-C97E-465E-834C-6004A00294D9}"/>
                  <pc2:cmRplyMk id="{E1C37FBB-78E9-4D13-A037-646894004591}"/>
                </pc2:cmRplyMkLst>
              </pc226:cmRplyChg>
            </pc226:cmChg>
          </p:ext>
        </pc:extLst>
      </pc:sldChg>
      <pc:sldChg chg="addSp delSp modSp addAnim delAnim modCm">
        <pc:chgData name="EZZINE, Hind" userId="S::ezzineh@who.int::edcab00f-6318-46e5-a4a9-188b01ee222f" providerId="AD" clId="Web-{45E4FE2A-E8C8-6AA7-B72E-E20A8803FA7A}" dt="2024-02-19T12:03:54.065" v="24"/>
        <pc:sldMkLst>
          <pc:docMk/>
          <pc:sldMk cId="0" sldId="279"/>
        </pc:sldMkLst>
        <pc:spChg chg="add del">
          <ac:chgData name="EZZINE, Hind" userId="S::ezzineh@who.int::edcab00f-6318-46e5-a4a9-188b01ee222f" providerId="AD" clId="Web-{45E4FE2A-E8C8-6AA7-B72E-E20A8803FA7A}" dt="2024-02-19T12:01:19.668" v="7"/>
          <ac:spMkLst>
            <pc:docMk/>
            <pc:sldMk cId="0" sldId="279"/>
            <ac:spMk id="2" creationId="{1933C26E-A059-F6D8-5562-EFD7DF739D80}"/>
          </ac:spMkLst>
        </pc:spChg>
        <pc:spChg chg="add del">
          <ac:chgData name="EZZINE, Hind" userId="S::ezzineh@who.int::edcab00f-6318-46e5-a4a9-188b01ee222f" providerId="AD" clId="Web-{45E4FE2A-E8C8-6AA7-B72E-E20A8803FA7A}" dt="2024-02-19T12:01:19.668" v="7"/>
          <ac:spMkLst>
            <pc:docMk/>
            <pc:sldMk cId="0" sldId="279"/>
            <ac:spMk id="3" creationId="{FE892894-6CDA-559F-1C01-6FB1980E8C65}"/>
          </ac:spMkLst>
        </pc:spChg>
        <pc:spChg chg="add del">
          <ac:chgData name="EZZINE, Hind" userId="S::ezzineh@who.int::edcab00f-6318-46e5-a4a9-188b01ee222f" providerId="AD" clId="Web-{45E4FE2A-E8C8-6AA7-B72E-E20A8803FA7A}" dt="2024-02-19T12:01:19.668" v="7"/>
          <ac:spMkLst>
            <pc:docMk/>
            <pc:sldMk cId="0" sldId="279"/>
            <ac:spMk id="4" creationId="{0022CE1F-A9FA-9B7C-6AA0-0FD4DC44E2D5}"/>
          </ac:spMkLst>
        </pc:spChg>
        <pc:spChg chg="add del">
          <ac:chgData name="EZZINE, Hind" userId="S::ezzineh@who.int::edcab00f-6318-46e5-a4a9-188b01ee222f" providerId="AD" clId="Web-{45E4FE2A-E8C8-6AA7-B72E-E20A8803FA7A}" dt="2024-02-19T12:01:19.668" v="7"/>
          <ac:spMkLst>
            <pc:docMk/>
            <pc:sldMk cId="0" sldId="279"/>
            <ac:spMk id="5" creationId="{C839426E-9958-952C-5E11-B24C569BA8BE}"/>
          </ac:spMkLst>
        </pc:spChg>
        <pc:spChg chg="add del">
          <ac:chgData name="EZZINE, Hind" userId="S::ezzineh@who.int::edcab00f-6318-46e5-a4a9-188b01ee222f" providerId="AD" clId="Web-{45E4FE2A-E8C8-6AA7-B72E-E20A8803FA7A}" dt="2024-02-19T12:01:19.668" v="7"/>
          <ac:spMkLst>
            <pc:docMk/>
            <pc:sldMk cId="0" sldId="279"/>
            <ac:spMk id="6" creationId="{ACD8C6F5-456E-BC6D-7BB0-39730CBD9A27}"/>
          </ac:spMkLst>
        </pc:spChg>
        <pc:spChg chg="add del">
          <ac:chgData name="EZZINE, Hind" userId="S::ezzineh@who.int::edcab00f-6318-46e5-a4a9-188b01ee222f" providerId="AD" clId="Web-{45E4FE2A-E8C8-6AA7-B72E-E20A8803FA7A}" dt="2024-02-19T12:01:19.668" v="7"/>
          <ac:spMkLst>
            <pc:docMk/>
            <pc:sldMk cId="0" sldId="279"/>
            <ac:spMk id="7" creationId="{5840F7B9-E515-2C5A-77D9-AC09408AFC45}"/>
          </ac:spMkLst>
        </pc:spChg>
        <pc:spChg chg="add del">
          <ac:chgData name="EZZINE, Hind" userId="S::ezzineh@who.int::edcab00f-6318-46e5-a4a9-188b01ee222f" providerId="AD" clId="Web-{45E4FE2A-E8C8-6AA7-B72E-E20A8803FA7A}" dt="2024-02-19T12:01:19.668" v="7"/>
          <ac:spMkLst>
            <pc:docMk/>
            <pc:sldMk cId="0" sldId="279"/>
            <ac:spMk id="8" creationId="{E015A09A-E21F-154C-15B8-960A32A4836D}"/>
          </ac:spMkLst>
        </pc:spChg>
        <pc:spChg chg="add del">
          <ac:chgData name="EZZINE, Hind" userId="S::ezzineh@who.int::edcab00f-6318-46e5-a4a9-188b01ee222f" providerId="AD" clId="Web-{45E4FE2A-E8C8-6AA7-B72E-E20A8803FA7A}" dt="2024-02-19T12:01:19.668" v="7"/>
          <ac:spMkLst>
            <pc:docMk/>
            <pc:sldMk cId="0" sldId="279"/>
            <ac:spMk id="9" creationId="{5F5E558A-9F17-DEE8-BA07-36727109E5B5}"/>
          </ac:spMkLst>
        </pc:spChg>
        <pc:spChg chg="add del">
          <ac:chgData name="EZZINE, Hind" userId="S::ezzineh@who.int::edcab00f-6318-46e5-a4a9-188b01ee222f" providerId="AD" clId="Web-{45E4FE2A-E8C8-6AA7-B72E-E20A8803FA7A}" dt="2024-02-19T12:02:15.592" v="9"/>
          <ac:spMkLst>
            <pc:docMk/>
            <pc:sldMk cId="0" sldId="279"/>
            <ac:spMk id="10" creationId="{1933C26E-A059-F6D8-5562-EFD7DF739D80}"/>
          </ac:spMkLst>
        </pc:spChg>
        <pc:spChg chg="add del">
          <ac:chgData name="EZZINE, Hind" userId="S::ezzineh@who.int::edcab00f-6318-46e5-a4a9-188b01ee222f" providerId="AD" clId="Web-{45E4FE2A-E8C8-6AA7-B72E-E20A8803FA7A}" dt="2024-02-19T12:02:15.592" v="9"/>
          <ac:spMkLst>
            <pc:docMk/>
            <pc:sldMk cId="0" sldId="279"/>
            <ac:spMk id="11" creationId="{FE892894-6CDA-559F-1C01-6FB1980E8C65}"/>
          </ac:spMkLst>
        </pc:spChg>
        <pc:spChg chg="add del">
          <ac:chgData name="EZZINE, Hind" userId="S::ezzineh@who.int::edcab00f-6318-46e5-a4a9-188b01ee222f" providerId="AD" clId="Web-{45E4FE2A-E8C8-6AA7-B72E-E20A8803FA7A}" dt="2024-02-19T12:02:15.592" v="9"/>
          <ac:spMkLst>
            <pc:docMk/>
            <pc:sldMk cId="0" sldId="279"/>
            <ac:spMk id="12" creationId="{0022CE1F-A9FA-9B7C-6AA0-0FD4DC44E2D5}"/>
          </ac:spMkLst>
        </pc:spChg>
        <pc:spChg chg="add del">
          <ac:chgData name="EZZINE, Hind" userId="S::ezzineh@who.int::edcab00f-6318-46e5-a4a9-188b01ee222f" providerId="AD" clId="Web-{45E4FE2A-E8C8-6AA7-B72E-E20A8803FA7A}" dt="2024-02-19T12:02:15.592" v="9"/>
          <ac:spMkLst>
            <pc:docMk/>
            <pc:sldMk cId="0" sldId="279"/>
            <ac:spMk id="13" creationId="{C839426E-9958-952C-5E11-B24C569BA8BE}"/>
          </ac:spMkLst>
        </pc:spChg>
        <pc:spChg chg="add del">
          <ac:chgData name="EZZINE, Hind" userId="S::ezzineh@who.int::edcab00f-6318-46e5-a4a9-188b01ee222f" providerId="AD" clId="Web-{45E4FE2A-E8C8-6AA7-B72E-E20A8803FA7A}" dt="2024-02-19T12:02:15.592" v="9"/>
          <ac:spMkLst>
            <pc:docMk/>
            <pc:sldMk cId="0" sldId="279"/>
            <ac:spMk id="14" creationId="{ACD8C6F5-456E-BC6D-7BB0-39730CBD9A27}"/>
          </ac:spMkLst>
        </pc:spChg>
        <pc:spChg chg="add del">
          <ac:chgData name="EZZINE, Hind" userId="S::ezzineh@who.int::edcab00f-6318-46e5-a4a9-188b01ee222f" providerId="AD" clId="Web-{45E4FE2A-E8C8-6AA7-B72E-E20A8803FA7A}" dt="2024-02-19T12:02:15.592" v="9"/>
          <ac:spMkLst>
            <pc:docMk/>
            <pc:sldMk cId="0" sldId="279"/>
            <ac:spMk id="15" creationId="{5840F7B9-E515-2C5A-77D9-AC09408AFC45}"/>
          </ac:spMkLst>
        </pc:spChg>
        <pc:spChg chg="add del">
          <ac:chgData name="EZZINE, Hind" userId="S::ezzineh@who.int::edcab00f-6318-46e5-a4a9-188b01ee222f" providerId="AD" clId="Web-{45E4FE2A-E8C8-6AA7-B72E-E20A8803FA7A}" dt="2024-02-19T12:02:15.592" v="9"/>
          <ac:spMkLst>
            <pc:docMk/>
            <pc:sldMk cId="0" sldId="279"/>
            <ac:spMk id="16" creationId="{E015A09A-E21F-154C-15B8-960A32A4836D}"/>
          </ac:spMkLst>
        </pc:spChg>
        <pc:spChg chg="add del">
          <ac:chgData name="EZZINE, Hind" userId="S::ezzineh@who.int::edcab00f-6318-46e5-a4a9-188b01ee222f" providerId="AD" clId="Web-{45E4FE2A-E8C8-6AA7-B72E-E20A8803FA7A}" dt="2024-02-19T12:02:15.592" v="9"/>
          <ac:spMkLst>
            <pc:docMk/>
            <pc:sldMk cId="0" sldId="279"/>
            <ac:spMk id="17" creationId="{5F5E558A-9F17-DEE8-BA07-36727109E5B5}"/>
          </ac:spMkLst>
        </pc:spChg>
        <pc:spChg chg="add del mod">
          <ac:chgData name="EZZINE, Hind" userId="S::ezzineh@who.int::edcab00f-6318-46e5-a4a9-188b01ee222f" providerId="AD" clId="Web-{45E4FE2A-E8C8-6AA7-B72E-E20A8803FA7A}" dt="2024-02-19T12:03:27.626" v="22"/>
          <ac:spMkLst>
            <pc:docMk/>
            <pc:sldMk cId="0" sldId="279"/>
            <ac:spMk id="19" creationId="{FFE6E098-D235-1DEC-B799-780C641506F8}"/>
          </ac:spMkLst>
        </pc:spChg>
        <pc:spChg chg="add">
          <ac:chgData name="EZZINE, Hind" userId="S::ezzineh@who.int::edcab00f-6318-46e5-a4a9-188b01ee222f" providerId="AD" clId="Web-{45E4FE2A-E8C8-6AA7-B72E-E20A8803FA7A}" dt="2024-02-19T12:03:14.751" v="13"/>
          <ac:spMkLst>
            <pc:docMk/>
            <pc:sldMk cId="0" sldId="279"/>
            <ac:spMk id="23" creationId="{794BCF3C-6287-BAA6-1907-034AE1A6D225}"/>
          </ac:spMkLst>
        </pc:spChg>
        <pc:spChg chg="add">
          <ac:chgData name="EZZINE, Hind" userId="S::ezzineh@who.int::edcab00f-6318-46e5-a4a9-188b01ee222f" providerId="AD" clId="Web-{45E4FE2A-E8C8-6AA7-B72E-E20A8803FA7A}" dt="2024-02-19T12:03:14.813" v="14"/>
          <ac:spMkLst>
            <pc:docMk/>
            <pc:sldMk cId="0" sldId="279"/>
            <ac:spMk id="25" creationId="{031308A4-7A43-2E3C-9F02-322C6D10D282}"/>
          </ac:spMkLst>
        </pc:spChg>
        <pc:spChg chg="add">
          <ac:chgData name="EZZINE, Hind" userId="S::ezzineh@who.int::edcab00f-6318-46e5-a4a9-188b01ee222f" providerId="AD" clId="Web-{45E4FE2A-E8C8-6AA7-B72E-E20A8803FA7A}" dt="2024-02-19T12:03:14.860" v="15"/>
          <ac:spMkLst>
            <pc:docMk/>
            <pc:sldMk cId="0" sldId="279"/>
            <ac:spMk id="27" creationId="{D9D27C08-A4C9-288B-F192-8BCE13F41429}"/>
          </ac:spMkLst>
        </pc:spChg>
        <pc:spChg chg="add">
          <ac:chgData name="EZZINE, Hind" userId="S::ezzineh@who.int::edcab00f-6318-46e5-a4a9-188b01ee222f" providerId="AD" clId="Web-{45E4FE2A-E8C8-6AA7-B72E-E20A8803FA7A}" dt="2024-02-19T12:03:14.938" v="16"/>
          <ac:spMkLst>
            <pc:docMk/>
            <pc:sldMk cId="0" sldId="279"/>
            <ac:spMk id="29" creationId="{1347D985-9D0B-FD74-811D-C05AAFEDCFD0}"/>
          </ac:spMkLst>
        </pc:spChg>
        <pc:spChg chg="add">
          <ac:chgData name="EZZINE, Hind" userId="S::ezzineh@who.int::edcab00f-6318-46e5-a4a9-188b01ee222f" providerId="AD" clId="Web-{45E4FE2A-E8C8-6AA7-B72E-E20A8803FA7A}" dt="2024-02-19T12:03:15.001" v="17"/>
          <ac:spMkLst>
            <pc:docMk/>
            <pc:sldMk cId="0" sldId="279"/>
            <ac:spMk id="31" creationId="{3C93A986-A31E-A334-245A-1FA29B6BC24A}"/>
          </ac:spMkLst>
        </pc:spChg>
        <pc:spChg chg="add">
          <ac:chgData name="EZZINE, Hind" userId="S::ezzineh@who.int::edcab00f-6318-46e5-a4a9-188b01ee222f" providerId="AD" clId="Web-{45E4FE2A-E8C8-6AA7-B72E-E20A8803FA7A}" dt="2024-02-19T12:03:15.079" v="18"/>
          <ac:spMkLst>
            <pc:docMk/>
            <pc:sldMk cId="0" sldId="279"/>
            <ac:spMk id="33" creationId="{B30C4175-E03D-0F0B-AECE-D6DFC9183732}"/>
          </ac:spMkLst>
        </pc:spChg>
        <pc:spChg chg="add">
          <ac:chgData name="EZZINE, Hind" userId="S::ezzineh@who.int::edcab00f-6318-46e5-a4a9-188b01ee222f" providerId="AD" clId="Web-{45E4FE2A-E8C8-6AA7-B72E-E20A8803FA7A}" dt="2024-02-19T12:03:15.157" v="19"/>
          <ac:spMkLst>
            <pc:docMk/>
            <pc:sldMk cId="0" sldId="279"/>
            <ac:spMk id="35" creationId="{93847173-0CBB-AF01-6727-BD7508720C1E}"/>
          </ac:spMkLst>
        </pc:spChg>
        <pc:spChg chg="add">
          <ac:chgData name="EZZINE, Hind" userId="S::ezzineh@who.int::edcab00f-6318-46e5-a4a9-188b01ee222f" providerId="AD" clId="Web-{45E4FE2A-E8C8-6AA7-B72E-E20A8803FA7A}" dt="2024-02-19T12:03:15.235" v="20"/>
          <ac:spMkLst>
            <pc:docMk/>
            <pc:sldMk cId="0" sldId="279"/>
            <ac:spMk id="37" creationId="{7E8BC852-41A5-56FD-F84B-913C9E66AE91}"/>
          </ac:spMkLst>
        </pc:spChg>
        <pc:spChg chg="del">
          <ac:chgData name="EZZINE, Hind" userId="S::ezzineh@who.int::edcab00f-6318-46e5-a4a9-188b01ee222f" providerId="AD" clId="Web-{45E4FE2A-E8C8-6AA7-B72E-E20A8803FA7A}" dt="2024-02-19T12:01:08.355" v="5"/>
          <ac:spMkLst>
            <pc:docMk/>
            <pc:sldMk cId="0" sldId="279"/>
            <ac:spMk id="630" creationId="{00000000-0000-0000-0000-000000000000}"/>
          </ac:spMkLst>
        </pc:spChg>
        <pc:spChg chg="del">
          <ac:chgData name="EZZINE, Hind" userId="S::ezzineh@who.int::edcab00f-6318-46e5-a4a9-188b01ee222f" providerId="AD" clId="Web-{45E4FE2A-E8C8-6AA7-B72E-E20A8803FA7A}" dt="2024-02-19T12:01:08.355" v="4"/>
          <ac:spMkLst>
            <pc:docMk/>
            <pc:sldMk cId="0" sldId="279"/>
            <ac:spMk id="631" creationId="{00000000-0000-0000-0000-000000000000}"/>
          </ac:spMkLst>
        </pc:spChg>
        <pc:spChg chg="del">
          <ac:chgData name="EZZINE, Hind" userId="S::ezzineh@who.int::edcab00f-6318-46e5-a4a9-188b01ee222f" providerId="AD" clId="Web-{45E4FE2A-E8C8-6AA7-B72E-E20A8803FA7A}" dt="2024-02-19T12:01:08.339" v="3"/>
          <ac:spMkLst>
            <pc:docMk/>
            <pc:sldMk cId="0" sldId="279"/>
            <ac:spMk id="632" creationId="{00000000-0000-0000-0000-000000000000}"/>
          </ac:spMkLst>
        </pc:spChg>
        <pc:spChg chg="del">
          <ac:chgData name="EZZINE, Hind" userId="S::ezzineh@who.int::edcab00f-6318-46e5-a4a9-188b01ee222f" providerId="AD" clId="Web-{45E4FE2A-E8C8-6AA7-B72E-E20A8803FA7A}" dt="2024-02-19T12:01:08.339" v="2"/>
          <ac:spMkLst>
            <pc:docMk/>
            <pc:sldMk cId="0" sldId="279"/>
            <ac:spMk id="633" creationId="{00000000-0000-0000-0000-000000000000}"/>
          </ac:spMkLst>
        </pc:spChg>
        <pc:graphicFrameChg chg="add">
          <ac:chgData name="EZZINE, Hind" userId="S::ezzineh@who.int::edcab00f-6318-46e5-a4a9-188b01ee222f" providerId="AD" clId="Web-{45E4FE2A-E8C8-6AA7-B72E-E20A8803FA7A}" dt="2024-02-19T12:03:14.688" v="12"/>
          <ac:graphicFrameMkLst>
            <pc:docMk/>
            <pc:sldMk cId="0" sldId="279"/>
            <ac:graphicFrameMk id="21" creationId="{D91BBE38-F8C9-0E79-1615-0D7AF031FD64}"/>
          </ac:graphicFrameMkLst>
        </pc:graphicFrameChg>
        <pc:graphicFrameChg chg="del">
          <ac:chgData name="EZZINE, Hind" userId="S::ezzineh@who.int::edcab00f-6318-46e5-a4a9-188b01ee222f" providerId="AD" clId="Web-{45E4FE2A-E8C8-6AA7-B72E-E20A8803FA7A}" dt="2024-02-19T12:01:04.136" v="1"/>
          <ac:graphicFrameMkLst>
            <pc:docMk/>
            <pc:sldMk cId="0" sldId="279"/>
            <ac:graphicFrameMk id="629" creationId="{00000000-0000-0000-0000-000000000000}"/>
          </ac:graphicFrameMkLst>
        </pc:graphicFrameChg>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45E4FE2A-E8C8-6AA7-B72E-E20A8803FA7A}" dt="2024-02-19T12:03:54.065" v="24"/>
              <pc2:cmMkLst xmlns:pc2="http://schemas.microsoft.com/office/powerpoint/2019/9/main/command">
                <pc:docMk/>
                <pc:sldMk cId="0" sldId="279"/>
                <pc2:cmMk id="{4287B2CB-BD10-4917-9C60-D21B1C268AFA}"/>
              </pc2:cmMkLst>
              <pc226:cmRplyChg chg="add">
                <pc226:chgData name="EZZINE, Hind" userId="S::ezzineh@who.int::edcab00f-6318-46e5-a4a9-188b01ee222f" providerId="AD" clId="Web-{45E4FE2A-E8C8-6AA7-B72E-E20A8803FA7A}" dt="2024-02-19T12:03:54.065" v="24"/>
                <pc2:cmRplyMkLst xmlns:pc2="http://schemas.microsoft.com/office/powerpoint/2019/9/main/command">
                  <pc:docMk/>
                  <pc:sldMk cId="0" sldId="279"/>
                  <pc2:cmMk id="{4287B2CB-BD10-4917-9C60-D21B1C268AFA}"/>
                  <pc2:cmRplyMk id="{05C44981-6574-49DF-842B-C1F0CD8CF472}"/>
                </pc2:cmRplyMkLst>
              </pc226:cmRplyChg>
            </pc226:cmChg>
          </p:ext>
        </pc:extLst>
      </pc:sldChg>
      <pc:sldChg chg="modCm">
        <pc:chgData name="EZZINE, Hind" userId="S::ezzineh@who.int::edcab00f-6318-46e5-a4a9-188b01ee222f" providerId="AD" clId="Web-{45E4FE2A-E8C8-6AA7-B72E-E20A8803FA7A}" dt="2024-02-19T12:05:54.476" v="25"/>
        <pc:sldMkLst>
          <pc:docMk/>
          <pc:sldMk cId="0" sldId="298"/>
        </pc:sldMkLst>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45E4FE2A-E8C8-6AA7-B72E-E20A8803FA7A}" dt="2024-02-19T12:05:54.476" v="25"/>
              <pc2:cmMkLst xmlns:pc2="http://schemas.microsoft.com/office/powerpoint/2019/9/main/command">
                <pc:docMk/>
                <pc:sldMk cId="0" sldId="298"/>
                <pc2:cmMk id="{42BB895D-BBDB-4014-9523-35FAE006C717}"/>
              </pc2:cmMkLst>
              <pc226:cmRplyChg chg="add">
                <pc226:chgData name="EZZINE, Hind" userId="S::ezzineh@who.int::edcab00f-6318-46e5-a4a9-188b01ee222f" providerId="AD" clId="Web-{45E4FE2A-E8C8-6AA7-B72E-E20A8803FA7A}" dt="2024-02-19T12:05:54.476" v="25"/>
                <pc2:cmRplyMkLst xmlns:pc2="http://schemas.microsoft.com/office/powerpoint/2019/9/main/command">
                  <pc:docMk/>
                  <pc:sldMk cId="0" sldId="298"/>
                  <pc2:cmMk id="{42BB895D-BBDB-4014-9523-35FAE006C717}"/>
                  <pc2:cmRplyMk id="{05358BDF-8F8D-4429-8DD7-82539B42EED2}"/>
                </pc2:cmRplyMkLst>
              </pc226:cmRplyChg>
            </pc226:cmChg>
          </p:ext>
        </pc:extLst>
      </pc:sldChg>
      <pc:sldChg chg="modCm">
        <pc:chgData name="EZZINE, Hind" userId="S::ezzineh@who.int::edcab00f-6318-46e5-a4a9-188b01ee222f" providerId="AD" clId="Web-{45E4FE2A-E8C8-6AA7-B72E-E20A8803FA7A}" dt="2024-02-19T12:09:07.172" v="26"/>
        <pc:sldMkLst>
          <pc:docMk/>
          <pc:sldMk cId="0" sldId="312"/>
        </pc:sldMkLst>
        <pc:extLst>
          <p:ext xmlns:p="http://schemas.openxmlformats.org/presentationml/2006/main" uri="{D6D511B9-2390-475A-947B-AFAB55BFBCF1}">
            <pc226:cmChg xmlns:pc226="http://schemas.microsoft.com/office/powerpoint/2022/06/main/command" chg="">
              <pc226:chgData name="EZZINE, Hind" userId="S::ezzineh@who.int::edcab00f-6318-46e5-a4a9-188b01ee222f" providerId="AD" clId="Web-{45E4FE2A-E8C8-6AA7-B72E-E20A8803FA7A}" dt="2024-02-19T12:09:07.172" v="26"/>
              <pc2:cmMkLst xmlns:pc2="http://schemas.microsoft.com/office/powerpoint/2019/9/main/command">
                <pc:docMk/>
                <pc:sldMk cId="0" sldId="312"/>
                <pc2:cmMk id="{CD6D0FAB-EAE8-4F3B-B0BC-4E00E1DC43B3}"/>
              </pc2:cmMkLst>
              <pc226:cmRplyChg chg="add">
                <pc226:chgData name="EZZINE, Hind" userId="S::ezzineh@who.int::edcab00f-6318-46e5-a4a9-188b01ee222f" providerId="AD" clId="Web-{45E4FE2A-E8C8-6AA7-B72E-E20A8803FA7A}" dt="2024-02-19T12:09:07.172" v="26"/>
                <pc2:cmRplyMkLst xmlns:pc2="http://schemas.microsoft.com/office/powerpoint/2019/9/main/command">
                  <pc:docMk/>
                  <pc:sldMk cId="0" sldId="312"/>
                  <pc2:cmMk id="{CD6D0FAB-EAE8-4F3B-B0BC-4E00E1DC43B3}"/>
                  <pc2:cmRplyMk id="{C90A9432-07D4-4366-B33B-2FE39D344805}"/>
                </pc2:cmRplyMkLst>
              </pc226:cmRplyChg>
            </pc226:cmChg>
          </p:ext>
        </pc:extLst>
      </pc:sldChg>
      <pc:sldChg chg="add del">
        <pc:chgData name="EZZINE, Hind" userId="S::ezzineh@who.int::edcab00f-6318-46e5-a4a9-188b01ee222f" providerId="AD" clId="Web-{45E4FE2A-E8C8-6AA7-B72E-E20A8803FA7A}" dt="2024-02-19T12:03:38.377" v="23"/>
        <pc:sldMkLst>
          <pc:docMk/>
          <pc:sldMk cId="1631512636" sldId="468"/>
        </pc:sldMkLst>
      </pc:sldChg>
    </pc:docChg>
  </pc:docChgLst>
  <pc:docChgLst>
    <pc:chgData name="EZZINE, Hind" userId="S::ezzineh@who.int::edcab00f-6318-46e5-a4a9-188b01ee222f" providerId="AD" clId="Web-{8B133470-4D75-3DAB-8711-B4A530B2EE1B}"/>
    <pc:docChg chg="modSld">
      <pc:chgData name="EZZINE, Hind" userId="S::ezzineh@who.int::edcab00f-6318-46e5-a4a9-188b01ee222f" providerId="AD" clId="Web-{8B133470-4D75-3DAB-8711-B4A530B2EE1B}" dt="2024-03-23T11:22:35.571" v="28"/>
      <pc:docMkLst>
        <pc:docMk/>
      </pc:docMkLst>
      <pc:sldChg chg="modSp">
        <pc:chgData name="EZZINE, Hind" userId="S::ezzineh@who.int::edcab00f-6318-46e5-a4a9-188b01ee222f" providerId="AD" clId="Web-{8B133470-4D75-3DAB-8711-B4A530B2EE1B}" dt="2024-03-23T11:20:55.022" v="0" actId="1076"/>
        <pc:sldMkLst>
          <pc:docMk/>
          <pc:sldMk cId="0" sldId="267"/>
        </pc:sldMkLst>
        <pc:spChg chg="mod">
          <ac:chgData name="EZZINE, Hind" userId="S::ezzineh@who.int::edcab00f-6318-46e5-a4a9-188b01ee222f" providerId="AD" clId="Web-{8B133470-4D75-3DAB-8711-B4A530B2EE1B}" dt="2024-03-23T11:20:55.022" v="0" actId="1076"/>
          <ac:spMkLst>
            <pc:docMk/>
            <pc:sldMk cId="0" sldId="267"/>
            <ac:spMk id="540" creationId="{00000000-0000-0000-0000-000000000000}"/>
          </ac:spMkLst>
        </pc:spChg>
      </pc:sldChg>
      <pc:sldChg chg="modSp">
        <pc:chgData name="EZZINE, Hind" userId="S::ezzineh@who.int::edcab00f-6318-46e5-a4a9-188b01ee222f" providerId="AD" clId="Web-{8B133470-4D75-3DAB-8711-B4A530B2EE1B}" dt="2024-03-23T11:21:14.006" v="4" actId="20577"/>
        <pc:sldMkLst>
          <pc:docMk/>
          <pc:sldMk cId="0" sldId="268"/>
        </pc:sldMkLst>
        <pc:spChg chg="mod">
          <ac:chgData name="EZZINE, Hind" userId="S::ezzineh@who.int::edcab00f-6318-46e5-a4a9-188b01ee222f" providerId="AD" clId="Web-{8B133470-4D75-3DAB-8711-B4A530B2EE1B}" dt="2024-03-23T11:21:01.022" v="1" actId="14100"/>
          <ac:spMkLst>
            <pc:docMk/>
            <pc:sldMk cId="0" sldId="268"/>
            <ac:spMk id="545" creationId="{00000000-0000-0000-0000-000000000000}"/>
          </ac:spMkLst>
        </pc:spChg>
        <pc:spChg chg="mod">
          <ac:chgData name="EZZINE, Hind" userId="S::ezzineh@who.int::edcab00f-6318-46e5-a4a9-188b01ee222f" providerId="AD" clId="Web-{8B133470-4D75-3DAB-8711-B4A530B2EE1B}" dt="2024-03-23T11:21:14.006" v="4" actId="20577"/>
          <ac:spMkLst>
            <pc:docMk/>
            <pc:sldMk cId="0" sldId="268"/>
            <ac:spMk id="547" creationId="{00000000-0000-0000-0000-000000000000}"/>
          </ac:spMkLst>
        </pc:spChg>
      </pc:sldChg>
      <pc:sldChg chg="modSp">
        <pc:chgData name="EZZINE, Hind" userId="S::ezzineh@who.int::edcab00f-6318-46e5-a4a9-188b01ee222f" providerId="AD" clId="Web-{8B133470-4D75-3DAB-8711-B4A530B2EE1B}" dt="2024-03-23T11:21:34.226" v="5" actId="1076"/>
        <pc:sldMkLst>
          <pc:docMk/>
          <pc:sldMk cId="0" sldId="269"/>
        </pc:sldMkLst>
        <pc:spChg chg="mod">
          <ac:chgData name="EZZINE, Hind" userId="S::ezzineh@who.int::edcab00f-6318-46e5-a4a9-188b01ee222f" providerId="AD" clId="Web-{8B133470-4D75-3DAB-8711-B4A530B2EE1B}" dt="2024-03-23T11:21:34.226" v="5" actId="1076"/>
          <ac:spMkLst>
            <pc:docMk/>
            <pc:sldMk cId="0" sldId="269"/>
            <ac:spMk id="4" creationId="{86F33EA7-9A9E-350D-1AE6-D0003E67C533}"/>
          </ac:spMkLst>
        </pc:spChg>
      </pc:sldChg>
      <pc:sldChg chg="modSp">
        <pc:chgData name="EZZINE, Hind" userId="S::ezzineh@who.int::edcab00f-6318-46e5-a4a9-188b01ee222f" providerId="AD" clId="Web-{8B133470-4D75-3DAB-8711-B4A530B2EE1B}" dt="2024-03-23T11:21:44.757" v="6" actId="1076"/>
        <pc:sldMkLst>
          <pc:docMk/>
          <pc:sldMk cId="0" sldId="271"/>
        </pc:sldMkLst>
        <pc:spChg chg="mod">
          <ac:chgData name="EZZINE, Hind" userId="S::ezzineh@who.int::edcab00f-6318-46e5-a4a9-188b01ee222f" providerId="AD" clId="Web-{8B133470-4D75-3DAB-8711-B4A530B2EE1B}" dt="2024-03-23T11:21:44.757" v="6" actId="1076"/>
          <ac:spMkLst>
            <pc:docMk/>
            <pc:sldMk cId="0" sldId="271"/>
            <ac:spMk id="565" creationId="{00000000-0000-0000-0000-000000000000}"/>
          </ac:spMkLst>
        </pc:spChg>
      </pc:sldChg>
      <pc:sldChg chg="modSp">
        <pc:chgData name="EZZINE, Hind" userId="S::ezzineh@who.int::edcab00f-6318-46e5-a4a9-188b01ee222f" providerId="AD" clId="Web-{8B133470-4D75-3DAB-8711-B4A530B2EE1B}" dt="2024-03-23T11:22:35.571" v="28"/>
        <pc:sldMkLst>
          <pc:docMk/>
          <pc:sldMk cId="0" sldId="278"/>
        </pc:sldMkLst>
        <pc:graphicFrameChg chg="mod modGraphic">
          <ac:chgData name="EZZINE, Hind" userId="S::ezzineh@who.int::edcab00f-6318-46e5-a4a9-188b01ee222f" providerId="AD" clId="Web-{8B133470-4D75-3DAB-8711-B4A530B2EE1B}" dt="2024-03-23T11:22:35.571" v="28"/>
          <ac:graphicFrameMkLst>
            <pc:docMk/>
            <pc:sldMk cId="0" sldId="278"/>
            <ac:graphicFrameMk id="625" creationId="{00000000-0000-0000-0000-000000000000}"/>
          </ac:graphicFrameMkLst>
        </pc:graphicFrameChg>
      </pc:sldChg>
    </pc:docChg>
  </pc:docChgLst>
  <pc:docChgLst>
    <pc:chgData name="GOMEZ, Paula" userId="S::gomezp@who.int::c93cf399-3ed7-4230-9282-8831e3fe5ae7" providerId="AD" clId="Web-{9FFE6D2D-950D-0AC6-0FB6-14802BDE5102}"/>
    <pc:docChg chg="modSld">
      <pc:chgData name="GOMEZ, Paula" userId="S::gomezp@who.int::c93cf399-3ed7-4230-9282-8831e3fe5ae7" providerId="AD" clId="Web-{9FFE6D2D-950D-0AC6-0FB6-14802BDE5102}" dt="2024-02-12T15:19:59.120" v="5" actId="14100"/>
      <pc:docMkLst>
        <pc:docMk/>
      </pc:docMkLst>
      <pc:sldChg chg="modSp">
        <pc:chgData name="GOMEZ, Paula" userId="S::gomezp@who.int::c93cf399-3ed7-4230-9282-8831e3fe5ae7" providerId="AD" clId="Web-{9FFE6D2D-950D-0AC6-0FB6-14802BDE5102}" dt="2024-02-12T15:19:59.120" v="5" actId="14100"/>
        <pc:sldMkLst>
          <pc:docMk/>
          <pc:sldMk cId="1795433368" sldId="464"/>
        </pc:sldMkLst>
        <pc:spChg chg="mod">
          <ac:chgData name="GOMEZ, Paula" userId="S::gomezp@who.int::c93cf399-3ed7-4230-9282-8831e3fe5ae7" providerId="AD" clId="Web-{9FFE6D2D-950D-0AC6-0FB6-14802BDE5102}" dt="2024-02-12T15:19:59.120" v="5" actId="14100"/>
          <ac:spMkLst>
            <pc:docMk/>
            <pc:sldMk cId="1795433368" sldId="464"/>
            <ac:spMk id="2" creationId="{2BE51526-7AB3-F7FD-B00B-5CCCA4635B37}"/>
          </ac:spMkLst>
        </pc:spChg>
      </pc:sldChg>
    </pc:docChg>
  </pc:docChgLst>
  <pc:docChgLst>
    <pc:chgData name="ELNOSSERY, Sherein" userId="S::elnosserys@who.int::920a591a-a1bb-49da-ac78-1c7e1dc87a4f" providerId="AD" clId="Web-{B688A02D-EEDD-21CF-7A3B-7F937F94615D}"/>
    <pc:docChg chg="mod addSld delSld modSld">
      <pc:chgData name="ELNOSSERY, Sherein" userId="S::elnosserys@who.int::920a591a-a1bb-49da-ac78-1c7e1dc87a4f" providerId="AD" clId="Web-{B688A02D-EEDD-21CF-7A3B-7F937F94615D}" dt="2024-02-13T11:33:10.219" v="43"/>
      <pc:docMkLst>
        <pc:docMk/>
      </pc:docMkLst>
      <pc:sldChg chg="modSp">
        <pc:chgData name="ELNOSSERY, Sherein" userId="S::elnosserys@who.int::920a591a-a1bb-49da-ac78-1c7e1dc87a4f" providerId="AD" clId="Web-{B688A02D-EEDD-21CF-7A3B-7F937F94615D}" dt="2024-02-13T11:06:51.771" v="3" actId="20577"/>
        <pc:sldMkLst>
          <pc:docMk/>
          <pc:sldMk cId="0" sldId="269"/>
        </pc:sldMkLst>
        <pc:spChg chg="mod">
          <ac:chgData name="ELNOSSERY, Sherein" userId="S::elnosserys@who.int::920a591a-a1bb-49da-ac78-1c7e1dc87a4f" providerId="AD" clId="Web-{B688A02D-EEDD-21CF-7A3B-7F937F94615D}" dt="2024-02-13T11:06:51.771" v="3" actId="20577"/>
          <ac:spMkLst>
            <pc:docMk/>
            <pc:sldMk cId="0" sldId="269"/>
            <ac:spMk id="4" creationId="{86F33EA7-9A9E-350D-1AE6-D0003E67C533}"/>
          </ac:spMkLst>
        </pc:spChg>
      </pc:sldChg>
      <pc:sldChg chg="modSp addCm">
        <pc:chgData name="ELNOSSERY, Sherein" userId="S::elnosserys@who.int::920a591a-a1bb-49da-ac78-1c7e1dc87a4f" providerId="AD" clId="Web-{B688A02D-EEDD-21CF-7A3B-7F937F94615D}" dt="2024-02-13T11:11:02.358" v="23"/>
        <pc:sldMkLst>
          <pc:docMk/>
          <pc:sldMk cId="0" sldId="278"/>
        </pc:sldMkLst>
        <pc:graphicFrameChg chg="mod modGraphic">
          <ac:chgData name="ELNOSSERY, Sherein" userId="S::elnosserys@who.int::920a591a-a1bb-49da-ac78-1c7e1dc87a4f" providerId="AD" clId="Web-{B688A02D-EEDD-21CF-7A3B-7F937F94615D}" dt="2024-02-13T11:11:02.358" v="23"/>
          <ac:graphicFrameMkLst>
            <pc:docMk/>
            <pc:sldMk cId="0" sldId="278"/>
            <ac:graphicFrameMk id="625" creationId="{00000000-0000-0000-0000-000000000000}"/>
          </ac:graphicFrameMkLst>
        </pc:graphicFrameChg>
      </pc:sldChg>
      <pc:sldChg chg="addCm">
        <pc:chgData name="ELNOSSERY, Sherein" userId="S::elnosserys@who.int::920a591a-a1bb-49da-ac78-1c7e1dc87a4f" providerId="AD" clId="Web-{B688A02D-EEDD-21CF-7A3B-7F937F94615D}" dt="2024-02-13T11:12:20.111" v="24"/>
        <pc:sldMkLst>
          <pc:docMk/>
          <pc:sldMk cId="0" sldId="279"/>
        </pc:sldMkLst>
      </pc:sldChg>
      <pc:sldChg chg="modSp">
        <pc:chgData name="ELNOSSERY, Sherein" userId="S::elnosserys@who.int::920a591a-a1bb-49da-ac78-1c7e1dc87a4f" providerId="AD" clId="Web-{B688A02D-EEDD-21CF-7A3B-7F937F94615D}" dt="2024-02-13T11:13:16.660" v="26" actId="1076"/>
        <pc:sldMkLst>
          <pc:docMk/>
          <pc:sldMk cId="0" sldId="280"/>
        </pc:sldMkLst>
        <pc:spChg chg="mod">
          <ac:chgData name="ELNOSSERY, Sherein" userId="S::elnosserys@who.int::920a591a-a1bb-49da-ac78-1c7e1dc87a4f" providerId="AD" clId="Web-{B688A02D-EEDD-21CF-7A3B-7F937F94615D}" dt="2024-02-13T11:13:16.660" v="26" actId="1076"/>
          <ac:spMkLst>
            <pc:docMk/>
            <pc:sldMk cId="0" sldId="280"/>
            <ac:spMk id="651" creationId="{00000000-0000-0000-0000-000000000000}"/>
          </ac:spMkLst>
        </pc:spChg>
      </pc:sldChg>
      <pc:sldChg chg="addCm">
        <pc:chgData name="ELNOSSERY, Sherein" userId="S::elnosserys@who.int::920a591a-a1bb-49da-ac78-1c7e1dc87a4f" providerId="AD" clId="Web-{B688A02D-EEDD-21CF-7A3B-7F937F94615D}" dt="2024-02-13T11:26:31.188" v="27"/>
        <pc:sldMkLst>
          <pc:docMk/>
          <pc:sldMk cId="0" sldId="298"/>
        </pc:sldMkLst>
      </pc:sldChg>
      <pc:sldChg chg="addCm">
        <pc:chgData name="ELNOSSERY, Sherein" userId="S::elnosserys@who.int::920a591a-a1bb-49da-ac78-1c7e1dc87a4f" providerId="AD" clId="Web-{B688A02D-EEDD-21CF-7A3B-7F937F94615D}" dt="2024-02-13T11:29:59.618" v="28"/>
        <pc:sldMkLst>
          <pc:docMk/>
          <pc:sldMk cId="0" sldId="312"/>
        </pc:sldMkLst>
      </pc:sldChg>
      <pc:sldChg chg="modSp">
        <pc:chgData name="ELNOSSERY, Sherein" userId="S::elnosserys@who.int::920a591a-a1bb-49da-ac78-1c7e1dc87a4f" providerId="AD" clId="Web-{B688A02D-EEDD-21CF-7A3B-7F937F94615D}" dt="2024-02-13T11:32:19.701" v="33" actId="20577"/>
        <pc:sldMkLst>
          <pc:docMk/>
          <pc:sldMk cId="0" sldId="323"/>
        </pc:sldMkLst>
        <pc:spChg chg="mod">
          <ac:chgData name="ELNOSSERY, Sherein" userId="S::elnosserys@who.int::920a591a-a1bb-49da-ac78-1c7e1dc87a4f" providerId="AD" clId="Web-{B688A02D-EEDD-21CF-7A3B-7F937F94615D}" dt="2024-02-13T11:32:19.701" v="33" actId="20577"/>
          <ac:spMkLst>
            <pc:docMk/>
            <pc:sldMk cId="0" sldId="323"/>
            <ac:spMk id="1133" creationId="{00000000-0000-0000-0000-000000000000}"/>
          </ac:spMkLst>
        </pc:spChg>
      </pc:sldChg>
      <pc:sldChg chg="new del">
        <pc:chgData name="ELNOSSERY, Sherein" userId="S::elnosserys@who.int::920a591a-a1bb-49da-ac78-1c7e1dc87a4f" providerId="AD" clId="Web-{B688A02D-EEDD-21CF-7A3B-7F937F94615D}" dt="2024-02-13T11:33:10.219" v="43"/>
        <pc:sldMkLst>
          <pc:docMk/>
          <pc:sldMk cId="3947546770" sldId="468"/>
        </pc:sldMkLst>
      </pc:sldChg>
      <pc:sldChg chg="new del">
        <pc:chgData name="ELNOSSERY, Sherein" userId="S::elnosserys@who.int::920a591a-a1bb-49da-ac78-1c7e1dc87a4f" providerId="AD" clId="Web-{B688A02D-EEDD-21CF-7A3B-7F937F94615D}" dt="2024-02-13T11:33:07.265" v="42"/>
        <pc:sldMkLst>
          <pc:docMk/>
          <pc:sldMk cId="3200871267" sldId="469"/>
        </pc:sldMkLst>
      </pc:sldChg>
      <pc:sldChg chg="new del">
        <pc:chgData name="ELNOSSERY, Sherein" userId="S::elnosserys@who.int::920a591a-a1bb-49da-ac78-1c7e1dc87a4f" providerId="AD" clId="Web-{B688A02D-EEDD-21CF-7A3B-7F937F94615D}" dt="2024-02-13T11:33:04.609" v="41"/>
        <pc:sldMkLst>
          <pc:docMk/>
          <pc:sldMk cId="246442554" sldId="470"/>
        </pc:sldMkLst>
      </pc:sldChg>
      <pc:sldChg chg="new del">
        <pc:chgData name="ELNOSSERY, Sherein" userId="S::elnosserys@who.int::920a591a-a1bb-49da-ac78-1c7e1dc87a4f" providerId="AD" clId="Web-{B688A02D-EEDD-21CF-7A3B-7F937F94615D}" dt="2024-02-13T11:33:01.999" v="40"/>
        <pc:sldMkLst>
          <pc:docMk/>
          <pc:sldMk cId="3444813276" sldId="471"/>
        </pc:sldMkLst>
      </pc:sldChg>
      <pc:sldChg chg="new del">
        <pc:chgData name="ELNOSSERY, Sherein" userId="S::elnosserys@who.int::920a591a-a1bb-49da-ac78-1c7e1dc87a4f" providerId="AD" clId="Web-{B688A02D-EEDD-21CF-7A3B-7F937F94615D}" dt="2024-02-13T11:32:59.234" v="39"/>
        <pc:sldMkLst>
          <pc:docMk/>
          <pc:sldMk cId="4245922066" sldId="472"/>
        </pc:sldMkLst>
      </pc:sldChg>
    </pc:docChg>
  </pc:docChgLst>
  <pc:docChgLst>
    <pc:chgData name="EZZINE, Hind" userId="S::ezzineh@who.int::edcab00f-6318-46e5-a4a9-188b01ee222f" providerId="AD" clId="Web-{1A37C967-3CA6-E355-85FF-68FD40559754}"/>
    <pc:docChg chg="modSld">
      <pc:chgData name="EZZINE, Hind" userId="S::ezzineh@who.int::edcab00f-6318-46e5-a4a9-188b01ee222f" providerId="AD" clId="Web-{1A37C967-3CA6-E355-85FF-68FD40559754}" dt="2024-03-23T12:46:30.127" v="50"/>
      <pc:docMkLst>
        <pc:docMk/>
      </pc:docMkLst>
      <pc:sldChg chg="modSp">
        <pc:chgData name="EZZINE, Hind" userId="S::ezzineh@who.int::edcab00f-6318-46e5-a4a9-188b01ee222f" providerId="AD" clId="Web-{1A37C967-3CA6-E355-85FF-68FD40559754}" dt="2024-03-23T12:20:59.482" v="3" actId="20577"/>
        <pc:sldMkLst>
          <pc:docMk/>
          <pc:sldMk cId="0" sldId="291"/>
        </pc:sldMkLst>
        <pc:spChg chg="mod">
          <ac:chgData name="EZZINE, Hind" userId="S::ezzineh@who.int::edcab00f-6318-46e5-a4a9-188b01ee222f" providerId="AD" clId="Web-{1A37C967-3CA6-E355-85FF-68FD40559754}" dt="2024-03-23T12:20:59.482" v="3" actId="20577"/>
          <ac:spMkLst>
            <pc:docMk/>
            <pc:sldMk cId="0" sldId="291"/>
            <ac:spMk id="932" creationId="{00000000-0000-0000-0000-000000000000}"/>
          </ac:spMkLst>
        </pc:spChg>
      </pc:sldChg>
      <pc:sldChg chg="addSp delSp modSp">
        <pc:chgData name="EZZINE, Hind" userId="S::ezzineh@who.int::edcab00f-6318-46e5-a4a9-188b01ee222f" providerId="AD" clId="Web-{1A37C967-3CA6-E355-85FF-68FD40559754}" dt="2024-03-23T12:22:44.858" v="12" actId="14100"/>
        <pc:sldMkLst>
          <pc:docMk/>
          <pc:sldMk cId="0" sldId="292"/>
        </pc:sldMkLst>
        <pc:picChg chg="add mod">
          <ac:chgData name="EZZINE, Hind" userId="S::ezzineh@who.int::edcab00f-6318-46e5-a4a9-188b01ee222f" providerId="AD" clId="Web-{1A37C967-3CA6-E355-85FF-68FD40559754}" dt="2024-03-23T12:22:07.108" v="7" actId="1076"/>
          <ac:picMkLst>
            <pc:docMk/>
            <pc:sldMk cId="0" sldId="292"/>
            <ac:picMk id="2" creationId="{FC516869-6906-D705-D599-74797FE1E303}"/>
          </ac:picMkLst>
        </pc:picChg>
        <pc:picChg chg="del">
          <ac:chgData name="EZZINE, Hind" userId="S::ezzineh@who.int::edcab00f-6318-46e5-a4a9-188b01ee222f" providerId="AD" clId="Web-{1A37C967-3CA6-E355-85FF-68FD40559754}" dt="2024-03-23T12:21:58.076" v="4"/>
          <ac:picMkLst>
            <pc:docMk/>
            <pc:sldMk cId="0" sldId="292"/>
            <ac:picMk id="3" creationId="{95CE4539-B517-0FAC-14DF-4CE501AFD73A}"/>
          </ac:picMkLst>
        </pc:picChg>
        <pc:picChg chg="add mod">
          <ac:chgData name="EZZINE, Hind" userId="S::ezzineh@who.int::edcab00f-6318-46e5-a4a9-188b01ee222f" providerId="AD" clId="Web-{1A37C967-3CA6-E355-85FF-68FD40559754}" dt="2024-03-23T12:22:44.858" v="12" actId="14100"/>
          <ac:picMkLst>
            <pc:docMk/>
            <pc:sldMk cId="0" sldId="292"/>
            <ac:picMk id="4" creationId="{8227CF2C-C45A-3BE4-ADA1-8755DBFA2991}"/>
          </ac:picMkLst>
        </pc:picChg>
        <pc:picChg chg="del">
          <ac:chgData name="EZZINE, Hind" userId="S::ezzineh@who.int::edcab00f-6318-46e5-a4a9-188b01ee222f" providerId="AD" clId="Web-{1A37C967-3CA6-E355-85FF-68FD40559754}" dt="2024-03-23T12:22:08.967" v="8"/>
          <ac:picMkLst>
            <pc:docMk/>
            <pc:sldMk cId="0" sldId="292"/>
            <ac:picMk id="5" creationId="{74752BE3-EF1D-AF48-9EC4-1FC88C4E33AD}"/>
          </ac:picMkLst>
        </pc:picChg>
      </pc:sldChg>
      <pc:sldChg chg="modSp">
        <pc:chgData name="EZZINE, Hind" userId="S::ezzineh@who.int::edcab00f-6318-46e5-a4a9-188b01ee222f" providerId="AD" clId="Web-{1A37C967-3CA6-E355-85FF-68FD40559754}" dt="2024-03-23T12:25:00.609" v="13" actId="20577"/>
        <pc:sldMkLst>
          <pc:docMk/>
          <pc:sldMk cId="0" sldId="317"/>
        </pc:sldMkLst>
        <pc:spChg chg="mod">
          <ac:chgData name="EZZINE, Hind" userId="S::ezzineh@who.int::edcab00f-6318-46e5-a4a9-188b01ee222f" providerId="AD" clId="Web-{1A37C967-3CA6-E355-85FF-68FD40559754}" dt="2024-03-23T12:25:00.609" v="13" actId="20577"/>
          <ac:spMkLst>
            <pc:docMk/>
            <pc:sldMk cId="0" sldId="317"/>
            <ac:spMk id="1101" creationId="{00000000-0000-0000-0000-000000000000}"/>
          </ac:spMkLst>
        </pc:spChg>
      </pc:sldChg>
      <pc:sldChg chg="addSp delSp modSp">
        <pc:chgData name="EZZINE, Hind" userId="S::ezzineh@who.int::edcab00f-6318-46e5-a4a9-188b01ee222f" providerId="AD" clId="Web-{1A37C967-3CA6-E355-85FF-68FD40559754}" dt="2024-03-23T12:27:56.846" v="17" actId="1076"/>
        <pc:sldMkLst>
          <pc:docMk/>
          <pc:sldMk cId="0" sldId="320"/>
        </pc:sldMkLst>
        <pc:picChg chg="add mod">
          <ac:chgData name="EZZINE, Hind" userId="S::ezzineh@who.int::edcab00f-6318-46e5-a4a9-188b01ee222f" providerId="AD" clId="Web-{1A37C967-3CA6-E355-85FF-68FD40559754}" dt="2024-03-23T12:27:56.846" v="17" actId="1076"/>
          <ac:picMkLst>
            <pc:docMk/>
            <pc:sldMk cId="0" sldId="320"/>
            <ac:picMk id="2" creationId="{D2C9B8F2-54F3-3638-49BE-97A7A3112D9E}"/>
          </ac:picMkLst>
        </pc:picChg>
        <pc:picChg chg="del">
          <ac:chgData name="EZZINE, Hind" userId="S::ezzineh@who.int::edcab00f-6318-46e5-a4a9-188b01ee222f" providerId="AD" clId="Web-{1A37C967-3CA6-E355-85FF-68FD40559754}" dt="2024-03-23T12:27:47.611" v="14"/>
          <ac:picMkLst>
            <pc:docMk/>
            <pc:sldMk cId="0" sldId="320"/>
            <ac:picMk id="4" creationId="{56288997-2AA1-4F32-9EFC-18097936A04C}"/>
          </ac:picMkLst>
        </pc:picChg>
      </pc:sldChg>
      <pc:sldChg chg="addSp delSp modSp">
        <pc:chgData name="EZZINE, Hind" userId="S::ezzineh@who.int::edcab00f-6318-46e5-a4a9-188b01ee222f" providerId="AD" clId="Web-{1A37C967-3CA6-E355-85FF-68FD40559754}" dt="2024-03-23T12:28:46.393" v="20" actId="1076"/>
        <pc:sldMkLst>
          <pc:docMk/>
          <pc:sldMk cId="0" sldId="324"/>
        </pc:sldMkLst>
        <pc:picChg chg="add mod">
          <ac:chgData name="EZZINE, Hind" userId="S::ezzineh@who.int::edcab00f-6318-46e5-a4a9-188b01ee222f" providerId="AD" clId="Web-{1A37C967-3CA6-E355-85FF-68FD40559754}" dt="2024-03-23T12:28:46.393" v="20" actId="1076"/>
          <ac:picMkLst>
            <pc:docMk/>
            <pc:sldMk cId="0" sldId="324"/>
            <ac:picMk id="2" creationId="{B5BF264D-12F2-8D25-0A5D-F275E604C686}"/>
          </ac:picMkLst>
        </pc:picChg>
        <pc:picChg chg="del">
          <ac:chgData name="EZZINE, Hind" userId="S::ezzineh@who.int::edcab00f-6318-46e5-a4a9-188b01ee222f" providerId="AD" clId="Web-{1A37C967-3CA6-E355-85FF-68FD40559754}" dt="2024-03-23T12:28:39.112" v="18"/>
          <ac:picMkLst>
            <pc:docMk/>
            <pc:sldMk cId="0" sldId="324"/>
            <ac:picMk id="3" creationId="{A63604D9-93B1-FCBF-0425-404CB19F9E71}"/>
          </ac:picMkLst>
        </pc:picChg>
      </pc:sldChg>
      <pc:sldChg chg="addSp delSp modSp">
        <pc:chgData name="EZZINE, Hind" userId="S::ezzineh@who.int::edcab00f-6318-46e5-a4a9-188b01ee222f" providerId="AD" clId="Web-{1A37C967-3CA6-E355-85FF-68FD40559754}" dt="2024-03-23T12:30:04.210" v="23" actId="1076"/>
        <pc:sldMkLst>
          <pc:docMk/>
          <pc:sldMk cId="0" sldId="332"/>
        </pc:sldMkLst>
        <pc:picChg chg="del">
          <ac:chgData name="EZZINE, Hind" userId="S::ezzineh@who.int::edcab00f-6318-46e5-a4a9-188b01ee222f" providerId="AD" clId="Web-{1A37C967-3CA6-E355-85FF-68FD40559754}" dt="2024-03-23T12:29:56.850" v="21"/>
          <ac:picMkLst>
            <pc:docMk/>
            <pc:sldMk cId="0" sldId="332"/>
            <ac:picMk id="3" creationId="{DBA94705-2E21-BAD0-DDA1-12BFE54A729A}"/>
          </ac:picMkLst>
        </pc:picChg>
        <pc:picChg chg="add mod">
          <ac:chgData name="EZZINE, Hind" userId="S::ezzineh@who.int::edcab00f-6318-46e5-a4a9-188b01ee222f" providerId="AD" clId="Web-{1A37C967-3CA6-E355-85FF-68FD40559754}" dt="2024-03-23T12:30:04.210" v="23" actId="1076"/>
          <ac:picMkLst>
            <pc:docMk/>
            <pc:sldMk cId="0" sldId="332"/>
            <ac:picMk id="5" creationId="{F47CD0C1-B01F-DEFC-CB6A-4E83EE97AC9F}"/>
          </ac:picMkLst>
        </pc:picChg>
      </pc:sldChg>
      <pc:sldChg chg="addSp delSp modSp">
        <pc:chgData name="EZZINE, Hind" userId="S::ezzineh@who.int::edcab00f-6318-46e5-a4a9-188b01ee222f" providerId="AD" clId="Web-{1A37C967-3CA6-E355-85FF-68FD40559754}" dt="2024-03-23T12:30:34.726" v="26" actId="1076"/>
        <pc:sldMkLst>
          <pc:docMk/>
          <pc:sldMk cId="0" sldId="334"/>
        </pc:sldMkLst>
        <pc:picChg chg="add mod">
          <ac:chgData name="EZZINE, Hind" userId="S::ezzineh@who.int::edcab00f-6318-46e5-a4a9-188b01ee222f" providerId="AD" clId="Web-{1A37C967-3CA6-E355-85FF-68FD40559754}" dt="2024-03-23T12:30:34.726" v="26" actId="1076"/>
          <ac:picMkLst>
            <pc:docMk/>
            <pc:sldMk cId="0" sldId="334"/>
            <ac:picMk id="3" creationId="{DC15534F-B135-B74E-9474-FC52C70058C9}"/>
          </ac:picMkLst>
        </pc:picChg>
        <pc:picChg chg="del">
          <ac:chgData name="EZZINE, Hind" userId="S::ezzineh@who.int::edcab00f-6318-46e5-a4a9-188b01ee222f" providerId="AD" clId="Web-{1A37C967-3CA6-E355-85FF-68FD40559754}" dt="2024-03-23T12:30:27.507" v="24"/>
          <ac:picMkLst>
            <pc:docMk/>
            <pc:sldMk cId="0" sldId="334"/>
            <ac:picMk id="4" creationId="{EB7FDE89-7262-EAF3-CBAC-836459ACA233}"/>
          </ac:picMkLst>
        </pc:picChg>
      </pc:sldChg>
      <pc:sldChg chg="addSp delSp modSp">
        <pc:chgData name="EZZINE, Hind" userId="S::ezzineh@who.int::edcab00f-6318-46e5-a4a9-188b01ee222f" providerId="AD" clId="Web-{1A37C967-3CA6-E355-85FF-68FD40559754}" dt="2024-03-23T12:31:39.758" v="30" actId="1076"/>
        <pc:sldMkLst>
          <pc:docMk/>
          <pc:sldMk cId="0" sldId="352"/>
        </pc:sldMkLst>
        <pc:picChg chg="add mod">
          <ac:chgData name="EZZINE, Hind" userId="S::ezzineh@who.int::edcab00f-6318-46e5-a4a9-188b01ee222f" providerId="AD" clId="Web-{1A37C967-3CA6-E355-85FF-68FD40559754}" dt="2024-03-23T12:31:39.758" v="30" actId="1076"/>
          <ac:picMkLst>
            <pc:docMk/>
            <pc:sldMk cId="0" sldId="352"/>
            <ac:picMk id="2" creationId="{23C30BBC-38DD-7AF2-3DC7-0355DFF5FA57}"/>
          </ac:picMkLst>
        </pc:picChg>
        <pc:picChg chg="del">
          <ac:chgData name="EZZINE, Hind" userId="S::ezzineh@who.int::edcab00f-6318-46e5-a4a9-188b01ee222f" providerId="AD" clId="Web-{1A37C967-3CA6-E355-85FF-68FD40559754}" dt="2024-03-23T12:31:31.070" v="27"/>
          <ac:picMkLst>
            <pc:docMk/>
            <pc:sldMk cId="0" sldId="352"/>
            <ac:picMk id="4" creationId="{74F74F77-1960-6A63-B94C-286B272A2AC4}"/>
          </ac:picMkLst>
        </pc:picChg>
      </pc:sldChg>
      <pc:sldChg chg="addSp delSp">
        <pc:chgData name="EZZINE, Hind" userId="S::ezzineh@who.int::edcab00f-6318-46e5-a4a9-188b01ee222f" providerId="AD" clId="Web-{1A37C967-3CA6-E355-85FF-68FD40559754}" dt="2024-03-23T12:42:44.562" v="38"/>
        <pc:sldMkLst>
          <pc:docMk/>
          <pc:sldMk cId="0" sldId="362"/>
        </pc:sldMkLst>
        <pc:graphicFrameChg chg="del">
          <ac:chgData name="EZZINE, Hind" userId="S::ezzineh@who.int::edcab00f-6318-46e5-a4a9-188b01ee222f" providerId="AD" clId="Web-{1A37C967-3CA6-E355-85FF-68FD40559754}" dt="2024-03-23T12:42:09.703" v="37"/>
          <ac:graphicFrameMkLst>
            <pc:docMk/>
            <pc:sldMk cId="0" sldId="362"/>
            <ac:graphicFrameMk id="2" creationId="{8ED63075-A2CF-D0CC-8D62-CD7AB3494D56}"/>
          </ac:graphicFrameMkLst>
        </pc:graphicFrameChg>
        <pc:picChg chg="add">
          <ac:chgData name="EZZINE, Hind" userId="S::ezzineh@who.int::edcab00f-6318-46e5-a4a9-188b01ee222f" providerId="AD" clId="Web-{1A37C967-3CA6-E355-85FF-68FD40559754}" dt="2024-03-23T12:42:44.562" v="38"/>
          <ac:picMkLst>
            <pc:docMk/>
            <pc:sldMk cId="0" sldId="362"/>
            <ac:picMk id="4" creationId="{97A08650-D362-A57B-AEB6-C7DAA043ED7E}"/>
          </ac:picMkLst>
        </pc:picChg>
      </pc:sldChg>
      <pc:sldChg chg="addSp delSp modSp">
        <pc:chgData name="EZZINE, Hind" userId="S::ezzineh@who.int::edcab00f-6318-46e5-a4a9-188b01ee222f" providerId="AD" clId="Web-{1A37C967-3CA6-E355-85FF-68FD40559754}" dt="2024-03-23T12:43:53.547" v="44" actId="1076"/>
        <pc:sldMkLst>
          <pc:docMk/>
          <pc:sldMk cId="0" sldId="380"/>
        </pc:sldMkLst>
        <pc:picChg chg="del">
          <ac:chgData name="EZZINE, Hind" userId="S::ezzineh@who.int::edcab00f-6318-46e5-a4a9-188b01ee222f" providerId="AD" clId="Web-{1A37C967-3CA6-E355-85FF-68FD40559754}" dt="2024-03-23T12:43:42.188" v="39"/>
          <ac:picMkLst>
            <pc:docMk/>
            <pc:sldMk cId="0" sldId="380"/>
            <ac:picMk id="2" creationId="{BC5317B7-E79F-E54A-A528-8AF37FFB5512}"/>
          </ac:picMkLst>
        </pc:picChg>
        <pc:picChg chg="add mod">
          <ac:chgData name="EZZINE, Hind" userId="S::ezzineh@who.int::edcab00f-6318-46e5-a4a9-188b01ee222f" providerId="AD" clId="Web-{1A37C967-3CA6-E355-85FF-68FD40559754}" dt="2024-03-23T12:43:53.547" v="44" actId="1076"/>
          <ac:picMkLst>
            <pc:docMk/>
            <pc:sldMk cId="0" sldId="380"/>
            <ac:picMk id="4" creationId="{4778CF59-0E87-8A2A-DCEB-40573550C1CD}"/>
          </ac:picMkLst>
        </pc:picChg>
      </pc:sldChg>
      <pc:sldChg chg="addSp delSp modSp">
        <pc:chgData name="EZZINE, Hind" userId="S::ezzineh@who.int::edcab00f-6318-46e5-a4a9-188b01ee222f" providerId="AD" clId="Web-{1A37C967-3CA6-E355-85FF-68FD40559754}" dt="2024-03-23T12:45:27.642" v="47" actId="1076"/>
        <pc:sldMkLst>
          <pc:docMk/>
          <pc:sldMk cId="0" sldId="390"/>
        </pc:sldMkLst>
        <pc:picChg chg="add mod">
          <ac:chgData name="EZZINE, Hind" userId="S::ezzineh@who.int::edcab00f-6318-46e5-a4a9-188b01ee222f" providerId="AD" clId="Web-{1A37C967-3CA6-E355-85FF-68FD40559754}" dt="2024-03-23T12:45:27.642" v="47" actId="1076"/>
          <ac:picMkLst>
            <pc:docMk/>
            <pc:sldMk cId="0" sldId="390"/>
            <ac:picMk id="3" creationId="{22900384-DCEA-9E56-74DE-06131315F483}"/>
          </ac:picMkLst>
        </pc:picChg>
        <pc:picChg chg="del">
          <ac:chgData name="EZZINE, Hind" userId="S::ezzineh@who.int::edcab00f-6318-46e5-a4a9-188b01ee222f" providerId="AD" clId="Web-{1A37C967-3CA6-E355-85FF-68FD40559754}" dt="2024-03-23T12:45:24.001" v="45"/>
          <ac:picMkLst>
            <pc:docMk/>
            <pc:sldMk cId="0" sldId="390"/>
            <ac:picMk id="4" creationId="{FC9B27BB-A81F-6773-E926-6FA27D8BB6BE}"/>
          </ac:picMkLst>
        </pc:picChg>
      </pc:sldChg>
      <pc:sldChg chg="modSp">
        <pc:chgData name="EZZINE, Hind" userId="S::ezzineh@who.int::edcab00f-6318-46e5-a4a9-188b01ee222f" providerId="AD" clId="Web-{1A37C967-3CA6-E355-85FF-68FD40559754}" dt="2024-03-23T12:45:44.814" v="48" actId="1076"/>
        <pc:sldMkLst>
          <pc:docMk/>
          <pc:sldMk cId="0" sldId="395"/>
        </pc:sldMkLst>
        <pc:spChg chg="mod">
          <ac:chgData name="EZZINE, Hind" userId="S::ezzineh@who.int::edcab00f-6318-46e5-a4a9-188b01ee222f" providerId="AD" clId="Web-{1A37C967-3CA6-E355-85FF-68FD40559754}" dt="2024-03-23T12:45:44.814" v="48" actId="1076"/>
          <ac:spMkLst>
            <pc:docMk/>
            <pc:sldMk cId="0" sldId="395"/>
            <ac:spMk id="662" creationId="{00000000-0000-0000-0000-000000000000}"/>
          </ac:spMkLst>
        </pc:spChg>
      </pc:sldChg>
      <pc:sldChg chg="addSp delSp modSp">
        <pc:chgData name="EZZINE, Hind" userId="S::ezzineh@who.int::edcab00f-6318-46e5-a4a9-188b01ee222f" providerId="AD" clId="Web-{1A37C967-3CA6-E355-85FF-68FD40559754}" dt="2024-03-23T12:46:30.127" v="50"/>
        <pc:sldMkLst>
          <pc:docMk/>
          <pc:sldMk cId="0" sldId="402"/>
        </pc:sldMkLst>
        <pc:picChg chg="del">
          <ac:chgData name="EZZINE, Hind" userId="S::ezzineh@who.int::edcab00f-6318-46e5-a4a9-188b01ee222f" providerId="AD" clId="Web-{1A37C967-3CA6-E355-85FF-68FD40559754}" dt="2024-03-23T12:46:28.612" v="49"/>
          <ac:picMkLst>
            <pc:docMk/>
            <pc:sldMk cId="0" sldId="402"/>
            <ac:picMk id="3" creationId="{24FEBF44-2DC6-8CFC-591A-8B53B13A44FB}"/>
          </ac:picMkLst>
        </pc:picChg>
        <pc:picChg chg="add mod">
          <ac:chgData name="EZZINE, Hind" userId="S::ezzineh@who.int::edcab00f-6318-46e5-a4a9-188b01ee222f" providerId="AD" clId="Web-{1A37C967-3CA6-E355-85FF-68FD40559754}" dt="2024-03-23T12:46:30.127" v="50"/>
          <ac:picMkLst>
            <pc:docMk/>
            <pc:sldMk cId="0" sldId="402"/>
            <ac:picMk id="4" creationId="{EB6F00E3-07EA-95C8-C89C-D04EE1E89866}"/>
          </ac:picMkLst>
        </pc:picChg>
      </pc:sldChg>
      <pc:sldChg chg="addSp delSp modSp">
        <pc:chgData name="EZZINE, Hind" userId="S::ezzineh@who.int::edcab00f-6318-46e5-a4a9-188b01ee222f" providerId="AD" clId="Web-{1A37C967-3CA6-E355-85FF-68FD40559754}" dt="2024-03-23T12:41:33.843" v="36" actId="1076"/>
        <pc:sldMkLst>
          <pc:docMk/>
          <pc:sldMk cId="1795433368" sldId="464"/>
        </pc:sldMkLst>
        <pc:picChg chg="del">
          <ac:chgData name="EZZINE, Hind" userId="S::ezzineh@who.int::edcab00f-6318-46e5-a4a9-188b01ee222f" providerId="AD" clId="Web-{1A37C967-3CA6-E355-85FF-68FD40559754}" dt="2024-03-23T12:41:28.374" v="34"/>
          <ac:picMkLst>
            <pc:docMk/>
            <pc:sldMk cId="1795433368" sldId="464"/>
            <ac:picMk id="4" creationId="{142D9DBE-79B4-EA38-12AB-555B63BA311E}"/>
          </ac:picMkLst>
        </pc:picChg>
        <pc:picChg chg="add mod">
          <ac:chgData name="EZZINE, Hind" userId="S::ezzineh@who.int::edcab00f-6318-46e5-a4a9-188b01ee222f" providerId="AD" clId="Web-{1A37C967-3CA6-E355-85FF-68FD40559754}" dt="2024-03-23T12:41:33.843" v="36" actId="1076"/>
          <ac:picMkLst>
            <pc:docMk/>
            <pc:sldMk cId="1795433368" sldId="464"/>
            <ac:picMk id="5" creationId="{35A603B9-6440-A704-E393-A414DF5E4D0C}"/>
          </ac:picMkLst>
        </pc:picChg>
      </pc:sldChg>
      <pc:sldChg chg="modSp">
        <pc:chgData name="EZZINE, Hind" userId="S::ezzineh@who.int::edcab00f-6318-46e5-a4a9-188b01ee222f" providerId="AD" clId="Web-{1A37C967-3CA6-E355-85FF-68FD40559754}" dt="2024-03-23T12:40:56.968" v="33" actId="20577"/>
        <pc:sldMkLst>
          <pc:docMk/>
          <pc:sldMk cId="3992739029" sldId="466"/>
        </pc:sldMkLst>
        <pc:spChg chg="mod">
          <ac:chgData name="EZZINE, Hind" userId="S::ezzineh@who.int::edcab00f-6318-46e5-a4a9-188b01ee222f" providerId="AD" clId="Web-{1A37C967-3CA6-E355-85FF-68FD40559754}" dt="2024-03-23T12:40:56.968" v="33" actId="20577"/>
          <ac:spMkLst>
            <pc:docMk/>
            <pc:sldMk cId="3992739029" sldId="466"/>
            <ac:spMk id="2" creationId="{B281C957-BBDB-51B5-B08E-2E8ED0D72F7D}"/>
          </ac:spMkLst>
        </pc:spChg>
      </pc:sldChg>
    </pc:docChg>
  </pc:docChgLst>
  <pc:docChgLst>
    <pc:chgData name="GOMEZ, Paula" userId="S::gomezp@who.int::c93cf399-3ed7-4230-9282-8831e3fe5ae7" providerId="AD" clId="Web-{35BE112B-5DE7-052D-E42C-26415FA137C6}"/>
    <pc:docChg chg="">
      <pc:chgData name="GOMEZ, Paula" userId="S::gomezp@who.int::c93cf399-3ed7-4230-9282-8831e3fe5ae7" providerId="AD" clId="Web-{35BE112B-5DE7-052D-E42C-26415FA137C6}" dt="2024-03-04T09:43:05.868" v="3"/>
      <pc:docMkLst>
        <pc:docMk/>
      </pc:docMkLst>
      <pc:sldChg chg="delCm">
        <pc:chgData name="GOMEZ, Paula" userId="S::gomezp@who.int::c93cf399-3ed7-4230-9282-8831e3fe5ae7" providerId="AD" clId="Web-{35BE112B-5DE7-052D-E42C-26415FA137C6}" dt="2024-03-04T09:42:43.226" v="1"/>
        <pc:sldMkLst>
          <pc:docMk/>
          <pc:sldMk cId="0" sldId="278"/>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35BE112B-5DE7-052D-E42C-26415FA137C6}" dt="2024-03-04T09:42:43.226" v="1"/>
              <pc2:cmMkLst xmlns:pc2="http://schemas.microsoft.com/office/powerpoint/2019/9/main/command">
                <pc:docMk/>
                <pc:sldMk cId="0" sldId="278"/>
                <pc2:cmMk id="{173DAEE4-C97E-465E-834C-6004A00294D9}"/>
              </pc2:cmMkLst>
            </pc226:cmChg>
          </p:ext>
        </pc:extLst>
      </pc:sldChg>
      <pc:sldChg chg="delCm">
        <pc:chgData name="GOMEZ, Paula" userId="S::gomezp@who.int::c93cf399-3ed7-4230-9282-8831e3fe5ae7" providerId="AD" clId="Web-{35BE112B-5DE7-052D-E42C-26415FA137C6}" dt="2024-03-04T09:42:34.570" v="0"/>
        <pc:sldMkLst>
          <pc:docMk/>
          <pc:sldMk cId="0" sldId="279"/>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35BE112B-5DE7-052D-E42C-26415FA137C6}" dt="2024-03-04T09:42:34.570" v="0"/>
              <pc2:cmMkLst xmlns:pc2="http://schemas.microsoft.com/office/powerpoint/2019/9/main/command">
                <pc:docMk/>
                <pc:sldMk cId="0" sldId="279"/>
                <pc2:cmMk id="{4287B2CB-BD10-4917-9C60-D21B1C268AFA}"/>
              </pc2:cmMkLst>
            </pc226:cmChg>
          </p:ext>
        </pc:extLst>
      </pc:sldChg>
      <pc:sldChg chg="delCm">
        <pc:chgData name="GOMEZ, Paula" userId="S::gomezp@who.int::c93cf399-3ed7-4230-9282-8831e3fe5ae7" providerId="AD" clId="Web-{35BE112B-5DE7-052D-E42C-26415FA137C6}" dt="2024-03-04T09:42:54.305" v="2"/>
        <pc:sldMkLst>
          <pc:docMk/>
          <pc:sldMk cId="0" sldId="298"/>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35BE112B-5DE7-052D-E42C-26415FA137C6}" dt="2024-03-04T09:42:54.305" v="2"/>
              <pc2:cmMkLst xmlns:pc2="http://schemas.microsoft.com/office/powerpoint/2019/9/main/command">
                <pc:docMk/>
                <pc:sldMk cId="0" sldId="298"/>
                <pc2:cmMk id="{42BB895D-BBDB-4014-9523-35FAE006C717}"/>
              </pc2:cmMkLst>
            </pc226:cmChg>
          </p:ext>
        </pc:extLst>
      </pc:sldChg>
      <pc:sldChg chg="delCm">
        <pc:chgData name="GOMEZ, Paula" userId="S::gomezp@who.int::c93cf399-3ed7-4230-9282-8831e3fe5ae7" providerId="AD" clId="Web-{35BE112B-5DE7-052D-E42C-26415FA137C6}" dt="2024-03-04T09:43:05.868" v="3"/>
        <pc:sldMkLst>
          <pc:docMk/>
          <pc:sldMk cId="0" sldId="312"/>
        </pc:sldMkLst>
        <pc:extLst>
          <p:ext xmlns:p="http://schemas.openxmlformats.org/presentationml/2006/main" uri="{D6D511B9-2390-475A-947B-AFAB55BFBCF1}">
            <pc226:cmChg xmlns:pc226="http://schemas.microsoft.com/office/powerpoint/2022/06/main/command" chg="del">
              <pc226:chgData name="GOMEZ, Paula" userId="S::gomezp@who.int::c93cf399-3ed7-4230-9282-8831e3fe5ae7" providerId="AD" clId="Web-{35BE112B-5DE7-052D-E42C-26415FA137C6}" dt="2024-03-04T09:43:05.868" v="3"/>
              <pc2:cmMkLst xmlns:pc2="http://schemas.microsoft.com/office/powerpoint/2019/9/main/command">
                <pc:docMk/>
                <pc:sldMk cId="0" sldId="312"/>
                <pc2:cmMk id="{CD6D0FAB-EAE8-4F3B-B0BC-4E00E1DC43B3}"/>
              </pc2:cmMkLst>
            </pc226:cmChg>
          </p:ext>
        </pc:extLst>
      </pc:sldChg>
    </pc:docChg>
  </pc:docChgLst>
  <pc:docChgLst>
    <pc:chgData name="GOMEZ, Paula" userId="c93cf399-3ed7-4230-9282-8831e3fe5ae7" providerId="ADAL" clId="{F65315AA-9543-4A5F-BDE2-D7655569BE3F}"/>
    <pc:docChg chg="undo redo custSel modSld modMainMaster">
      <pc:chgData name="GOMEZ, Paula" userId="c93cf399-3ed7-4230-9282-8831e3fe5ae7" providerId="ADAL" clId="{F65315AA-9543-4A5F-BDE2-D7655569BE3F}" dt="2024-02-14T14:58:32.271" v="444" actId="14100"/>
      <pc:docMkLst>
        <pc:docMk/>
      </pc:docMkLst>
      <pc:sldChg chg="addSp delSp modSp mod">
        <pc:chgData name="GOMEZ, Paula" userId="c93cf399-3ed7-4230-9282-8831e3fe5ae7" providerId="ADAL" clId="{F65315AA-9543-4A5F-BDE2-D7655569BE3F}" dt="2024-02-14T14:57:20.837" v="432" actId="1076"/>
        <pc:sldMkLst>
          <pc:docMk/>
          <pc:sldMk cId="0" sldId="270"/>
        </pc:sldMkLst>
        <pc:picChg chg="del">
          <ac:chgData name="GOMEZ, Paula" userId="c93cf399-3ed7-4230-9282-8831e3fe5ae7" providerId="ADAL" clId="{F65315AA-9543-4A5F-BDE2-D7655569BE3F}" dt="2024-02-14T14:47:36.455" v="424" actId="478"/>
          <ac:picMkLst>
            <pc:docMk/>
            <pc:sldMk cId="0" sldId="270"/>
            <ac:picMk id="561" creationId="{00000000-0000-0000-0000-000000000000}"/>
          </ac:picMkLst>
        </pc:picChg>
        <pc:picChg chg="add mod">
          <ac:chgData name="GOMEZ, Paula" userId="c93cf399-3ed7-4230-9282-8831e3fe5ae7" providerId="ADAL" clId="{F65315AA-9543-4A5F-BDE2-D7655569BE3F}" dt="2024-02-14T14:57:20.837" v="432" actId="1076"/>
          <ac:picMkLst>
            <pc:docMk/>
            <pc:sldMk cId="0" sldId="270"/>
            <ac:picMk id="1026" creationId="{E27D067C-C387-B25B-F723-925AADCD4219}"/>
          </ac:picMkLst>
        </pc:picChg>
      </pc:sldChg>
      <pc:sldChg chg="addSp delSp modSp mod">
        <pc:chgData name="GOMEZ, Paula" userId="c93cf399-3ed7-4230-9282-8831e3fe5ae7" providerId="ADAL" clId="{F65315AA-9543-4A5F-BDE2-D7655569BE3F}" dt="2024-02-14T14:57:26.582" v="434"/>
        <pc:sldMkLst>
          <pc:docMk/>
          <pc:sldMk cId="0" sldId="271"/>
        </pc:sldMkLst>
        <pc:picChg chg="del">
          <ac:chgData name="GOMEZ, Paula" userId="c93cf399-3ed7-4230-9282-8831e3fe5ae7" providerId="ADAL" clId="{F65315AA-9543-4A5F-BDE2-D7655569BE3F}" dt="2024-02-14T14:57:25.992" v="433" actId="478"/>
          <ac:picMkLst>
            <pc:docMk/>
            <pc:sldMk cId="0" sldId="271"/>
            <ac:picMk id="2" creationId="{7A8278C6-4CB8-7D72-7BF0-3A223BE58B65}"/>
          </ac:picMkLst>
        </pc:picChg>
        <pc:picChg chg="add mod">
          <ac:chgData name="GOMEZ, Paula" userId="c93cf399-3ed7-4230-9282-8831e3fe5ae7" providerId="ADAL" clId="{F65315AA-9543-4A5F-BDE2-D7655569BE3F}" dt="2024-02-14T14:57:26.582" v="434"/>
          <ac:picMkLst>
            <pc:docMk/>
            <pc:sldMk cId="0" sldId="271"/>
            <ac:picMk id="3" creationId="{21EB9511-9C11-84AD-6BD1-97B45E970E38}"/>
          </ac:picMkLst>
        </pc:picChg>
      </pc:sldChg>
      <pc:sldChg chg="addSp delSp modSp mod">
        <pc:chgData name="GOMEZ, Paula" userId="c93cf399-3ed7-4230-9282-8831e3fe5ae7" providerId="ADAL" clId="{F65315AA-9543-4A5F-BDE2-D7655569BE3F}" dt="2024-02-08T15:44:16.750" v="141" actId="1076"/>
        <pc:sldMkLst>
          <pc:docMk/>
          <pc:sldMk cId="0" sldId="272"/>
        </pc:sldMkLst>
        <pc:picChg chg="del">
          <ac:chgData name="GOMEZ, Paula" userId="c93cf399-3ed7-4230-9282-8831e3fe5ae7" providerId="ADAL" clId="{F65315AA-9543-4A5F-BDE2-D7655569BE3F}" dt="2024-02-08T15:43:12.717" v="126" actId="478"/>
          <ac:picMkLst>
            <pc:docMk/>
            <pc:sldMk cId="0" sldId="272"/>
            <ac:picMk id="3" creationId="{9C55B4EE-5FFC-4D21-845E-440DFE0E3103}"/>
          </ac:picMkLst>
        </pc:picChg>
        <pc:picChg chg="add mod modCrop">
          <ac:chgData name="GOMEZ, Paula" userId="c93cf399-3ed7-4230-9282-8831e3fe5ae7" providerId="ADAL" clId="{F65315AA-9543-4A5F-BDE2-D7655569BE3F}" dt="2024-02-08T15:44:16.750" v="141" actId="1076"/>
          <ac:picMkLst>
            <pc:docMk/>
            <pc:sldMk cId="0" sldId="272"/>
            <ac:picMk id="4" creationId="{D60E8EA6-9D1F-E9A2-590E-F8EB980B80DC}"/>
          </ac:picMkLst>
        </pc:picChg>
      </pc:sldChg>
      <pc:sldChg chg="addSp delSp modSp mod">
        <pc:chgData name="GOMEZ, Paula" userId="c93cf399-3ed7-4230-9282-8831e3fe5ae7" providerId="ADAL" clId="{F65315AA-9543-4A5F-BDE2-D7655569BE3F}" dt="2024-02-14T14:58:01.479" v="440" actId="1076"/>
        <pc:sldMkLst>
          <pc:docMk/>
          <pc:sldMk cId="0" sldId="273"/>
        </pc:sldMkLst>
        <pc:spChg chg="mod ord">
          <ac:chgData name="GOMEZ, Paula" userId="c93cf399-3ed7-4230-9282-8831e3fe5ae7" providerId="ADAL" clId="{F65315AA-9543-4A5F-BDE2-D7655569BE3F}" dt="2024-02-14T14:58:01.479" v="440" actId="1076"/>
          <ac:spMkLst>
            <pc:docMk/>
            <pc:sldMk cId="0" sldId="273"/>
            <ac:spMk id="581" creationId="{00000000-0000-0000-0000-000000000000}"/>
          </ac:spMkLst>
        </pc:spChg>
        <pc:picChg chg="del">
          <ac:chgData name="GOMEZ, Paula" userId="c93cf399-3ed7-4230-9282-8831e3fe5ae7" providerId="ADAL" clId="{F65315AA-9543-4A5F-BDE2-D7655569BE3F}" dt="2024-02-14T14:57:34.009" v="435" actId="478"/>
          <ac:picMkLst>
            <pc:docMk/>
            <pc:sldMk cId="0" sldId="273"/>
            <ac:picMk id="2" creationId="{51388460-9106-4F7B-92B9-F5BDC1172528}"/>
          </ac:picMkLst>
        </pc:picChg>
        <pc:picChg chg="add mod">
          <ac:chgData name="GOMEZ, Paula" userId="c93cf399-3ed7-4230-9282-8831e3fe5ae7" providerId="ADAL" clId="{F65315AA-9543-4A5F-BDE2-D7655569BE3F}" dt="2024-02-14T14:57:35.855" v="436"/>
          <ac:picMkLst>
            <pc:docMk/>
            <pc:sldMk cId="0" sldId="273"/>
            <ac:picMk id="3" creationId="{BDC59F76-C116-29EB-4857-02265A3E161F}"/>
          </ac:picMkLst>
        </pc:picChg>
        <pc:picChg chg="mod">
          <ac:chgData name="GOMEZ, Paula" userId="c93cf399-3ed7-4230-9282-8831e3fe5ae7" providerId="ADAL" clId="{F65315AA-9543-4A5F-BDE2-D7655569BE3F}" dt="2024-02-14T14:57:54.615" v="438" actId="1076"/>
          <ac:picMkLst>
            <pc:docMk/>
            <pc:sldMk cId="0" sldId="273"/>
            <ac:picMk id="578" creationId="{00000000-0000-0000-0000-000000000000}"/>
          </ac:picMkLst>
        </pc:picChg>
        <pc:picChg chg="mod">
          <ac:chgData name="GOMEZ, Paula" userId="c93cf399-3ed7-4230-9282-8831e3fe5ae7" providerId="ADAL" clId="{F65315AA-9543-4A5F-BDE2-D7655569BE3F}" dt="2024-02-14T14:57:57.079" v="439" actId="1076"/>
          <ac:picMkLst>
            <pc:docMk/>
            <pc:sldMk cId="0" sldId="273"/>
            <ac:picMk id="579" creationId="{00000000-0000-0000-0000-000000000000}"/>
          </ac:picMkLst>
        </pc:picChg>
      </pc:sldChg>
      <pc:sldChg chg="addSp delSp modSp mod">
        <pc:chgData name="GOMEZ, Paula" userId="c93cf399-3ed7-4230-9282-8831e3fe5ae7" providerId="ADAL" clId="{F65315AA-9543-4A5F-BDE2-D7655569BE3F}" dt="2024-02-14T14:58:32.271" v="444" actId="14100"/>
        <pc:sldMkLst>
          <pc:docMk/>
          <pc:sldMk cId="0" sldId="275"/>
        </pc:sldMkLst>
        <pc:spChg chg="mod">
          <ac:chgData name="GOMEZ, Paula" userId="c93cf399-3ed7-4230-9282-8831e3fe5ae7" providerId="ADAL" clId="{F65315AA-9543-4A5F-BDE2-D7655569BE3F}" dt="2024-02-14T14:58:32.271" v="444" actId="14100"/>
          <ac:spMkLst>
            <pc:docMk/>
            <pc:sldMk cId="0" sldId="275"/>
            <ac:spMk id="599" creationId="{00000000-0000-0000-0000-000000000000}"/>
          </ac:spMkLst>
        </pc:spChg>
        <pc:picChg chg="del">
          <ac:chgData name="GOMEZ, Paula" userId="c93cf399-3ed7-4230-9282-8831e3fe5ae7" providerId="ADAL" clId="{F65315AA-9543-4A5F-BDE2-D7655569BE3F}" dt="2024-02-14T14:58:10.841" v="441" actId="478"/>
          <ac:picMkLst>
            <pc:docMk/>
            <pc:sldMk cId="0" sldId="275"/>
            <ac:picMk id="2" creationId="{DBAE380D-2985-EA52-C54A-AE189F67F3EF}"/>
          </ac:picMkLst>
        </pc:picChg>
        <pc:picChg chg="add mod">
          <ac:chgData name="GOMEZ, Paula" userId="c93cf399-3ed7-4230-9282-8831e3fe5ae7" providerId="ADAL" clId="{F65315AA-9543-4A5F-BDE2-D7655569BE3F}" dt="2024-02-14T14:58:24.537" v="443" actId="167"/>
          <ac:picMkLst>
            <pc:docMk/>
            <pc:sldMk cId="0" sldId="275"/>
            <ac:picMk id="3" creationId="{A8B15286-8EDA-4F45-5A5A-E150C09E99C2}"/>
          </ac:picMkLst>
        </pc:picChg>
      </pc:sldChg>
      <pc:sldChg chg="modSp mod">
        <pc:chgData name="GOMEZ, Paula" userId="c93cf399-3ed7-4230-9282-8831e3fe5ae7" providerId="ADAL" clId="{F65315AA-9543-4A5F-BDE2-D7655569BE3F}" dt="2024-02-08T16:52:13.916" v="408" actId="14100"/>
        <pc:sldMkLst>
          <pc:docMk/>
          <pc:sldMk cId="0" sldId="279"/>
        </pc:sldMkLst>
        <pc:spChg chg="mod">
          <ac:chgData name="GOMEZ, Paula" userId="c93cf399-3ed7-4230-9282-8831e3fe5ae7" providerId="ADAL" clId="{F65315AA-9543-4A5F-BDE2-D7655569BE3F}" dt="2024-02-08T15:44:41.242" v="146" actId="14100"/>
          <ac:spMkLst>
            <pc:docMk/>
            <pc:sldMk cId="0" sldId="279"/>
            <ac:spMk id="631" creationId="{00000000-0000-0000-0000-000000000000}"/>
          </ac:spMkLst>
        </pc:spChg>
        <pc:spChg chg="mod">
          <ac:chgData name="GOMEZ, Paula" userId="c93cf399-3ed7-4230-9282-8831e3fe5ae7" providerId="ADAL" clId="{F65315AA-9543-4A5F-BDE2-D7655569BE3F}" dt="2024-02-08T15:44:58.389" v="155" actId="14100"/>
          <ac:spMkLst>
            <pc:docMk/>
            <pc:sldMk cId="0" sldId="279"/>
            <ac:spMk id="632" creationId="{00000000-0000-0000-0000-000000000000}"/>
          </ac:spMkLst>
        </pc:spChg>
        <pc:spChg chg="mod">
          <ac:chgData name="GOMEZ, Paula" userId="c93cf399-3ed7-4230-9282-8831e3fe5ae7" providerId="ADAL" clId="{F65315AA-9543-4A5F-BDE2-D7655569BE3F}" dt="2024-02-08T16:52:13.916" v="408" actId="14100"/>
          <ac:spMkLst>
            <pc:docMk/>
            <pc:sldMk cId="0" sldId="279"/>
            <ac:spMk id="633" creationId="{00000000-0000-0000-0000-000000000000}"/>
          </ac:spMkLst>
        </pc:spChg>
      </pc:sldChg>
      <pc:sldChg chg="addSp delSp modSp mod">
        <pc:chgData name="GOMEZ, Paula" userId="c93cf399-3ed7-4230-9282-8831e3fe5ae7" providerId="ADAL" clId="{F65315AA-9543-4A5F-BDE2-D7655569BE3F}" dt="2024-02-08T15:47:20.495" v="174" actId="14100"/>
        <pc:sldMkLst>
          <pc:docMk/>
          <pc:sldMk cId="0" sldId="290"/>
        </pc:sldMkLst>
        <pc:picChg chg="add mod modCrop">
          <ac:chgData name="GOMEZ, Paula" userId="c93cf399-3ed7-4230-9282-8831e3fe5ae7" providerId="ADAL" clId="{F65315AA-9543-4A5F-BDE2-D7655569BE3F}" dt="2024-02-08T15:46:21.062" v="165" actId="14100"/>
          <ac:picMkLst>
            <pc:docMk/>
            <pc:sldMk cId="0" sldId="290"/>
            <ac:picMk id="3" creationId="{CFEDF149-CA2A-6162-303D-EB6F908BA01D}"/>
          </ac:picMkLst>
        </pc:picChg>
        <pc:picChg chg="add mod modCrop">
          <ac:chgData name="GOMEZ, Paula" userId="c93cf399-3ed7-4230-9282-8831e3fe5ae7" providerId="ADAL" clId="{F65315AA-9543-4A5F-BDE2-D7655569BE3F}" dt="2024-02-08T15:47:20.495" v="174" actId="14100"/>
          <ac:picMkLst>
            <pc:docMk/>
            <pc:sldMk cId="0" sldId="290"/>
            <ac:picMk id="5" creationId="{A2B56B76-15D1-A4CD-43FF-12EFC1E3EF66}"/>
          </ac:picMkLst>
        </pc:picChg>
        <pc:picChg chg="del">
          <ac:chgData name="GOMEZ, Paula" userId="c93cf399-3ed7-4230-9282-8831e3fe5ae7" providerId="ADAL" clId="{F65315AA-9543-4A5F-BDE2-D7655569BE3F}" dt="2024-02-08T15:45:37.560" v="156" actId="478"/>
          <ac:picMkLst>
            <pc:docMk/>
            <pc:sldMk cId="0" sldId="290"/>
            <ac:picMk id="925" creationId="{00000000-0000-0000-0000-000000000000}"/>
          </ac:picMkLst>
        </pc:picChg>
        <pc:picChg chg="del">
          <ac:chgData name="GOMEZ, Paula" userId="c93cf399-3ed7-4230-9282-8831e3fe5ae7" providerId="ADAL" clId="{F65315AA-9543-4A5F-BDE2-D7655569BE3F}" dt="2024-02-08T15:46:29.174" v="166" actId="478"/>
          <ac:picMkLst>
            <pc:docMk/>
            <pc:sldMk cId="0" sldId="290"/>
            <ac:picMk id="926" creationId="{00000000-0000-0000-0000-000000000000}"/>
          </ac:picMkLst>
        </pc:picChg>
      </pc:sldChg>
      <pc:sldChg chg="addSp delSp modSp mod">
        <pc:chgData name="GOMEZ, Paula" userId="c93cf399-3ed7-4230-9282-8831e3fe5ae7" providerId="ADAL" clId="{F65315AA-9543-4A5F-BDE2-D7655569BE3F}" dt="2024-02-08T15:52:01.832" v="211" actId="14100"/>
        <pc:sldMkLst>
          <pc:docMk/>
          <pc:sldMk cId="0" sldId="291"/>
        </pc:sldMkLst>
        <pc:picChg chg="add mod modCrop">
          <ac:chgData name="GOMEZ, Paula" userId="c93cf399-3ed7-4230-9282-8831e3fe5ae7" providerId="ADAL" clId="{F65315AA-9543-4A5F-BDE2-D7655569BE3F}" dt="2024-02-08T15:48:55.831" v="188" actId="1076"/>
          <ac:picMkLst>
            <pc:docMk/>
            <pc:sldMk cId="0" sldId="291"/>
            <ac:picMk id="3" creationId="{23E7111C-A5E3-4126-96B0-F2F0A12C19EA}"/>
          </ac:picMkLst>
        </pc:picChg>
        <pc:picChg chg="add mod modCrop">
          <ac:chgData name="GOMEZ, Paula" userId="c93cf399-3ed7-4230-9282-8831e3fe5ae7" providerId="ADAL" clId="{F65315AA-9543-4A5F-BDE2-D7655569BE3F}" dt="2024-02-08T15:50:07.039" v="202" actId="14100"/>
          <ac:picMkLst>
            <pc:docMk/>
            <pc:sldMk cId="0" sldId="291"/>
            <ac:picMk id="5" creationId="{DBC9F788-75E2-C632-59CF-97E08B719FEF}"/>
          </ac:picMkLst>
        </pc:picChg>
        <pc:picChg chg="add mod modCrop">
          <ac:chgData name="GOMEZ, Paula" userId="c93cf399-3ed7-4230-9282-8831e3fe5ae7" providerId="ADAL" clId="{F65315AA-9543-4A5F-BDE2-D7655569BE3F}" dt="2024-02-08T15:52:01.832" v="211" actId="14100"/>
          <ac:picMkLst>
            <pc:docMk/>
            <pc:sldMk cId="0" sldId="291"/>
            <ac:picMk id="7" creationId="{241F0270-F617-E16D-724B-EE16A76E23F6}"/>
          </ac:picMkLst>
        </pc:picChg>
        <pc:picChg chg="del">
          <ac:chgData name="GOMEZ, Paula" userId="c93cf399-3ed7-4230-9282-8831e3fe5ae7" providerId="ADAL" clId="{F65315AA-9543-4A5F-BDE2-D7655569BE3F}" dt="2024-02-08T15:51:37.374" v="203" actId="478"/>
          <ac:picMkLst>
            <pc:docMk/>
            <pc:sldMk cId="0" sldId="291"/>
            <ac:picMk id="931" creationId="{00000000-0000-0000-0000-000000000000}"/>
          </ac:picMkLst>
        </pc:picChg>
        <pc:picChg chg="del">
          <ac:chgData name="GOMEZ, Paula" userId="c93cf399-3ed7-4230-9282-8831e3fe5ae7" providerId="ADAL" clId="{F65315AA-9543-4A5F-BDE2-D7655569BE3F}" dt="2024-02-08T15:48:17.121" v="175" actId="478"/>
          <ac:picMkLst>
            <pc:docMk/>
            <pc:sldMk cId="0" sldId="291"/>
            <ac:picMk id="934" creationId="{00000000-0000-0000-0000-000000000000}"/>
          </ac:picMkLst>
        </pc:picChg>
        <pc:picChg chg="del">
          <ac:chgData name="GOMEZ, Paula" userId="c93cf399-3ed7-4230-9282-8831e3fe5ae7" providerId="ADAL" clId="{F65315AA-9543-4A5F-BDE2-D7655569BE3F}" dt="2024-02-08T15:49:59.840" v="199" actId="478"/>
          <ac:picMkLst>
            <pc:docMk/>
            <pc:sldMk cId="0" sldId="291"/>
            <ac:picMk id="935" creationId="{00000000-0000-0000-0000-000000000000}"/>
          </ac:picMkLst>
        </pc:picChg>
        <pc:picChg chg="del mod">
          <ac:chgData name="GOMEZ, Paula" userId="c93cf399-3ed7-4230-9282-8831e3fe5ae7" providerId="ADAL" clId="{F65315AA-9543-4A5F-BDE2-D7655569BE3F}" dt="2024-02-08T15:49:29.296" v="190" actId="478"/>
          <ac:picMkLst>
            <pc:docMk/>
            <pc:sldMk cId="0" sldId="291"/>
            <ac:picMk id="936" creationId="{00000000-0000-0000-0000-000000000000}"/>
          </ac:picMkLst>
        </pc:picChg>
      </pc:sldChg>
      <pc:sldChg chg="addSp delSp modSp mod">
        <pc:chgData name="GOMEZ, Paula" userId="c93cf399-3ed7-4230-9282-8831e3fe5ae7" providerId="ADAL" clId="{F65315AA-9543-4A5F-BDE2-D7655569BE3F}" dt="2024-02-08T15:55:11.183" v="251" actId="732"/>
        <pc:sldMkLst>
          <pc:docMk/>
          <pc:sldMk cId="0" sldId="292"/>
        </pc:sldMkLst>
        <pc:picChg chg="add del mod modCrop">
          <ac:chgData name="GOMEZ, Paula" userId="c93cf399-3ed7-4230-9282-8831e3fe5ae7" providerId="ADAL" clId="{F65315AA-9543-4A5F-BDE2-D7655569BE3F}" dt="2024-02-08T15:55:11.183" v="251" actId="732"/>
          <ac:picMkLst>
            <pc:docMk/>
            <pc:sldMk cId="0" sldId="292"/>
            <ac:picMk id="3" creationId="{95CE4539-B517-0FAC-14DF-4CE501AFD73A}"/>
          </ac:picMkLst>
        </pc:picChg>
        <pc:picChg chg="add mod modCrop">
          <ac:chgData name="GOMEZ, Paula" userId="c93cf399-3ed7-4230-9282-8831e3fe5ae7" providerId="ADAL" clId="{F65315AA-9543-4A5F-BDE2-D7655569BE3F}" dt="2024-02-08T15:54:47.768" v="247" actId="732"/>
          <ac:picMkLst>
            <pc:docMk/>
            <pc:sldMk cId="0" sldId="292"/>
            <ac:picMk id="5" creationId="{74752BE3-EF1D-AF48-9EC4-1FC88C4E33AD}"/>
          </ac:picMkLst>
        </pc:picChg>
        <pc:picChg chg="add del">
          <ac:chgData name="GOMEZ, Paula" userId="c93cf399-3ed7-4230-9282-8831e3fe5ae7" providerId="ADAL" clId="{F65315AA-9543-4A5F-BDE2-D7655569BE3F}" dt="2024-02-08T15:53:02.557" v="224" actId="478"/>
          <ac:picMkLst>
            <pc:docMk/>
            <pc:sldMk cId="0" sldId="292"/>
            <ac:picMk id="940" creationId="{00000000-0000-0000-0000-000000000000}"/>
          </ac:picMkLst>
        </pc:picChg>
        <pc:picChg chg="del">
          <ac:chgData name="GOMEZ, Paula" userId="c93cf399-3ed7-4230-9282-8831e3fe5ae7" providerId="ADAL" clId="{F65315AA-9543-4A5F-BDE2-D7655569BE3F}" dt="2024-02-08T15:53:16.587" v="232" actId="478"/>
          <ac:picMkLst>
            <pc:docMk/>
            <pc:sldMk cId="0" sldId="292"/>
            <ac:picMk id="941" creationId="{00000000-0000-0000-0000-000000000000}"/>
          </ac:picMkLst>
        </pc:picChg>
      </pc:sldChg>
      <pc:sldChg chg="addSp delSp modSp mod">
        <pc:chgData name="GOMEZ, Paula" userId="c93cf399-3ed7-4230-9282-8831e3fe5ae7" providerId="ADAL" clId="{F65315AA-9543-4A5F-BDE2-D7655569BE3F}" dt="2024-02-08T15:59:01.011" v="283" actId="1076"/>
        <pc:sldMkLst>
          <pc:docMk/>
          <pc:sldMk cId="0" sldId="293"/>
        </pc:sldMkLst>
        <pc:grpChg chg="del">
          <ac:chgData name="GOMEZ, Paula" userId="c93cf399-3ed7-4230-9282-8831e3fe5ae7" providerId="ADAL" clId="{F65315AA-9543-4A5F-BDE2-D7655569BE3F}" dt="2024-02-08T15:55:46.194" v="252" actId="478"/>
          <ac:grpSpMkLst>
            <pc:docMk/>
            <pc:sldMk cId="0" sldId="293"/>
            <ac:grpSpMk id="946" creationId="{00000000-0000-0000-0000-000000000000}"/>
          </ac:grpSpMkLst>
        </pc:grpChg>
        <pc:grpChg chg="del">
          <ac:chgData name="GOMEZ, Paula" userId="c93cf399-3ed7-4230-9282-8831e3fe5ae7" providerId="ADAL" clId="{F65315AA-9543-4A5F-BDE2-D7655569BE3F}" dt="2024-02-08T15:57:08.737" v="266" actId="478"/>
          <ac:grpSpMkLst>
            <pc:docMk/>
            <pc:sldMk cId="0" sldId="293"/>
            <ac:grpSpMk id="949" creationId="{00000000-0000-0000-0000-000000000000}"/>
          </ac:grpSpMkLst>
        </pc:grpChg>
        <pc:picChg chg="add mod modCrop">
          <ac:chgData name="GOMEZ, Paula" userId="c93cf399-3ed7-4230-9282-8831e3fe5ae7" providerId="ADAL" clId="{F65315AA-9543-4A5F-BDE2-D7655569BE3F}" dt="2024-02-08T15:58:56.669" v="282" actId="1076"/>
          <ac:picMkLst>
            <pc:docMk/>
            <pc:sldMk cId="0" sldId="293"/>
            <ac:picMk id="3" creationId="{F89B1111-A5A3-CFB3-DA88-5628AA186CFC}"/>
          </ac:picMkLst>
        </pc:picChg>
        <pc:picChg chg="add mod modCrop">
          <ac:chgData name="GOMEZ, Paula" userId="c93cf399-3ed7-4230-9282-8831e3fe5ae7" providerId="ADAL" clId="{F65315AA-9543-4A5F-BDE2-D7655569BE3F}" dt="2024-02-08T15:59:01.011" v="283" actId="1076"/>
          <ac:picMkLst>
            <pc:docMk/>
            <pc:sldMk cId="0" sldId="293"/>
            <ac:picMk id="5" creationId="{0EA9332E-D7BB-BD85-58AD-A354E04E725B}"/>
          </ac:picMkLst>
        </pc:picChg>
      </pc:sldChg>
      <pc:sldChg chg="addSp delSp modSp mod">
        <pc:chgData name="GOMEZ, Paula" userId="c93cf399-3ed7-4230-9282-8831e3fe5ae7" providerId="ADAL" clId="{F65315AA-9543-4A5F-BDE2-D7655569BE3F}" dt="2024-02-08T16:00:45.846" v="298" actId="1076"/>
        <pc:sldMkLst>
          <pc:docMk/>
          <pc:sldMk cId="0" sldId="320"/>
        </pc:sldMkLst>
        <pc:picChg chg="add mod modCrop">
          <ac:chgData name="GOMEZ, Paula" userId="c93cf399-3ed7-4230-9282-8831e3fe5ae7" providerId="ADAL" clId="{F65315AA-9543-4A5F-BDE2-D7655569BE3F}" dt="2024-02-08T16:00:45.846" v="298" actId="1076"/>
          <ac:picMkLst>
            <pc:docMk/>
            <pc:sldMk cId="0" sldId="320"/>
            <ac:picMk id="4" creationId="{56288997-2AA1-4F32-9EFC-18097936A04C}"/>
          </ac:picMkLst>
        </pc:picChg>
        <pc:picChg chg="del">
          <ac:chgData name="GOMEZ, Paula" userId="c93cf399-3ed7-4230-9282-8831e3fe5ae7" providerId="ADAL" clId="{F65315AA-9543-4A5F-BDE2-D7655569BE3F}" dt="2024-02-08T15:59:54.327" v="284" actId="478"/>
          <ac:picMkLst>
            <pc:docMk/>
            <pc:sldMk cId="0" sldId="320"/>
            <ac:picMk id="1120" creationId="{00000000-0000-0000-0000-000000000000}"/>
          </ac:picMkLst>
        </pc:picChg>
      </pc:sldChg>
      <pc:sldChg chg="addSp delSp modSp mod">
        <pc:chgData name="GOMEZ, Paula" userId="c93cf399-3ed7-4230-9282-8831e3fe5ae7" providerId="ADAL" clId="{F65315AA-9543-4A5F-BDE2-D7655569BE3F}" dt="2024-02-08T16:02:03.543" v="310" actId="1076"/>
        <pc:sldMkLst>
          <pc:docMk/>
          <pc:sldMk cId="0" sldId="324"/>
        </pc:sldMkLst>
        <pc:picChg chg="add mod modCrop">
          <ac:chgData name="GOMEZ, Paula" userId="c93cf399-3ed7-4230-9282-8831e3fe5ae7" providerId="ADAL" clId="{F65315AA-9543-4A5F-BDE2-D7655569BE3F}" dt="2024-02-08T16:02:03.543" v="310" actId="1076"/>
          <ac:picMkLst>
            <pc:docMk/>
            <pc:sldMk cId="0" sldId="324"/>
            <ac:picMk id="3" creationId="{A63604D9-93B1-FCBF-0425-404CB19F9E71}"/>
          </ac:picMkLst>
        </pc:picChg>
        <pc:picChg chg="del">
          <ac:chgData name="GOMEZ, Paula" userId="c93cf399-3ed7-4230-9282-8831e3fe5ae7" providerId="ADAL" clId="{F65315AA-9543-4A5F-BDE2-D7655569BE3F}" dt="2024-02-08T16:00:52.822" v="299" actId="478"/>
          <ac:picMkLst>
            <pc:docMk/>
            <pc:sldMk cId="0" sldId="324"/>
            <ac:picMk id="1138" creationId="{00000000-0000-0000-0000-000000000000}"/>
          </ac:picMkLst>
        </pc:picChg>
      </pc:sldChg>
      <pc:sldChg chg="addSp delSp modSp mod">
        <pc:chgData name="GOMEZ, Paula" userId="c93cf399-3ed7-4230-9282-8831e3fe5ae7" providerId="ADAL" clId="{F65315AA-9543-4A5F-BDE2-D7655569BE3F}" dt="2024-02-08T16:02:58.179" v="312"/>
        <pc:sldMkLst>
          <pc:docMk/>
          <pc:sldMk cId="0" sldId="332"/>
        </pc:sldMkLst>
        <pc:picChg chg="add mod">
          <ac:chgData name="GOMEZ, Paula" userId="c93cf399-3ed7-4230-9282-8831e3fe5ae7" providerId="ADAL" clId="{F65315AA-9543-4A5F-BDE2-D7655569BE3F}" dt="2024-02-08T16:02:58.179" v="312"/>
          <ac:picMkLst>
            <pc:docMk/>
            <pc:sldMk cId="0" sldId="332"/>
            <ac:picMk id="3" creationId="{DBA94705-2E21-BAD0-DDA1-12BFE54A729A}"/>
          </ac:picMkLst>
        </pc:picChg>
        <pc:picChg chg="del">
          <ac:chgData name="GOMEZ, Paula" userId="c93cf399-3ed7-4230-9282-8831e3fe5ae7" providerId="ADAL" clId="{F65315AA-9543-4A5F-BDE2-D7655569BE3F}" dt="2024-02-08T16:02:46.441" v="311" actId="478"/>
          <ac:picMkLst>
            <pc:docMk/>
            <pc:sldMk cId="0" sldId="332"/>
            <ac:picMk id="1192" creationId="{00000000-0000-0000-0000-000000000000}"/>
          </ac:picMkLst>
        </pc:picChg>
      </pc:sldChg>
      <pc:sldChg chg="addSp delSp modSp mod">
        <pc:chgData name="GOMEZ, Paula" userId="c93cf399-3ed7-4230-9282-8831e3fe5ae7" providerId="ADAL" clId="{F65315AA-9543-4A5F-BDE2-D7655569BE3F}" dt="2024-02-08T16:04:01.775" v="322" actId="1076"/>
        <pc:sldMkLst>
          <pc:docMk/>
          <pc:sldMk cId="0" sldId="334"/>
        </pc:sldMkLst>
        <pc:picChg chg="add mod modCrop">
          <ac:chgData name="GOMEZ, Paula" userId="c93cf399-3ed7-4230-9282-8831e3fe5ae7" providerId="ADAL" clId="{F65315AA-9543-4A5F-BDE2-D7655569BE3F}" dt="2024-02-08T16:04:01.775" v="322" actId="1076"/>
          <ac:picMkLst>
            <pc:docMk/>
            <pc:sldMk cId="0" sldId="334"/>
            <ac:picMk id="4" creationId="{EB7FDE89-7262-EAF3-CBAC-836459ACA233}"/>
          </ac:picMkLst>
        </pc:picChg>
        <pc:picChg chg="del">
          <ac:chgData name="GOMEZ, Paula" userId="c93cf399-3ed7-4230-9282-8831e3fe5ae7" providerId="ADAL" clId="{F65315AA-9543-4A5F-BDE2-D7655569BE3F}" dt="2024-02-08T16:03:24.353" v="313" actId="478"/>
          <ac:picMkLst>
            <pc:docMk/>
            <pc:sldMk cId="0" sldId="334"/>
            <ac:picMk id="515" creationId="{00000000-0000-0000-0000-000000000000}"/>
          </ac:picMkLst>
        </pc:picChg>
      </pc:sldChg>
      <pc:sldChg chg="addSp delSp modSp mod">
        <pc:chgData name="GOMEZ, Paula" userId="c93cf399-3ed7-4230-9282-8831e3fe5ae7" providerId="ADAL" clId="{F65315AA-9543-4A5F-BDE2-D7655569BE3F}" dt="2024-02-08T16:29:11.531" v="337" actId="14100"/>
        <pc:sldMkLst>
          <pc:docMk/>
          <pc:sldMk cId="0" sldId="338"/>
        </pc:sldMkLst>
        <pc:picChg chg="add mod modCrop">
          <ac:chgData name="GOMEZ, Paula" userId="c93cf399-3ed7-4230-9282-8831e3fe5ae7" providerId="ADAL" clId="{F65315AA-9543-4A5F-BDE2-D7655569BE3F}" dt="2024-02-08T16:29:11.531" v="337" actId="14100"/>
          <ac:picMkLst>
            <pc:docMk/>
            <pc:sldMk cId="0" sldId="338"/>
            <ac:picMk id="3" creationId="{F7B3D6C2-D937-E566-51CD-54FB24178458}"/>
          </ac:picMkLst>
        </pc:picChg>
        <pc:picChg chg="del">
          <ac:chgData name="GOMEZ, Paula" userId="c93cf399-3ed7-4230-9282-8831e3fe5ae7" providerId="ADAL" clId="{F65315AA-9543-4A5F-BDE2-D7655569BE3F}" dt="2024-02-08T16:06:09.226" v="323" actId="478"/>
          <ac:picMkLst>
            <pc:docMk/>
            <pc:sldMk cId="0" sldId="338"/>
            <ac:picMk id="548" creationId="{00000000-0000-0000-0000-000000000000}"/>
          </ac:picMkLst>
        </pc:picChg>
      </pc:sldChg>
      <pc:sldChg chg="addSp delSp modSp mod">
        <pc:chgData name="GOMEZ, Paula" userId="c93cf399-3ed7-4230-9282-8831e3fe5ae7" providerId="ADAL" clId="{F65315AA-9543-4A5F-BDE2-D7655569BE3F}" dt="2024-02-08T16:30:39.936" v="349" actId="1076"/>
        <pc:sldMkLst>
          <pc:docMk/>
          <pc:sldMk cId="0" sldId="340"/>
        </pc:sldMkLst>
        <pc:picChg chg="add mod modCrop">
          <ac:chgData name="GOMEZ, Paula" userId="c93cf399-3ed7-4230-9282-8831e3fe5ae7" providerId="ADAL" clId="{F65315AA-9543-4A5F-BDE2-D7655569BE3F}" dt="2024-02-08T16:30:39.936" v="349" actId="1076"/>
          <ac:picMkLst>
            <pc:docMk/>
            <pc:sldMk cId="0" sldId="340"/>
            <ac:picMk id="3" creationId="{C33BE43A-E882-91D0-7F8A-17B2C8EA26C5}"/>
          </ac:picMkLst>
        </pc:picChg>
        <pc:picChg chg="del">
          <ac:chgData name="GOMEZ, Paula" userId="c93cf399-3ed7-4230-9282-8831e3fe5ae7" providerId="ADAL" clId="{F65315AA-9543-4A5F-BDE2-D7655569BE3F}" dt="2024-02-08T16:29:55.477" v="338" actId="478"/>
          <ac:picMkLst>
            <pc:docMk/>
            <pc:sldMk cId="0" sldId="340"/>
            <ac:picMk id="564" creationId="{00000000-0000-0000-0000-000000000000}"/>
          </ac:picMkLst>
        </pc:picChg>
      </pc:sldChg>
      <pc:sldChg chg="addSp delSp modSp mod">
        <pc:chgData name="GOMEZ, Paula" userId="c93cf399-3ed7-4230-9282-8831e3fe5ae7" providerId="ADAL" clId="{F65315AA-9543-4A5F-BDE2-D7655569BE3F}" dt="2024-02-08T16:32:12.546" v="363" actId="732"/>
        <pc:sldMkLst>
          <pc:docMk/>
          <pc:sldMk cId="0" sldId="344"/>
        </pc:sldMkLst>
        <pc:picChg chg="del">
          <ac:chgData name="GOMEZ, Paula" userId="c93cf399-3ed7-4230-9282-8831e3fe5ae7" providerId="ADAL" clId="{F65315AA-9543-4A5F-BDE2-D7655569BE3F}" dt="2024-02-08T16:31:12.673" v="350" actId="478"/>
          <ac:picMkLst>
            <pc:docMk/>
            <pc:sldMk cId="0" sldId="344"/>
            <ac:picMk id="3" creationId="{57E93DE5-52A8-47C5-A499-2376A43BE9B5}"/>
          </ac:picMkLst>
        </pc:picChg>
        <pc:picChg chg="add mod modCrop">
          <ac:chgData name="GOMEZ, Paula" userId="c93cf399-3ed7-4230-9282-8831e3fe5ae7" providerId="ADAL" clId="{F65315AA-9543-4A5F-BDE2-D7655569BE3F}" dt="2024-02-08T16:32:12.546" v="363" actId="732"/>
          <ac:picMkLst>
            <pc:docMk/>
            <pc:sldMk cId="0" sldId="344"/>
            <ac:picMk id="4" creationId="{FB7C16DB-23F0-C410-2AB3-AF022959A912}"/>
          </ac:picMkLst>
        </pc:picChg>
      </pc:sldChg>
      <pc:sldChg chg="addSp delSp modSp mod">
        <pc:chgData name="GOMEZ, Paula" userId="c93cf399-3ed7-4230-9282-8831e3fe5ae7" providerId="ADAL" clId="{F65315AA-9543-4A5F-BDE2-D7655569BE3F}" dt="2024-02-08T16:33:26.217" v="376" actId="1076"/>
        <pc:sldMkLst>
          <pc:docMk/>
          <pc:sldMk cId="0" sldId="352"/>
        </pc:sldMkLst>
        <pc:graphicFrameChg chg="del">
          <ac:chgData name="GOMEZ, Paula" userId="c93cf399-3ed7-4230-9282-8831e3fe5ae7" providerId="ADAL" clId="{F65315AA-9543-4A5F-BDE2-D7655569BE3F}" dt="2024-02-08T16:32:41.200" v="364" actId="478"/>
          <ac:graphicFrameMkLst>
            <pc:docMk/>
            <pc:sldMk cId="0" sldId="352"/>
            <ac:graphicFrameMk id="2" creationId="{058B2DC2-52A7-1859-918D-26175DA04ED0}"/>
          </ac:graphicFrameMkLst>
        </pc:graphicFrameChg>
        <pc:picChg chg="add mod modCrop">
          <ac:chgData name="GOMEZ, Paula" userId="c93cf399-3ed7-4230-9282-8831e3fe5ae7" providerId="ADAL" clId="{F65315AA-9543-4A5F-BDE2-D7655569BE3F}" dt="2024-02-08T16:33:26.217" v="376" actId="1076"/>
          <ac:picMkLst>
            <pc:docMk/>
            <pc:sldMk cId="0" sldId="352"/>
            <ac:picMk id="4" creationId="{74F74F77-1960-6A63-B94C-286B272A2AC4}"/>
          </ac:picMkLst>
        </pc:picChg>
      </pc:sldChg>
      <pc:sldChg chg="addSp delSp modSp mod">
        <pc:chgData name="GOMEZ, Paula" userId="c93cf399-3ed7-4230-9282-8831e3fe5ae7" providerId="ADAL" clId="{F65315AA-9543-4A5F-BDE2-D7655569BE3F}" dt="2024-02-08T16:35:06.970" v="387" actId="1076"/>
        <pc:sldMkLst>
          <pc:docMk/>
          <pc:sldMk cId="0" sldId="367"/>
        </pc:sldMkLst>
        <pc:picChg chg="add mod modCrop">
          <ac:chgData name="GOMEZ, Paula" userId="c93cf399-3ed7-4230-9282-8831e3fe5ae7" providerId="ADAL" clId="{F65315AA-9543-4A5F-BDE2-D7655569BE3F}" dt="2024-02-08T16:35:06.970" v="387" actId="1076"/>
          <ac:picMkLst>
            <pc:docMk/>
            <pc:sldMk cId="0" sldId="367"/>
            <ac:picMk id="4" creationId="{FF32BBFC-95B9-641F-11CD-029A16CA0326}"/>
          </ac:picMkLst>
        </pc:picChg>
        <pc:picChg chg="del">
          <ac:chgData name="GOMEZ, Paula" userId="c93cf399-3ed7-4230-9282-8831e3fe5ae7" providerId="ADAL" clId="{F65315AA-9543-4A5F-BDE2-D7655569BE3F}" dt="2024-02-08T16:34:22.275" v="377" actId="478"/>
          <ac:picMkLst>
            <pc:docMk/>
            <pc:sldMk cId="0" sldId="367"/>
            <ac:picMk id="729" creationId="{00000000-0000-0000-0000-000000000000}"/>
          </ac:picMkLst>
        </pc:picChg>
      </pc:sldChg>
      <pc:sldChg chg="addSp delSp modSp mod">
        <pc:chgData name="GOMEZ, Paula" userId="c93cf399-3ed7-4230-9282-8831e3fe5ae7" providerId="ADAL" clId="{F65315AA-9543-4A5F-BDE2-D7655569BE3F}" dt="2024-02-08T16:35:32.562" v="389"/>
        <pc:sldMkLst>
          <pc:docMk/>
          <pc:sldMk cId="0" sldId="380"/>
        </pc:sldMkLst>
        <pc:picChg chg="add mod">
          <ac:chgData name="GOMEZ, Paula" userId="c93cf399-3ed7-4230-9282-8831e3fe5ae7" providerId="ADAL" clId="{F65315AA-9543-4A5F-BDE2-D7655569BE3F}" dt="2024-02-08T16:35:32.562" v="389"/>
          <ac:picMkLst>
            <pc:docMk/>
            <pc:sldMk cId="0" sldId="380"/>
            <ac:picMk id="2" creationId="{BC5317B7-E79F-E54A-A528-8AF37FFB5512}"/>
          </ac:picMkLst>
        </pc:picChg>
        <pc:picChg chg="del">
          <ac:chgData name="GOMEZ, Paula" userId="c93cf399-3ed7-4230-9282-8831e3fe5ae7" providerId="ADAL" clId="{F65315AA-9543-4A5F-BDE2-D7655569BE3F}" dt="2024-02-08T16:35:32.019" v="388" actId="478"/>
          <ac:picMkLst>
            <pc:docMk/>
            <pc:sldMk cId="0" sldId="380"/>
            <ac:picMk id="798" creationId="{00000000-0000-0000-0000-000000000000}"/>
          </ac:picMkLst>
        </pc:picChg>
      </pc:sldChg>
      <pc:sldChg chg="addSp delSp modSp mod">
        <pc:chgData name="GOMEZ, Paula" userId="c93cf399-3ed7-4230-9282-8831e3fe5ae7" providerId="ADAL" clId="{F65315AA-9543-4A5F-BDE2-D7655569BE3F}" dt="2024-02-08T16:36:34.114" v="400" actId="1076"/>
        <pc:sldMkLst>
          <pc:docMk/>
          <pc:sldMk cId="0" sldId="390"/>
        </pc:sldMkLst>
        <pc:picChg chg="add mod modCrop">
          <ac:chgData name="GOMEZ, Paula" userId="c93cf399-3ed7-4230-9282-8831e3fe5ae7" providerId="ADAL" clId="{F65315AA-9543-4A5F-BDE2-D7655569BE3F}" dt="2024-02-08T16:36:34.114" v="400" actId="1076"/>
          <ac:picMkLst>
            <pc:docMk/>
            <pc:sldMk cId="0" sldId="390"/>
            <ac:picMk id="4" creationId="{FC9B27BB-A81F-6773-E926-6FA27D8BB6BE}"/>
          </ac:picMkLst>
        </pc:picChg>
        <pc:picChg chg="del">
          <ac:chgData name="GOMEZ, Paula" userId="c93cf399-3ed7-4230-9282-8831e3fe5ae7" providerId="ADAL" clId="{F65315AA-9543-4A5F-BDE2-D7655569BE3F}" dt="2024-02-08T16:35:52.788" v="390" actId="478"/>
          <ac:picMkLst>
            <pc:docMk/>
            <pc:sldMk cId="0" sldId="390"/>
            <ac:picMk id="629" creationId="{00000000-0000-0000-0000-000000000000}"/>
          </ac:picMkLst>
        </pc:picChg>
      </pc:sldChg>
      <pc:sldChg chg="modSp mod">
        <pc:chgData name="GOMEZ, Paula" userId="c93cf399-3ed7-4230-9282-8831e3fe5ae7" providerId="ADAL" clId="{F65315AA-9543-4A5F-BDE2-D7655569BE3F}" dt="2024-02-08T16:55:16.664" v="423" actId="1076"/>
        <pc:sldMkLst>
          <pc:docMk/>
          <pc:sldMk cId="0" sldId="393"/>
        </pc:sldMkLst>
        <pc:spChg chg="mod">
          <ac:chgData name="GOMEZ, Paula" userId="c93cf399-3ed7-4230-9282-8831e3fe5ae7" providerId="ADAL" clId="{F65315AA-9543-4A5F-BDE2-D7655569BE3F}" dt="2024-02-08T16:55:11.248" v="422" actId="1076"/>
          <ac:spMkLst>
            <pc:docMk/>
            <pc:sldMk cId="0" sldId="393"/>
            <ac:spMk id="3" creationId="{C4707382-3C0C-3F19-DE5E-2307133A63A3}"/>
          </ac:spMkLst>
        </pc:spChg>
        <pc:spChg chg="mod">
          <ac:chgData name="GOMEZ, Paula" userId="c93cf399-3ed7-4230-9282-8831e3fe5ae7" providerId="ADAL" clId="{F65315AA-9543-4A5F-BDE2-D7655569BE3F}" dt="2024-02-08T16:55:16.664" v="423" actId="1076"/>
          <ac:spMkLst>
            <pc:docMk/>
            <pc:sldMk cId="0" sldId="393"/>
            <ac:spMk id="4" creationId="{F6981781-F49B-5FA2-A9B8-D926211E9C63}"/>
          </ac:spMkLst>
        </pc:spChg>
      </pc:sldChg>
      <pc:sldChg chg="addSp delSp modSp mod">
        <pc:chgData name="GOMEZ, Paula" userId="c93cf399-3ed7-4230-9282-8831e3fe5ae7" providerId="ADAL" clId="{F65315AA-9543-4A5F-BDE2-D7655569BE3F}" dt="2024-02-08T16:38:01.190" v="402"/>
        <pc:sldMkLst>
          <pc:docMk/>
          <pc:sldMk cId="0" sldId="402"/>
        </pc:sldMkLst>
        <pc:picChg chg="add mod">
          <ac:chgData name="GOMEZ, Paula" userId="c93cf399-3ed7-4230-9282-8831e3fe5ae7" providerId="ADAL" clId="{F65315AA-9543-4A5F-BDE2-D7655569BE3F}" dt="2024-02-08T16:38:01.190" v="402"/>
          <ac:picMkLst>
            <pc:docMk/>
            <pc:sldMk cId="0" sldId="402"/>
            <ac:picMk id="3" creationId="{24FEBF44-2DC6-8CFC-591A-8B53B13A44FB}"/>
          </ac:picMkLst>
        </pc:picChg>
        <pc:picChg chg="del">
          <ac:chgData name="GOMEZ, Paula" userId="c93cf399-3ed7-4230-9282-8831e3fe5ae7" providerId="ADAL" clId="{F65315AA-9543-4A5F-BDE2-D7655569BE3F}" dt="2024-02-08T16:38:00.629" v="401" actId="478"/>
          <ac:picMkLst>
            <pc:docMk/>
            <pc:sldMk cId="0" sldId="402"/>
            <ac:picMk id="699" creationId="{00000000-0000-0000-0000-000000000000}"/>
          </ac:picMkLst>
        </pc:picChg>
      </pc:sldChg>
      <pc:sldChg chg="modSp mod">
        <pc:chgData name="GOMEZ, Paula" userId="c93cf399-3ed7-4230-9282-8831e3fe5ae7" providerId="ADAL" clId="{F65315AA-9543-4A5F-BDE2-D7655569BE3F}" dt="2024-02-08T16:39:02.119" v="406" actId="207"/>
        <pc:sldMkLst>
          <pc:docMk/>
          <pc:sldMk cId="359544419" sldId="456"/>
        </pc:sldMkLst>
        <pc:spChg chg="mod">
          <ac:chgData name="GOMEZ, Paula" userId="c93cf399-3ed7-4230-9282-8831e3fe5ae7" providerId="ADAL" clId="{F65315AA-9543-4A5F-BDE2-D7655569BE3F}" dt="2024-02-08T16:39:02.119" v="406" actId="207"/>
          <ac:spMkLst>
            <pc:docMk/>
            <pc:sldMk cId="359544419" sldId="456"/>
            <ac:spMk id="6" creationId="{B89CEB8C-F84B-C0A9-3022-ADD2B8D2CF57}"/>
          </ac:spMkLst>
        </pc:spChg>
      </pc:sldChg>
      <pc:sldChg chg="addSp delSp modSp mod">
        <pc:chgData name="GOMEZ, Paula" userId="c93cf399-3ed7-4230-9282-8831e3fe5ae7" providerId="ADAL" clId="{F65315AA-9543-4A5F-BDE2-D7655569BE3F}" dt="2024-02-08T16:54:43.527" v="421" actId="1076"/>
        <pc:sldMkLst>
          <pc:docMk/>
          <pc:sldMk cId="1795433368" sldId="464"/>
        </pc:sldMkLst>
        <pc:picChg chg="add mod modCrop">
          <ac:chgData name="GOMEZ, Paula" userId="c93cf399-3ed7-4230-9282-8831e3fe5ae7" providerId="ADAL" clId="{F65315AA-9543-4A5F-BDE2-D7655569BE3F}" dt="2024-02-08T16:54:43.527" v="421" actId="1076"/>
          <ac:picMkLst>
            <pc:docMk/>
            <pc:sldMk cId="1795433368" sldId="464"/>
            <ac:picMk id="4" creationId="{142D9DBE-79B4-EA38-12AB-555B63BA311E}"/>
          </ac:picMkLst>
        </pc:picChg>
        <pc:picChg chg="del">
          <ac:chgData name="GOMEZ, Paula" userId="c93cf399-3ed7-4230-9282-8831e3fe5ae7" providerId="ADAL" clId="{F65315AA-9543-4A5F-BDE2-D7655569BE3F}" dt="2024-02-08T16:53:53.729" v="409" actId="478"/>
          <ac:picMkLst>
            <pc:docMk/>
            <pc:sldMk cId="1795433368" sldId="464"/>
            <ac:picMk id="620" creationId="{00000000-0000-0000-0000-000000000000}"/>
          </ac:picMkLst>
        </pc:picChg>
      </pc:sldChg>
      <pc:sldMasterChg chg="addSp delSp modSp mod modSldLayout">
        <pc:chgData name="GOMEZ, Paula" userId="c93cf399-3ed7-4230-9282-8831e3fe5ae7" providerId="ADAL" clId="{F65315AA-9543-4A5F-BDE2-D7655569BE3F}" dt="2024-02-08T16:38:53.605" v="405" actId="478"/>
        <pc:sldMasterMkLst>
          <pc:docMk/>
          <pc:sldMasterMk cId="0" sldId="2147483648"/>
        </pc:sldMasterMkLst>
        <pc:picChg chg="del">
          <ac:chgData name="GOMEZ, Paula" userId="c93cf399-3ed7-4230-9282-8831e3fe5ae7" providerId="ADAL" clId="{F65315AA-9543-4A5F-BDE2-D7655569BE3F}" dt="2024-02-08T15:37:14.628" v="1" actId="478"/>
          <ac:picMkLst>
            <pc:docMk/>
            <pc:sldMasterMk cId="0" sldId="2147483648"/>
            <ac:picMk id="3" creationId="{00000000-0000-0000-0000-000000000000}"/>
          </ac:picMkLst>
        </pc:picChg>
        <pc:picChg chg="del">
          <ac:chgData name="GOMEZ, Paula" userId="c93cf399-3ed7-4230-9282-8831e3fe5ae7" providerId="ADAL" clId="{F65315AA-9543-4A5F-BDE2-D7655569BE3F}" dt="2024-02-08T15:37:13.924" v="0" actId="478"/>
          <ac:picMkLst>
            <pc:docMk/>
            <pc:sldMasterMk cId="0" sldId="2147483648"/>
            <ac:picMk id="5" creationId="{00000000-0000-0000-0000-000000000000}"/>
          </ac:picMkLst>
        </pc:picChg>
        <pc:picChg chg="add mod">
          <ac:chgData name="GOMEZ, Paula" userId="c93cf399-3ed7-4230-9282-8831e3fe5ae7" providerId="ADAL" clId="{F65315AA-9543-4A5F-BDE2-D7655569BE3F}" dt="2024-02-08T15:37:43.205" v="47" actId="1036"/>
          <ac:picMkLst>
            <pc:docMk/>
            <pc:sldMasterMk cId="0" sldId="2147483648"/>
            <ac:picMk id="12" creationId="{7CE0E89E-7657-F92D-67E9-4443F4BE09C5}"/>
          </ac:picMkLst>
        </pc:picChg>
        <pc:sldLayoutChg chg="addSp delSp modSp mod">
          <pc:chgData name="GOMEZ, Paula" userId="c93cf399-3ed7-4230-9282-8831e3fe5ae7" providerId="ADAL" clId="{F65315AA-9543-4A5F-BDE2-D7655569BE3F}" dt="2024-02-08T15:37:53.415" v="50"/>
          <pc:sldLayoutMkLst>
            <pc:docMk/>
            <pc:sldMasterMk cId="0" sldId="2147483648"/>
            <pc:sldLayoutMk cId="0" sldId="2147483649"/>
          </pc:sldLayoutMkLst>
          <pc:picChg chg="add mod">
            <ac:chgData name="GOMEZ, Paula" userId="c93cf399-3ed7-4230-9282-8831e3fe5ae7" providerId="ADAL" clId="{F65315AA-9543-4A5F-BDE2-D7655569BE3F}" dt="2024-02-08T15:37:53.415" v="50"/>
            <ac:picMkLst>
              <pc:docMk/>
              <pc:sldMasterMk cId="0" sldId="2147483648"/>
              <pc:sldLayoutMk cId="0" sldId="2147483649"/>
              <ac:picMk id="4" creationId="{74400AA6-8965-8C02-F4F9-41E569CCD5EB}"/>
            </ac:picMkLst>
          </pc:picChg>
          <pc:picChg chg="del">
            <ac:chgData name="GOMEZ, Paula" userId="c93cf399-3ed7-4230-9282-8831e3fe5ae7" providerId="ADAL" clId="{F65315AA-9543-4A5F-BDE2-D7655569BE3F}" dt="2024-02-08T15:37:52.341" v="49" actId="478"/>
            <ac:picMkLst>
              <pc:docMk/>
              <pc:sldMasterMk cId="0" sldId="2147483648"/>
              <pc:sldLayoutMk cId="0" sldId="2147483649"/>
              <ac:picMk id="25" creationId="{00000000-0000-0000-0000-000000000000}"/>
            </ac:picMkLst>
          </pc:picChg>
          <pc:picChg chg="del">
            <ac:chgData name="GOMEZ, Paula" userId="c93cf399-3ed7-4230-9282-8831e3fe5ae7" providerId="ADAL" clId="{F65315AA-9543-4A5F-BDE2-D7655569BE3F}" dt="2024-02-08T15:37:51.818" v="48" actId="478"/>
            <ac:picMkLst>
              <pc:docMk/>
              <pc:sldMasterMk cId="0" sldId="2147483648"/>
              <pc:sldLayoutMk cId="0" sldId="2147483649"/>
              <ac:picMk id="27" creationId="{00000000-0000-0000-0000-000000000000}"/>
            </ac:picMkLst>
          </pc:picChg>
        </pc:sldLayoutChg>
        <pc:sldLayoutChg chg="addSp delSp modSp mod">
          <pc:chgData name="GOMEZ, Paula" userId="c93cf399-3ed7-4230-9282-8831e3fe5ae7" providerId="ADAL" clId="{F65315AA-9543-4A5F-BDE2-D7655569BE3F}" dt="2024-02-08T15:37:59.366" v="53"/>
          <pc:sldLayoutMkLst>
            <pc:docMk/>
            <pc:sldMasterMk cId="0" sldId="2147483648"/>
            <pc:sldLayoutMk cId="0" sldId="2147483651"/>
          </pc:sldLayoutMkLst>
          <pc:picChg chg="add mod">
            <ac:chgData name="GOMEZ, Paula" userId="c93cf399-3ed7-4230-9282-8831e3fe5ae7" providerId="ADAL" clId="{F65315AA-9543-4A5F-BDE2-D7655569BE3F}" dt="2024-02-08T15:37:59.366" v="53"/>
            <ac:picMkLst>
              <pc:docMk/>
              <pc:sldMasterMk cId="0" sldId="2147483648"/>
              <pc:sldLayoutMk cId="0" sldId="2147483651"/>
              <ac:picMk id="4" creationId="{5C520736-E044-5B72-D257-CC65B75C4049}"/>
            </ac:picMkLst>
          </pc:picChg>
          <pc:picChg chg="del">
            <ac:chgData name="GOMEZ, Paula" userId="c93cf399-3ed7-4230-9282-8831e3fe5ae7" providerId="ADAL" clId="{F65315AA-9543-4A5F-BDE2-D7655569BE3F}" dt="2024-02-08T15:37:58.372" v="52" actId="478"/>
            <ac:picMkLst>
              <pc:docMk/>
              <pc:sldMasterMk cId="0" sldId="2147483648"/>
              <pc:sldLayoutMk cId="0" sldId="2147483651"/>
              <ac:picMk id="65" creationId="{00000000-0000-0000-0000-000000000000}"/>
            </ac:picMkLst>
          </pc:picChg>
          <pc:picChg chg="del">
            <ac:chgData name="GOMEZ, Paula" userId="c93cf399-3ed7-4230-9282-8831e3fe5ae7" providerId="ADAL" clId="{F65315AA-9543-4A5F-BDE2-D7655569BE3F}" dt="2024-02-08T15:37:57.864" v="51" actId="478"/>
            <ac:picMkLst>
              <pc:docMk/>
              <pc:sldMasterMk cId="0" sldId="2147483648"/>
              <pc:sldLayoutMk cId="0" sldId="2147483651"/>
              <ac:picMk id="67" creationId="{00000000-0000-0000-0000-000000000000}"/>
            </ac:picMkLst>
          </pc:picChg>
        </pc:sldLayoutChg>
        <pc:sldLayoutChg chg="addSp delSp modSp mod">
          <pc:chgData name="GOMEZ, Paula" userId="c93cf399-3ed7-4230-9282-8831e3fe5ae7" providerId="ADAL" clId="{F65315AA-9543-4A5F-BDE2-D7655569BE3F}" dt="2024-02-08T15:38:05.310" v="56"/>
          <pc:sldLayoutMkLst>
            <pc:docMk/>
            <pc:sldMasterMk cId="0" sldId="2147483648"/>
            <pc:sldLayoutMk cId="0" sldId="2147483652"/>
          </pc:sldLayoutMkLst>
          <pc:picChg chg="add mod">
            <ac:chgData name="GOMEZ, Paula" userId="c93cf399-3ed7-4230-9282-8831e3fe5ae7" providerId="ADAL" clId="{F65315AA-9543-4A5F-BDE2-D7655569BE3F}" dt="2024-02-08T15:38:05.310" v="56"/>
            <ac:picMkLst>
              <pc:docMk/>
              <pc:sldMasterMk cId="0" sldId="2147483648"/>
              <pc:sldLayoutMk cId="0" sldId="2147483652"/>
              <ac:picMk id="4" creationId="{79F13170-7A13-67D6-20B0-2ED31AEB217D}"/>
            </ac:picMkLst>
          </pc:picChg>
          <pc:picChg chg="del">
            <ac:chgData name="GOMEZ, Paula" userId="c93cf399-3ed7-4230-9282-8831e3fe5ae7" providerId="ADAL" clId="{F65315AA-9543-4A5F-BDE2-D7655569BE3F}" dt="2024-02-08T15:38:04.291" v="55" actId="478"/>
            <ac:picMkLst>
              <pc:docMk/>
              <pc:sldMasterMk cId="0" sldId="2147483648"/>
              <pc:sldLayoutMk cId="0" sldId="2147483652"/>
              <ac:picMk id="80" creationId="{00000000-0000-0000-0000-000000000000}"/>
            </ac:picMkLst>
          </pc:picChg>
          <pc:picChg chg="del">
            <ac:chgData name="GOMEZ, Paula" userId="c93cf399-3ed7-4230-9282-8831e3fe5ae7" providerId="ADAL" clId="{F65315AA-9543-4A5F-BDE2-D7655569BE3F}" dt="2024-02-08T15:38:03.684" v="54" actId="478"/>
            <ac:picMkLst>
              <pc:docMk/>
              <pc:sldMasterMk cId="0" sldId="2147483648"/>
              <pc:sldLayoutMk cId="0" sldId="2147483652"/>
              <ac:picMk id="82" creationId="{00000000-0000-0000-0000-000000000000}"/>
            </ac:picMkLst>
          </pc:picChg>
        </pc:sldLayoutChg>
        <pc:sldLayoutChg chg="addSp delSp modSp mod">
          <pc:chgData name="GOMEZ, Paula" userId="c93cf399-3ed7-4230-9282-8831e3fe5ae7" providerId="ADAL" clId="{F65315AA-9543-4A5F-BDE2-D7655569BE3F}" dt="2024-02-08T15:38:10.870" v="59"/>
          <pc:sldLayoutMkLst>
            <pc:docMk/>
            <pc:sldMasterMk cId="0" sldId="2147483648"/>
            <pc:sldLayoutMk cId="0" sldId="2147483653"/>
          </pc:sldLayoutMkLst>
          <pc:picChg chg="add mod">
            <ac:chgData name="GOMEZ, Paula" userId="c93cf399-3ed7-4230-9282-8831e3fe5ae7" providerId="ADAL" clId="{F65315AA-9543-4A5F-BDE2-D7655569BE3F}" dt="2024-02-08T15:38:10.870" v="59"/>
            <ac:picMkLst>
              <pc:docMk/>
              <pc:sldMasterMk cId="0" sldId="2147483648"/>
              <pc:sldLayoutMk cId="0" sldId="2147483653"/>
              <ac:picMk id="4" creationId="{075B6C0D-12C5-D629-E95D-DFE0CE6CFDE2}"/>
            </ac:picMkLst>
          </pc:picChg>
          <pc:picChg chg="del">
            <ac:chgData name="GOMEZ, Paula" userId="c93cf399-3ed7-4230-9282-8831e3fe5ae7" providerId="ADAL" clId="{F65315AA-9543-4A5F-BDE2-D7655569BE3F}" dt="2024-02-08T15:38:09.797" v="58" actId="478"/>
            <ac:picMkLst>
              <pc:docMk/>
              <pc:sldMasterMk cId="0" sldId="2147483648"/>
              <pc:sldLayoutMk cId="0" sldId="2147483653"/>
              <ac:picMk id="97" creationId="{00000000-0000-0000-0000-000000000000}"/>
            </ac:picMkLst>
          </pc:picChg>
          <pc:picChg chg="del">
            <ac:chgData name="GOMEZ, Paula" userId="c93cf399-3ed7-4230-9282-8831e3fe5ae7" providerId="ADAL" clId="{F65315AA-9543-4A5F-BDE2-D7655569BE3F}" dt="2024-02-08T15:38:09.263" v="57" actId="478"/>
            <ac:picMkLst>
              <pc:docMk/>
              <pc:sldMasterMk cId="0" sldId="2147483648"/>
              <pc:sldLayoutMk cId="0" sldId="2147483653"/>
              <ac:picMk id="99" creationId="{00000000-0000-0000-0000-000000000000}"/>
            </ac:picMkLst>
          </pc:picChg>
        </pc:sldLayoutChg>
        <pc:sldLayoutChg chg="addSp delSp modSp mod">
          <pc:chgData name="GOMEZ, Paula" userId="c93cf399-3ed7-4230-9282-8831e3fe5ae7" providerId="ADAL" clId="{F65315AA-9543-4A5F-BDE2-D7655569BE3F}" dt="2024-02-08T15:38:16.599" v="62"/>
          <pc:sldLayoutMkLst>
            <pc:docMk/>
            <pc:sldMasterMk cId="0" sldId="2147483648"/>
            <pc:sldLayoutMk cId="0" sldId="2147483654"/>
          </pc:sldLayoutMkLst>
          <pc:picChg chg="add mod">
            <ac:chgData name="GOMEZ, Paula" userId="c93cf399-3ed7-4230-9282-8831e3fe5ae7" providerId="ADAL" clId="{F65315AA-9543-4A5F-BDE2-D7655569BE3F}" dt="2024-02-08T15:38:16.599" v="62"/>
            <ac:picMkLst>
              <pc:docMk/>
              <pc:sldMasterMk cId="0" sldId="2147483648"/>
              <pc:sldLayoutMk cId="0" sldId="2147483654"/>
              <ac:picMk id="4" creationId="{FA00B9D1-A96A-3973-100B-1B4D7BB4A814}"/>
            </ac:picMkLst>
          </pc:picChg>
          <pc:picChg chg="del">
            <ac:chgData name="GOMEZ, Paula" userId="c93cf399-3ed7-4230-9282-8831e3fe5ae7" providerId="ADAL" clId="{F65315AA-9543-4A5F-BDE2-D7655569BE3F}" dt="2024-02-08T15:38:15.572" v="61" actId="478"/>
            <ac:picMkLst>
              <pc:docMk/>
              <pc:sldMasterMk cId="0" sldId="2147483648"/>
              <pc:sldLayoutMk cId="0" sldId="2147483654"/>
              <ac:picMk id="115" creationId="{00000000-0000-0000-0000-000000000000}"/>
            </ac:picMkLst>
          </pc:picChg>
          <pc:picChg chg="del">
            <ac:chgData name="GOMEZ, Paula" userId="c93cf399-3ed7-4230-9282-8831e3fe5ae7" providerId="ADAL" clId="{F65315AA-9543-4A5F-BDE2-D7655569BE3F}" dt="2024-02-08T15:38:15.087" v="60" actId="478"/>
            <ac:picMkLst>
              <pc:docMk/>
              <pc:sldMasterMk cId="0" sldId="2147483648"/>
              <pc:sldLayoutMk cId="0" sldId="2147483654"/>
              <ac:picMk id="117" creationId="{00000000-0000-0000-0000-000000000000}"/>
            </ac:picMkLst>
          </pc:picChg>
        </pc:sldLayoutChg>
        <pc:sldLayoutChg chg="addSp delSp modSp mod">
          <pc:chgData name="GOMEZ, Paula" userId="c93cf399-3ed7-4230-9282-8831e3fe5ae7" providerId="ADAL" clId="{F65315AA-9543-4A5F-BDE2-D7655569BE3F}" dt="2024-02-08T15:38:22.462" v="65"/>
          <pc:sldLayoutMkLst>
            <pc:docMk/>
            <pc:sldMasterMk cId="0" sldId="2147483648"/>
            <pc:sldLayoutMk cId="0" sldId="2147483655"/>
          </pc:sldLayoutMkLst>
          <pc:picChg chg="add mod">
            <ac:chgData name="GOMEZ, Paula" userId="c93cf399-3ed7-4230-9282-8831e3fe5ae7" providerId="ADAL" clId="{F65315AA-9543-4A5F-BDE2-D7655569BE3F}" dt="2024-02-08T15:38:22.462" v="65"/>
            <ac:picMkLst>
              <pc:docMk/>
              <pc:sldMasterMk cId="0" sldId="2147483648"/>
              <pc:sldLayoutMk cId="0" sldId="2147483655"/>
              <ac:picMk id="4" creationId="{5F00ABBE-EFA3-5878-17AE-EF3FA9A060E6}"/>
            </ac:picMkLst>
          </pc:picChg>
          <pc:picChg chg="del">
            <ac:chgData name="GOMEZ, Paula" userId="c93cf399-3ed7-4230-9282-8831e3fe5ae7" providerId="ADAL" clId="{F65315AA-9543-4A5F-BDE2-D7655569BE3F}" dt="2024-02-08T15:38:21.451" v="64" actId="478"/>
            <ac:picMkLst>
              <pc:docMk/>
              <pc:sldMasterMk cId="0" sldId="2147483648"/>
              <pc:sldLayoutMk cId="0" sldId="2147483655"/>
              <ac:picMk id="134" creationId="{00000000-0000-0000-0000-000000000000}"/>
            </ac:picMkLst>
          </pc:picChg>
          <pc:picChg chg="del">
            <ac:chgData name="GOMEZ, Paula" userId="c93cf399-3ed7-4230-9282-8831e3fe5ae7" providerId="ADAL" clId="{F65315AA-9543-4A5F-BDE2-D7655569BE3F}" dt="2024-02-08T15:38:20.941" v="63" actId="478"/>
            <ac:picMkLst>
              <pc:docMk/>
              <pc:sldMasterMk cId="0" sldId="2147483648"/>
              <pc:sldLayoutMk cId="0" sldId="2147483655"/>
              <ac:picMk id="136" creationId="{00000000-0000-0000-0000-000000000000}"/>
            </ac:picMkLst>
          </pc:picChg>
        </pc:sldLayoutChg>
        <pc:sldLayoutChg chg="addSp delSp modSp mod">
          <pc:chgData name="GOMEZ, Paula" userId="c93cf399-3ed7-4230-9282-8831e3fe5ae7" providerId="ADAL" clId="{F65315AA-9543-4A5F-BDE2-D7655569BE3F}" dt="2024-02-08T15:38:28.557" v="68"/>
          <pc:sldLayoutMkLst>
            <pc:docMk/>
            <pc:sldMasterMk cId="0" sldId="2147483648"/>
            <pc:sldLayoutMk cId="0" sldId="2147483656"/>
          </pc:sldLayoutMkLst>
          <pc:picChg chg="add mod">
            <ac:chgData name="GOMEZ, Paula" userId="c93cf399-3ed7-4230-9282-8831e3fe5ae7" providerId="ADAL" clId="{F65315AA-9543-4A5F-BDE2-D7655569BE3F}" dt="2024-02-08T15:38:28.557" v="68"/>
            <ac:picMkLst>
              <pc:docMk/>
              <pc:sldMasterMk cId="0" sldId="2147483648"/>
              <pc:sldLayoutMk cId="0" sldId="2147483656"/>
              <ac:picMk id="4" creationId="{FEE5CD00-CA02-D49F-D404-BBF20B0CAEF4}"/>
            </ac:picMkLst>
          </pc:picChg>
          <pc:picChg chg="del">
            <ac:chgData name="GOMEZ, Paula" userId="c93cf399-3ed7-4230-9282-8831e3fe5ae7" providerId="ADAL" clId="{F65315AA-9543-4A5F-BDE2-D7655569BE3F}" dt="2024-02-08T15:38:27.588" v="67" actId="478"/>
            <ac:picMkLst>
              <pc:docMk/>
              <pc:sldMasterMk cId="0" sldId="2147483648"/>
              <pc:sldLayoutMk cId="0" sldId="2147483656"/>
              <ac:picMk id="154" creationId="{00000000-0000-0000-0000-000000000000}"/>
            </ac:picMkLst>
          </pc:picChg>
          <pc:picChg chg="del">
            <ac:chgData name="GOMEZ, Paula" userId="c93cf399-3ed7-4230-9282-8831e3fe5ae7" providerId="ADAL" clId="{F65315AA-9543-4A5F-BDE2-D7655569BE3F}" dt="2024-02-08T15:38:27.111" v="66" actId="478"/>
            <ac:picMkLst>
              <pc:docMk/>
              <pc:sldMasterMk cId="0" sldId="2147483648"/>
              <pc:sldLayoutMk cId="0" sldId="2147483656"/>
              <ac:picMk id="156" creationId="{00000000-0000-0000-0000-000000000000}"/>
            </ac:picMkLst>
          </pc:picChg>
        </pc:sldLayoutChg>
        <pc:sldLayoutChg chg="addSp delSp modSp mod">
          <pc:chgData name="GOMEZ, Paula" userId="c93cf399-3ed7-4230-9282-8831e3fe5ae7" providerId="ADAL" clId="{F65315AA-9543-4A5F-BDE2-D7655569BE3F}" dt="2024-02-08T15:38:34.455" v="71"/>
          <pc:sldLayoutMkLst>
            <pc:docMk/>
            <pc:sldMasterMk cId="0" sldId="2147483648"/>
            <pc:sldLayoutMk cId="0" sldId="2147483657"/>
          </pc:sldLayoutMkLst>
          <pc:picChg chg="add mod">
            <ac:chgData name="GOMEZ, Paula" userId="c93cf399-3ed7-4230-9282-8831e3fe5ae7" providerId="ADAL" clId="{F65315AA-9543-4A5F-BDE2-D7655569BE3F}" dt="2024-02-08T15:38:34.455" v="71"/>
            <ac:picMkLst>
              <pc:docMk/>
              <pc:sldMasterMk cId="0" sldId="2147483648"/>
              <pc:sldLayoutMk cId="0" sldId="2147483657"/>
              <ac:picMk id="4" creationId="{A2717F0D-C305-0DF9-EEA4-B47485430369}"/>
            </ac:picMkLst>
          </pc:picChg>
          <pc:picChg chg="del">
            <ac:chgData name="GOMEZ, Paula" userId="c93cf399-3ed7-4230-9282-8831e3fe5ae7" providerId="ADAL" clId="{F65315AA-9543-4A5F-BDE2-D7655569BE3F}" dt="2024-02-08T15:38:33.395" v="70" actId="478"/>
            <ac:picMkLst>
              <pc:docMk/>
              <pc:sldMasterMk cId="0" sldId="2147483648"/>
              <pc:sldLayoutMk cId="0" sldId="2147483657"/>
              <ac:picMk id="174" creationId="{00000000-0000-0000-0000-000000000000}"/>
            </ac:picMkLst>
          </pc:picChg>
          <pc:picChg chg="del">
            <ac:chgData name="GOMEZ, Paula" userId="c93cf399-3ed7-4230-9282-8831e3fe5ae7" providerId="ADAL" clId="{F65315AA-9543-4A5F-BDE2-D7655569BE3F}" dt="2024-02-08T15:38:32.900" v="69" actId="478"/>
            <ac:picMkLst>
              <pc:docMk/>
              <pc:sldMasterMk cId="0" sldId="2147483648"/>
              <pc:sldLayoutMk cId="0" sldId="2147483657"/>
              <ac:picMk id="176" creationId="{00000000-0000-0000-0000-000000000000}"/>
            </ac:picMkLst>
          </pc:picChg>
        </pc:sldLayoutChg>
        <pc:sldLayoutChg chg="addSp delSp modSp mod">
          <pc:chgData name="GOMEZ, Paula" userId="c93cf399-3ed7-4230-9282-8831e3fe5ae7" providerId="ADAL" clId="{F65315AA-9543-4A5F-BDE2-D7655569BE3F}" dt="2024-02-08T15:38:42.255" v="74"/>
          <pc:sldLayoutMkLst>
            <pc:docMk/>
            <pc:sldMasterMk cId="0" sldId="2147483648"/>
            <pc:sldLayoutMk cId="0" sldId="2147483658"/>
          </pc:sldLayoutMkLst>
          <pc:picChg chg="add mod">
            <ac:chgData name="GOMEZ, Paula" userId="c93cf399-3ed7-4230-9282-8831e3fe5ae7" providerId="ADAL" clId="{F65315AA-9543-4A5F-BDE2-D7655569BE3F}" dt="2024-02-08T15:38:42.255" v="74"/>
            <ac:picMkLst>
              <pc:docMk/>
              <pc:sldMasterMk cId="0" sldId="2147483648"/>
              <pc:sldLayoutMk cId="0" sldId="2147483658"/>
              <ac:picMk id="4" creationId="{C10D21FD-A269-5560-A981-E65C2ED6F504}"/>
            </ac:picMkLst>
          </pc:picChg>
          <pc:picChg chg="del">
            <ac:chgData name="GOMEZ, Paula" userId="c93cf399-3ed7-4230-9282-8831e3fe5ae7" providerId="ADAL" clId="{F65315AA-9543-4A5F-BDE2-D7655569BE3F}" dt="2024-02-08T15:38:40.941" v="73" actId="478"/>
            <ac:picMkLst>
              <pc:docMk/>
              <pc:sldMasterMk cId="0" sldId="2147483648"/>
              <pc:sldLayoutMk cId="0" sldId="2147483658"/>
              <ac:picMk id="194" creationId="{00000000-0000-0000-0000-000000000000}"/>
            </ac:picMkLst>
          </pc:picChg>
          <pc:picChg chg="del">
            <ac:chgData name="GOMEZ, Paula" userId="c93cf399-3ed7-4230-9282-8831e3fe5ae7" providerId="ADAL" clId="{F65315AA-9543-4A5F-BDE2-D7655569BE3F}" dt="2024-02-08T15:38:40.336" v="72" actId="478"/>
            <ac:picMkLst>
              <pc:docMk/>
              <pc:sldMasterMk cId="0" sldId="2147483648"/>
              <pc:sldLayoutMk cId="0" sldId="2147483658"/>
              <ac:picMk id="196" creationId="{00000000-0000-0000-0000-000000000000}"/>
            </ac:picMkLst>
          </pc:picChg>
        </pc:sldLayoutChg>
        <pc:sldLayoutChg chg="addSp delSp modSp mod">
          <pc:chgData name="GOMEZ, Paula" userId="c93cf399-3ed7-4230-9282-8831e3fe5ae7" providerId="ADAL" clId="{F65315AA-9543-4A5F-BDE2-D7655569BE3F}" dt="2024-02-08T16:38:53.605" v="405" actId="478"/>
          <pc:sldLayoutMkLst>
            <pc:docMk/>
            <pc:sldMasterMk cId="0" sldId="2147483648"/>
            <pc:sldLayoutMk cId="0" sldId="2147483662"/>
          </pc:sldLayoutMkLst>
          <pc:spChg chg="del">
            <ac:chgData name="GOMEZ, Paula" userId="c93cf399-3ed7-4230-9282-8831e3fe5ae7" providerId="ADAL" clId="{F65315AA-9543-4A5F-BDE2-D7655569BE3F}" dt="2024-02-08T16:38:53.605" v="405" actId="478"/>
            <ac:spMkLst>
              <pc:docMk/>
              <pc:sldMasterMk cId="0" sldId="2147483648"/>
              <pc:sldLayoutMk cId="0" sldId="2147483662"/>
              <ac:spMk id="260" creationId="{00000000-0000-0000-0000-000000000000}"/>
            </ac:spMkLst>
          </pc:spChg>
          <pc:picChg chg="add mod">
            <ac:chgData name="GOMEZ, Paula" userId="c93cf399-3ed7-4230-9282-8831e3fe5ae7" providerId="ADAL" clId="{F65315AA-9543-4A5F-BDE2-D7655569BE3F}" dt="2024-02-08T15:38:48.311" v="77"/>
            <ac:picMkLst>
              <pc:docMk/>
              <pc:sldMasterMk cId="0" sldId="2147483648"/>
              <pc:sldLayoutMk cId="0" sldId="2147483662"/>
              <ac:picMk id="4" creationId="{B693B713-366B-F21C-8D41-27787D69FE71}"/>
            </ac:picMkLst>
          </pc:picChg>
          <pc:picChg chg="del">
            <ac:chgData name="GOMEZ, Paula" userId="c93cf399-3ed7-4230-9282-8831e3fe5ae7" providerId="ADAL" clId="{F65315AA-9543-4A5F-BDE2-D7655569BE3F}" dt="2024-02-08T15:38:47.292" v="76" actId="478"/>
            <ac:picMkLst>
              <pc:docMk/>
              <pc:sldMasterMk cId="0" sldId="2147483648"/>
              <pc:sldLayoutMk cId="0" sldId="2147483662"/>
              <ac:picMk id="255" creationId="{00000000-0000-0000-0000-000000000000}"/>
            </ac:picMkLst>
          </pc:picChg>
          <pc:picChg chg="del">
            <ac:chgData name="GOMEZ, Paula" userId="c93cf399-3ed7-4230-9282-8831e3fe5ae7" providerId="ADAL" clId="{F65315AA-9543-4A5F-BDE2-D7655569BE3F}" dt="2024-02-08T15:38:46.784" v="75" actId="478"/>
            <ac:picMkLst>
              <pc:docMk/>
              <pc:sldMasterMk cId="0" sldId="2147483648"/>
              <pc:sldLayoutMk cId="0" sldId="2147483662"/>
              <ac:picMk id="257" creationId="{00000000-0000-0000-0000-000000000000}"/>
            </ac:picMkLst>
          </pc:picChg>
        </pc:sldLayoutChg>
        <pc:sldLayoutChg chg="addSp delSp modSp mod">
          <pc:chgData name="GOMEZ, Paula" userId="c93cf399-3ed7-4230-9282-8831e3fe5ae7" providerId="ADAL" clId="{F65315AA-9543-4A5F-BDE2-D7655569BE3F}" dt="2024-02-08T15:38:54.127" v="80"/>
          <pc:sldLayoutMkLst>
            <pc:docMk/>
            <pc:sldMasterMk cId="0" sldId="2147483648"/>
            <pc:sldLayoutMk cId="0" sldId="2147483663"/>
          </pc:sldLayoutMkLst>
          <pc:picChg chg="add mod">
            <ac:chgData name="GOMEZ, Paula" userId="c93cf399-3ed7-4230-9282-8831e3fe5ae7" providerId="ADAL" clId="{F65315AA-9543-4A5F-BDE2-D7655569BE3F}" dt="2024-02-08T15:38:54.127" v="80"/>
            <ac:picMkLst>
              <pc:docMk/>
              <pc:sldMasterMk cId="0" sldId="2147483648"/>
              <pc:sldLayoutMk cId="0" sldId="2147483663"/>
              <ac:picMk id="4" creationId="{850DC2AA-5C6B-D790-193D-97232C182F54}"/>
            </ac:picMkLst>
          </pc:picChg>
          <pc:picChg chg="del">
            <ac:chgData name="GOMEZ, Paula" userId="c93cf399-3ed7-4230-9282-8831e3fe5ae7" providerId="ADAL" clId="{F65315AA-9543-4A5F-BDE2-D7655569BE3F}" dt="2024-02-08T15:38:53.058" v="79" actId="478"/>
            <ac:picMkLst>
              <pc:docMk/>
              <pc:sldMasterMk cId="0" sldId="2147483648"/>
              <pc:sldLayoutMk cId="0" sldId="2147483663"/>
              <ac:picMk id="275" creationId="{00000000-0000-0000-0000-000000000000}"/>
            </ac:picMkLst>
          </pc:picChg>
          <pc:picChg chg="del">
            <ac:chgData name="GOMEZ, Paula" userId="c93cf399-3ed7-4230-9282-8831e3fe5ae7" providerId="ADAL" clId="{F65315AA-9543-4A5F-BDE2-D7655569BE3F}" dt="2024-02-08T15:38:52.532" v="78" actId="478"/>
            <ac:picMkLst>
              <pc:docMk/>
              <pc:sldMasterMk cId="0" sldId="2147483648"/>
              <pc:sldLayoutMk cId="0" sldId="2147483663"/>
              <ac:picMk id="277" creationId="{00000000-0000-0000-0000-000000000000}"/>
            </ac:picMkLst>
          </pc:picChg>
        </pc:sldLayoutChg>
        <pc:sldLayoutChg chg="addSp delSp modSp mod">
          <pc:chgData name="GOMEZ, Paula" userId="c93cf399-3ed7-4230-9282-8831e3fe5ae7" providerId="ADAL" clId="{F65315AA-9543-4A5F-BDE2-D7655569BE3F}" dt="2024-02-08T15:39:00.817" v="83"/>
          <pc:sldLayoutMkLst>
            <pc:docMk/>
            <pc:sldMasterMk cId="0" sldId="2147483648"/>
            <pc:sldLayoutMk cId="0" sldId="2147483664"/>
          </pc:sldLayoutMkLst>
          <pc:picChg chg="add mod">
            <ac:chgData name="GOMEZ, Paula" userId="c93cf399-3ed7-4230-9282-8831e3fe5ae7" providerId="ADAL" clId="{F65315AA-9543-4A5F-BDE2-D7655569BE3F}" dt="2024-02-08T15:39:00.817" v="83"/>
            <ac:picMkLst>
              <pc:docMk/>
              <pc:sldMasterMk cId="0" sldId="2147483648"/>
              <pc:sldLayoutMk cId="0" sldId="2147483664"/>
              <ac:picMk id="4" creationId="{14C14008-47CE-CA12-F62E-0EB3E5C65B9F}"/>
            </ac:picMkLst>
          </pc:picChg>
          <pc:picChg chg="del">
            <ac:chgData name="GOMEZ, Paula" userId="c93cf399-3ed7-4230-9282-8831e3fe5ae7" providerId="ADAL" clId="{F65315AA-9543-4A5F-BDE2-D7655569BE3F}" dt="2024-02-08T15:38:59.726" v="82" actId="478"/>
            <ac:picMkLst>
              <pc:docMk/>
              <pc:sldMasterMk cId="0" sldId="2147483648"/>
              <pc:sldLayoutMk cId="0" sldId="2147483664"/>
              <ac:picMk id="293" creationId="{00000000-0000-0000-0000-000000000000}"/>
            </ac:picMkLst>
          </pc:picChg>
          <pc:picChg chg="del">
            <ac:chgData name="GOMEZ, Paula" userId="c93cf399-3ed7-4230-9282-8831e3fe5ae7" providerId="ADAL" clId="{F65315AA-9543-4A5F-BDE2-D7655569BE3F}" dt="2024-02-08T15:38:59.095" v="81" actId="478"/>
            <ac:picMkLst>
              <pc:docMk/>
              <pc:sldMasterMk cId="0" sldId="2147483648"/>
              <pc:sldLayoutMk cId="0" sldId="2147483664"/>
              <ac:picMk id="295" creationId="{00000000-0000-0000-0000-000000000000}"/>
            </ac:picMkLst>
          </pc:picChg>
        </pc:sldLayoutChg>
        <pc:sldLayoutChg chg="addSp delSp modSp mod">
          <pc:chgData name="GOMEZ, Paula" userId="c93cf399-3ed7-4230-9282-8831e3fe5ae7" providerId="ADAL" clId="{F65315AA-9543-4A5F-BDE2-D7655569BE3F}" dt="2024-02-08T15:39:08.359" v="86"/>
          <pc:sldLayoutMkLst>
            <pc:docMk/>
            <pc:sldMasterMk cId="0" sldId="2147483648"/>
            <pc:sldLayoutMk cId="0" sldId="2147483665"/>
          </pc:sldLayoutMkLst>
          <pc:picChg chg="add mod">
            <ac:chgData name="GOMEZ, Paula" userId="c93cf399-3ed7-4230-9282-8831e3fe5ae7" providerId="ADAL" clId="{F65315AA-9543-4A5F-BDE2-D7655569BE3F}" dt="2024-02-08T15:39:08.359" v="86"/>
            <ac:picMkLst>
              <pc:docMk/>
              <pc:sldMasterMk cId="0" sldId="2147483648"/>
              <pc:sldLayoutMk cId="0" sldId="2147483665"/>
              <ac:picMk id="4" creationId="{E9E62492-7F38-10B7-D2E7-720C567E5551}"/>
            </ac:picMkLst>
          </pc:picChg>
          <pc:picChg chg="del">
            <ac:chgData name="GOMEZ, Paula" userId="c93cf399-3ed7-4230-9282-8831e3fe5ae7" providerId="ADAL" clId="{F65315AA-9543-4A5F-BDE2-D7655569BE3F}" dt="2024-02-08T15:39:07.382" v="85" actId="478"/>
            <ac:picMkLst>
              <pc:docMk/>
              <pc:sldMasterMk cId="0" sldId="2147483648"/>
              <pc:sldLayoutMk cId="0" sldId="2147483665"/>
              <ac:picMk id="309" creationId="{00000000-0000-0000-0000-000000000000}"/>
            </ac:picMkLst>
          </pc:picChg>
          <pc:picChg chg="del">
            <ac:chgData name="GOMEZ, Paula" userId="c93cf399-3ed7-4230-9282-8831e3fe5ae7" providerId="ADAL" clId="{F65315AA-9543-4A5F-BDE2-D7655569BE3F}" dt="2024-02-08T15:39:06.868" v="84" actId="478"/>
            <ac:picMkLst>
              <pc:docMk/>
              <pc:sldMasterMk cId="0" sldId="2147483648"/>
              <pc:sldLayoutMk cId="0" sldId="2147483665"/>
              <ac:picMk id="311" creationId="{00000000-0000-0000-0000-000000000000}"/>
            </ac:picMkLst>
          </pc:picChg>
        </pc:sldLayoutChg>
        <pc:sldLayoutChg chg="addSp delSp modSp mod">
          <pc:chgData name="GOMEZ, Paula" userId="c93cf399-3ed7-4230-9282-8831e3fe5ae7" providerId="ADAL" clId="{F65315AA-9543-4A5F-BDE2-D7655569BE3F}" dt="2024-02-08T15:39:19.927" v="89"/>
          <pc:sldLayoutMkLst>
            <pc:docMk/>
            <pc:sldMasterMk cId="0" sldId="2147483648"/>
            <pc:sldLayoutMk cId="0" sldId="2147483666"/>
          </pc:sldLayoutMkLst>
          <pc:picChg chg="add mod">
            <ac:chgData name="GOMEZ, Paula" userId="c93cf399-3ed7-4230-9282-8831e3fe5ae7" providerId="ADAL" clId="{F65315AA-9543-4A5F-BDE2-D7655569BE3F}" dt="2024-02-08T15:39:19.927" v="89"/>
            <ac:picMkLst>
              <pc:docMk/>
              <pc:sldMasterMk cId="0" sldId="2147483648"/>
              <pc:sldLayoutMk cId="0" sldId="2147483666"/>
              <ac:picMk id="4" creationId="{C6CF9393-BD32-6247-60F3-FD70123CD4ED}"/>
            </ac:picMkLst>
          </pc:picChg>
          <pc:picChg chg="del">
            <ac:chgData name="GOMEZ, Paula" userId="c93cf399-3ed7-4230-9282-8831e3fe5ae7" providerId="ADAL" clId="{F65315AA-9543-4A5F-BDE2-D7655569BE3F}" dt="2024-02-08T15:39:18.977" v="88" actId="478"/>
            <ac:picMkLst>
              <pc:docMk/>
              <pc:sldMasterMk cId="0" sldId="2147483648"/>
              <pc:sldLayoutMk cId="0" sldId="2147483666"/>
              <ac:picMk id="326" creationId="{00000000-0000-0000-0000-000000000000}"/>
            </ac:picMkLst>
          </pc:picChg>
          <pc:picChg chg="del">
            <ac:chgData name="GOMEZ, Paula" userId="c93cf399-3ed7-4230-9282-8831e3fe5ae7" providerId="ADAL" clId="{F65315AA-9543-4A5F-BDE2-D7655569BE3F}" dt="2024-02-08T15:39:18.562" v="87" actId="478"/>
            <ac:picMkLst>
              <pc:docMk/>
              <pc:sldMasterMk cId="0" sldId="2147483648"/>
              <pc:sldLayoutMk cId="0" sldId="2147483666"/>
              <ac:picMk id="328" creationId="{00000000-0000-0000-0000-000000000000}"/>
            </ac:picMkLst>
          </pc:picChg>
        </pc:sldLayoutChg>
        <pc:sldLayoutChg chg="addSp delSp modSp mod">
          <pc:chgData name="GOMEZ, Paula" userId="c93cf399-3ed7-4230-9282-8831e3fe5ae7" providerId="ADAL" clId="{F65315AA-9543-4A5F-BDE2-D7655569BE3F}" dt="2024-02-08T15:39:24.935" v="92"/>
          <pc:sldLayoutMkLst>
            <pc:docMk/>
            <pc:sldMasterMk cId="0" sldId="2147483648"/>
            <pc:sldLayoutMk cId="0" sldId="2147483667"/>
          </pc:sldLayoutMkLst>
          <pc:picChg chg="add mod">
            <ac:chgData name="GOMEZ, Paula" userId="c93cf399-3ed7-4230-9282-8831e3fe5ae7" providerId="ADAL" clId="{F65315AA-9543-4A5F-BDE2-D7655569BE3F}" dt="2024-02-08T15:39:24.935" v="92"/>
            <ac:picMkLst>
              <pc:docMk/>
              <pc:sldMasterMk cId="0" sldId="2147483648"/>
              <pc:sldLayoutMk cId="0" sldId="2147483667"/>
              <ac:picMk id="4" creationId="{27CB7FD1-6B6B-FA3C-F793-6BEF618DCFA8}"/>
            </ac:picMkLst>
          </pc:picChg>
          <pc:picChg chg="del">
            <ac:chgData name="GOMEZ, Paula" userId="c93cf399-3ed7-4230-9282-8831e3fe5ae7" providerId="ADAL" clId="{F65315AA-9543-4A5F-BDE2-D7655569BE3F}" dt="2024-02-08T15:39:23.908" v="91" actId="478"/>
            <ac:picMkLst>
              <pc:docMk/>
              <pc:sldMasterMk cId="0" sldId="2147483648"/>
              <pc:sldLayoutMk cId="0" sldId="2147483667"/>
              <ac:picMk id="342" creationId="{00000000-0000-0000-0000-000000000000}"/>
            </ac:picMkLst>
          </pc:picChg>
          <pc:picChg chg="del">
            <ac:chgData name="GOMEZ, Paula" userId="c93cf399-3ed7-4230-9282-8831e3fe5ae7" providerId="ADAL" clId="{F65315AA-9543-4A5F-BDE2-D7655569BE3F}" dt="2024-02-08T15:39:23.438" v="90" actId="478"/>
            <ac:picMkLst>
              <pc:docMk/>
              <pc:sldMasterMk cId="0" sldId="2147483648"/>
              <pc:sldLayoutMk cId="0" sldId="2147483667"/>
              <ac:picMk id="344" creationId="{00000000-0000-0000-0000-000000000000}"/>
            </ac:picMkLst>
          </pc:picChg>
        </pc:sldLayoutChg>
        <pc:sldLayoutChg chg="addSp delSp modSp mod">
          <pc:chgData name="GOMEZ, Paula" userId="c93cf399-3ed7-4230-9282-8831e3fe5ae7" providerId="ADAL" clId="{F65315AA-9543-4A5F-BDE2-D7655569BE3F}" dt="2024-02-08T15:39:29.719" v="95"/>
          <pc:sldLayoutMkLst>
            <pc:docMk/>
            <pc:sldMasterMk cId="0" sldId="2147483648"/>
            <pc:sldLayoutMk cId="0" sldId="2147483668"/>
          </pc:sldLayoutMkLst>
          <pc:picChg chg="add mod">
            <ac:chgData name="GOMEZ, Paula" userId="c93cf399-3ed7-4230-9282-8831e3fe5ae7" providerId="ADAL" clId="{F65315AA-9543-4A5F-BDE2-D7655569BE3F}" dt="2024-02-08T15:39:29.719" v="95"/>
            <ac:picMkLst>
              <pc:docMk/>
              <pc:sldMasterMk cId="0" sldId="2147483648"/>
              <pc:sldLayoutMk cId="0" sldId="2147483668"/>
              <ac:picMk id="4" creationId="{ABC90631-B06F-DC43-0D9C-781E3BD52150}"/>
            </ac:picMkLst>
          </pc:picChg>
          <pc:picChg chg="del">
            <ac:chgData name="GOMEZ, Paula" userId="c93cf399-3ed7-4230-9282-8831e3fe5ae7" providerId="ADAL" clId="{F65315AA-9543-4A5F-BDE2-D7655569BE3F}" dt="2024-02-08T15:39:28.740" v="94" actId="478"/>
            <ac:picMkLst>
              <pc:docMk/>
              <pc:sldMasterMk cId="0" sldId="2147483648"/>
              <pc:sldLayoutMk cId="0" sldId="2147483668"/>
              <ac:picMk id="357" creationId="{00000000-0000-0000-0000-000000000000}"/>
            </ac:picMkLst>
          </pc:picChg>
          <pc:picChg chg="del">
            <ac:chgData name="GOMEZ, Paula" userId="c93cf399-3ed7-4230-9282-8831e3fe5ae7" providerId="ADAL" clId="{F65315AA-9543-4A5F-BDE2-D7655569BE3F}" dt="2024-02-08T15:39:28.320" v="93" actId="478"/>
            <ac:picMkLst>
              <pc:docMk/>
              <pc:sldMasterMk cId="0" sldId="2147483648"/>
              <pc:sldLayoutMk cId="0" sldId="2147483668"/>
              <ac:picMk id="360" creationId="{00000000-0000-0000-0000-000000000000}"/>
            </ac:picMkLst>
          </pc:picChg>
        </pc:sldLayoutChg>
        <pc:sldLayoutChg chg="addSp delSp modSp mod">
          <pc:chgData name="GOMEZ, Paula" userId="c93cf399-3ed7-4230-9282-8831e3fe5ae7" providerId="ADAL" clId="{F65315AA-9543-4A5F-BDE2-D7655569BE3F}" dt="2024-02-08T15:39:34.656" v="98"/>
          <pc:sldLayoutMkLst>
            <pc:docMk/>
            <pc:sldMasterMk cId="0" sldId="2147483648"/>
            <pc:sldLayoutMk cId="0" sldId="2147483669"/>
          </pc:sldLayoutMkLst>
          <pc:picChg chg="add mod">
            <ac:chgData name="GOMEZ, Paula" userId="c93cf399-3ed7-4230-9282-8831e3fe5ae7" providerId="ADAL" clId="{F65315AA-9543-4A5F-BDE2-D7655569BE3F}" dt="2024-02-08T15:39:34.656" v="98"/>
            <ac:picMkLst>
              <pc:docMk/>
              <pc:sldMasterMk cId="0" sldId="2147483648"/>
              <pc:sldLayoutMk cId="0" sldId="2147483669"/>
              <ac:picMk id="4" creationId="{33222303-5DA6-1561-41FF-49795D2F744F}"/>
            </ac:picMkLst>
          </pc:picChg>
          <pc:picChg chg="del">
            <ac:chgData name="GOMEZ, Paula" userId="c93cf399-3ed7-4230-9282-8831e3fe5ae7" providerId="ADAL" clId="{F65315AA-9543-4A5F-BDE2-D7655569BE3F}" dt="2024-02-08T15:39:33.629" v="97" actId="478"/>
            <ac:picMkLst>
              <pc:docMk/>
              <pc:sldMasterMk cId="0" sldId="2147483648"/>
              <pc:sldLayoutMk cId="0" sldId="2147483669"/>
              <ac:picMk id="372" creationId="{00000000-0000-0000-0000-000000000000}"/>
            </ac:picMkLst>
          </pc:picChg>
          <pc:picChg chg="del">
            <ac:chgData name="GOMEZ, Paula" userId="c93cf399-3ed7-4230-9282-8831e3fe5ae7" providerId="ADAL" clId="{F65315AA-9543-4A5F-BDE2-D7655569BE3F}" dt="2024-02-08T15:39:33.152" v="96" actId="478"/>
            <ac:picMkLst>
              <pc:docMk/>
              <pc:sldMasterMk cId="0" sldId="2147483648"/>
              <pc:sldLayoutMk cId="0" sldId="2147483669"/>
              <ac:picMk id="375" creationId="{00000000-0000-0000-0000-000000000000}"/>
            </ac:picMkLst>
          </pc:picChg>
        </pc:sldLayoutChg>
        <pc:sldLayoutChg chg="addSp delSp modSp mod">
          <pc:chgData name="GOMEZ, Paula" userId="c93cf399-3ed7-4230-9282-8831e3fe5ae7" providerId="ADAL" clId="{F65315AA-9543-4A5F-BDE2-D7655569BE3F}" dt="2024-02-08T15:39:40.905" v="101"/>
          <pc:sldLayoutMkLst>
            <pc:docMk/>
            <pc:sldMasterMk cId="0" sldId="2147483648"/>
            <pc:sldLayoutMk cId="0" sldId="2147483670"/>
          </pc:sldLayoutMkLst>
          <pc:picChg chg="add mod">
            <ac:chgData name="GOMEZ, Paula" userId="c93cf399-3ed7-4230-9282-8831e3fe5ae7" providerId="ADAL" clId="{F65315AA-9543-4A5F-BDE2-D7655569BE3F}" dt="2024-02-08T15:39:40.905" v="101"/>
            <ac:picMkLst>
              <pc:docMk/>
              <pc:sldMasterMk cId="0" sldId="2147483648"/>
              <pc:sldLayoutMk cId="0" sldId="2147483670"/>
              <ac:picMk id="4" creationId="{E414BA45-AA94-99B0-F251-EFD95AE41C2A}"/>
            </ac:picMkLst>
          </pc:picChg>
          <pc:picChg chg="del">
            <ac:chgData name="GOMEZ, Paula" userId="c93cf399-3ed7-4230-9282-8831e3fe5ae7" providerId="ADAL" clId="{F65315AA-9543-4A5F-BDE2-D7655569BE3F}" dt="2024-02-08T15:39:39.837" v="100" actId="478"/>
            <ac:picMkLst>
              <pc:docMk/>
              <pc:sldMasterMk cId="0" sldId="2147483648"/>
              <pc:sldLayoutMk cId="0" sldId="2147483670"/>
              <ac:picMk id="388" creationId="{00000000-0000-0000-0000-000000000000}"/>
            </ac:picMkLst>
          </pc:picChg>
          <pc:picChg chg="del">
            <ac:chgData name="GOMEZ, Paula" userId="c93cf399-3ed7-4230-9282-8831e3fe5ae7" providerId="ADAL" clId="{F65315AA-9543-4A5F-BDE2-D7655569BE3F}" dt="2024-02-08T15:39:39.272" v="99" actId="478"/>
            <ac:picMkLst>
              <pc:docMk/>
              <pc:sldMasterMk cId="0" sldId="2147483648"/>
              <pc:sldLayoutMk cId="0" sldId="2147483670"/>
              <ac:picMk id="391" creationId="{00000000-0000-0000-0000-000000000000}"/>
            </ac:picMkLst>
          </pc:picChg>
        </pc:sldLayoutChg>
        <pc:sldLayoutChg chg="addSp delSp modSp mod">
          <pc:chgData name="GOMEZ, Paula" userId="c93cf399-3ed7-4230-9282-8831e3fe5ae7" providerId="ADAL" clId="{F65315AA-9543-4A5F-BDE2-D7655569BE3F}" dt="2024-02-08T15:39:47.071" v="104"/>
          <pc:sldLayoutMkLst>
            <pc:docMk/>
            <pc:sldMasterMk cId="0" sldId="2147483648"/>
            <pc:sldLayoutMk cId="0" sldId="2147483671"/>
          </pc:sldLayoutMkLst>
          <pc:picChg chg="add mod">
            <ac:chgData name="GOMEZ, Paula" userId="c93cf399-3ed7-4230-9282-8831e3fe5ae7" providerId="ADAL" clId="{F65315AA-9543-4A5F-BDE2-D7655569BE3F}" dt="2024-02-08T15:39:47.071" v="104"/>
            <ac:picMkLst>
              <pc:docMk/>
              <pc:sldMasterMk cId="0" sldId="2147483648"/>
              <pc:sldLayoutMk cId="0" sldId="2147483671"/>
              <ac:picMk id="4" creationId="{0CE6A2E0-AF15-71EB-33C5-D97D2E541D48}"/>
            </ac:picMkLst>
          </pc:picChg>
          <pc:picChg chg="del">
            <ac:chgData name="GOMEZ, Paula" userId="c93cf399-3ed7-4230-9282-8831e3fe5ae7" providerId="ADAL" clId="{F65315AA-9543-4A5F-BDE2-D7655569BE3F}" dt="2024-02-08T15:39:46.015" v="103" actId="478"/>
            <ac:picMkLst>
              <pc:docMk/>
              <pc:sldMasterMk cId="0" sldId="2147483648"/>
              <pc:sldLayoutMk cId="0" sldId="2147483671"/>
              <ac:picMk id="404" creationId="{00000000-0000-0000-0000-000000000000}"/>
            </ac:picMkLst>
          </pc:picChg>
          <pc:picChg chg="del">
            <ac:chgData name="GOMEZ, Paula" userId="c93cf399-3ed7-4230-9282-8831e3fe5ae7" providerId="ADAL" clId="{F65315AA-9543-4A5F-BDE2-D7655569BE3F}" dt="2024-02-08T15:39:45.438" v="102" actId="478"/>
            <ac:picMkLst>
              <pc:docMk/>
              <pc:sldMasterMk cId="0" sldId="2147483648"/>
              <pc:sldLayoutMk cId="0" sldId="2147483671"/>
              <ac:picMk id="407" creationId="{00000000-0000-0000-0000-000000000000}"/>
            </ac:picMkLst>
          </pc:picChg>
        </pc:sldLayoutChg>
        <pc:sldLayoutChg chg="addSp delSp modSp mod">
          <pc:chgData name="GOMEZ, Paula" userId="c93cf399-3ed7-4230-9282-8831e3fe5ae7" providerId="ADAL" clId="{F65315AA-9543-4A5F-BDE2-D7655569BE3F}" dt="2024-02-08T15:39:52.984" v="107"/>
          <pc:sldLayoutMkLst>
            <pc:docMk/>
            <pc:sldMasterMk cId="0" sldId="2147483648"/>
            <pc:sldLayoutMk cId="0" sldId="2147483672"/>
          </pc:sldLayoutMkLst>
          <pc:picChg chg="add mod">
            <ac:chgData name="GOMEZ, Paula" userId="c93cf399-3ed7-4230-9282-8831e3fe5ae7" providerId="ADAL" clId="{F65315AA-9543-4A5F-BDE2-D7655569BE3F}" dt="2024-02-08T15:39:52.984" v="107"/>
            <ac:picMkLst>
              <pc:docMk/>
              <pc:sldMasterMk cId="0" sldId="2147483648"/>
              <pc:sldLayoutMk cId="0" sldId="2147483672"/>
              <ac:picMk id="4" creationId="{D62BED23-FBF7-4EAE-B854-8D50BF9D9D08}"/>
            </ac:picMkLst>
          </pc:picChg>
          <pc:picChg chg="del">
            <ac:chgData name="GOMEZ, Paula" userId="c93cf399-3ed7-4230-9282-8831e3fe5ae7" providerId="ADAL" clId="{F65315AA-9543-4A5F-BDE2-D7655569BE3F}" dt="2024-02-08T15:39:51.903" v="106" actId="478"/>
            <ac:picMkLst>
              <pc:docMk/>
              <pc:sldMasterMk cId="0" sldId="2147483648"/>
              <pc:sldLayoutMk cId="0" sldId="2147483672"/>
              <ac:picMk id="420" creationId="{00000000-0000-0000-0000-000000000000}"/>
            </ac:picMkLst>
          </pc:picChg>
          <pc:picChg chg="del">
            <ac:chgData name="GOMEZ, Paula" userId="c93cf399-3ed7-4230-9282-8831e3fe5ae7" providerId="ADAL" clId="{F65315AA-9543-4A5F-BDE2-D7655569BE3F}" dt="2024-02-08T15:39:51.303" v="105" actId="478"/>
            <ac:picMkLst>
              <pc:docMk/>
              <pc:sldMasterMk cId="0" sldId="2147483648"/>
              <pc:sldLayoutMk cId="0" sldId="2147483672"/>
              <ac:picMk id="423" creationId="{00000000-0000-0000-0000-000000000000}"/>
            </ac:picMkLst>
          </pc:picChg>
        </pc:sldLayoutChg>
        <pc:sldLayoutChg chg="addSp delSp modSp mod">
          <pc:chgData name="GOMEZ, Paula" userId="c93cf399-3ed7-4230-9282-8831e3fe5ae7" providerId="ADAL" clId="{F65315AA-9543-4A5F-BDE2-D7655569BE3F}" dt="2024-02-08T15:39:58.904" v="110"/>
          <pc:sldLayoutMkLst>
            <pc:docMk/>
            <pc:sldMasterMk cId="0" sldId="2147483648"/>
            <pc:sldLayoutMk cId="0" sldId="2147483673"/>
          </pc:sldLayoutMkLst>
          <pc:picChg chg="add mod">
            <ac:chgData name="GOMEZ, Paula" userId="c93cf399-3ed7-4230-9282-8831e3fe5ae7" providerId="ADAL" clId="{F65315AA-9543-4A5F-BDE2-D7655569BE3F}" dt="2024-02-08T15:39:58.904" v="110"/>
            <ac:picMkLst>
              <pc:docMk/>
              <pc:sldMasterMk cId="0" sldId="2147483648"/>
              <pc:sldLayoutMk cId="0" sldId="2147483673"/>
              <ac:picMk id="4" creationId="{54763B10-B534-24A3-C4FB-81DF7A5AB950}"/>
            </ac:picMkLst>
          </pc:picChg>
          <pc:picChg chg="del">
            <ac:chgData name="GOMEZ, Paula" userId="c93cf399-3ed7-4230-9282-8831e3fe5ae7" providerId="ADAL" clId="{F65315AA-9543-4A5F-BDE2-D7655569BE3F}" dt="2024-02-08T15:39:57.877" v="109" actId="478"/>
            <ac:picMkLst>
              <pc:docMk/>
              <pc:sldMasterMk cId="0" sldId="2147483648"/>
              <pc:sldLayoutMk cId="0" sldId="2147483673"/>
              <ac:picMk id="437" creationId="{00000000-0000-0000-0000-000000000000}"/>
            </ac:picMkLst>
          </pc:picChg>
          <pc:picChg chg="del">
            <ac:chgData name="GOMEZ, Paula" userId="c93cf399-3ed7-4230-9282-8831e3fe5ae7" providerId="ADAL" clId="{F65315AA-9543-4A5F-BDE2-D7655569BE3F}" dt="2024-02-08T15:39:57.273" v="108" actId="478"/>
            <ac:picMkLst>
              <pc:docMk/>
              <pc:sldMasterMk cId="0" sldId="2147483648"/>
              <pc:sldLayoutMk cId="0" sldId="2147483673"/>
              <ac:picMk id="439" creationId="{00000000-0000-0000-0000-000000000000}"/>
            </ac:picMkLst>
          </pc:picChg>
        </pc:sldLayoutChg>
        <pc:sldLayoutChg chg="addSp delSp modSp mod">
          <pc:chgData name="GOMEZ, Paula" userId="c93cf399-3ed7-4230-9282-8831e3fe5ae7" providerId="ADAL" clId="{F65315AA-9543-4A5F-BDE2-D7655569BE3F}" dt="2024-02-08T15:40:04.697" v="113"/>
          <pc:sldLayoutMkLst>
            <pc:docMk/>
            <pc:sldMasterMk cId="0" sldId="2147483648"/>
            <pc:sldLayoutMk cId="0" sldId="2147483674"/>
          </pc:sldLayoutMkLst>
          <pc:picChg chg="add mod">
            <ac:chgData name="GOMEZ, Paula" userId="c93cf399-3ed7-4230-9282-8831e3fe5ae7" providerId="ADAL" clId="{F65315AA-9543-4A5F-BDE2-D7655569BE3F}" dt="2024-02-08T15:40:04.697" v="113"/>
            <ac:picMkLst>
              <pc:docMk/>
              <pc:sldMasterMk cId="0" sldId="2147483648"/>
              <pc:sldLayoutMk cId="0" sldId="2147483674"/>
              <ac:picMk id="5" creationId="{C37B2665-9480-98AF-B22E-D07BBF4E69ED}"/>
            </ac:picMkLst>
          </pc:picChg>
          <pc:picChg chg="del">
            <ac:chgData name="GOMEZ, Paula" userId="c93cf399-3ed7-4230-9282-8831e3fe5ae7" providerId="ADAL" clId="{F65315AA-9543-4A5F-BDE2-D7655569BE3F}" dt="2024-02-08T15:40:03.732" v="112" actId="478"/>
            <ac:picMkLst>
              <pc:docMk/>
              <pc:sldMasterMk cId="0" sldId="2147483648"/>
              <pc:sldLayoutMk cId="0" sldId="2147483674"/>
              <ac:picMk id="450" creationId="{00000000-0000-0000-0000-000000000000}"/>
            </ac:picMkLst>
          </pc:picChg>
          <pc:picChg chg="del">
            <ac:chgData name="GOMEZ, Paula" userId="c93cf399-3ed7-4230-9282-8831e3fe5ae7" providerId="ADAL" clId="{F65315AA-9543-4A5F-BDE2-D7655569BE3F}" dt="2024-02-08T15:40:03.240" v="111" actId="478"/>
            <ac:picMkLst>
              <pc:docMk/>
              <pc:sldMasterMk cId="0" sldId="2147483648"/>
              <pc:sldLayoutMk cId="0" sldId="2147483674"/>
              <ac:picMk id="452" creationId="{00000000-0000-0000-0000-000000000000}"/>
            </ac:picMkLst>
          </pc:picChg>
        </pc:sldLayoutChg>
        <pc:sldLayoutChg chg="addSp delSp modSp mod">
          <pc:chgData name="GOMEZ, Paula" userId="c93cf399-3ed7-4230-9282-8831e3fe5ae7" providerId="ADAL" clId="{F65315AA-9543-4A5F-BDE2-D7655569BE3F}" dt="2024-02-08T15:40:10.097" v="116"/>
          <pc:sldLayoutMkLst>
            <pc:docMk/>
            <pc:sldMasterMk cId="0" sldId="2147483648"/>
            <pc:sldLayoutMk cId="906466562" sldId="2147483707"/>
          </pc:sldLayoutMkLst>
          <pc:picChg chg="add mod">
            <ac:chgData name="GOMEZ, Paula" userId="c93cf399-3ed7-4230-9282-8831e3fe5ae7" providerId="ADAL" clId="{F65315AA-9543-4A5F-BDE2-D7655569BE3F}" dt="2024-02-08T15:40:10.097" v="116"/>
            <ac:picMkLst>
              <pc:docMk/>
              <pc:sldMasterMk cId="0" sldId="2147483648"/>
              <pc:sldLayoutMk cId="906466562" sldId="2147483707"/>
              <ac:picMk id="5" creationId="{C43F29A0-14FE-A89C-8BC0-61A367C4B62B}"/>
            </ac:picMkLst>
          </pc:picChg>
          <pc:picChg chg="del">
            <ac:chgData name="GOMEZ, Paula" userId="c93cf399-3ed7-4230-9282-8831e3fe5ae7" providerId="ADAL" clId="{F65315AA-9543-4A5F-BDE2-D7655569BE3F}" dt="2024-02-08T15:40:09.132" v="115" actId="478"/>
            <ac:picMkLst>
              <pc:docMk/>
              <pc:sldMasterMk cId="0" sldId="2147483648"/>
              <pc:sldLayoutMk cId="906466562" sldId="2147483707"/>
              <ac:picMk id="306" creationId="{00000000-0000-0000-0000-000000000000}"/>
            </ac:picMkLst>
          </pc:picChg>
          <pc:picChg chg="del">
            <ac:chgData name="GOMEZ, Paula" userId="c93cf399-3ed7-4230-9282-8831e3fe5ae7" providerId="ADAL" clId="{F65315AA-9543-4A5F-BDE2-D7655569BE3F}" dt="2024-02-08T15:40:08.640" v="114" actId="478"/>
            <ac:picMkLst>
              <pc:docMk/>
              <pc:sldMasterMk cId="0" sldId="2147483648"/>
              <pc:sldLayoutMk cId="906466562" sldId="2147483707"/>
              <ac:picMk id="308" creationId="{00000000-0000-0000-0000-000000000000}"/>
            </ac:picMkLst>
          </pc:picChg>
        </pc:sldLayoutChg>
        <pc:sldLayoutChg chg="addSp delSp modSp mod">
          <pc:chgData name="GOMEZ, Paula" userId="c93cf399-3ed7-4230-9282-8831e3fe5ae7" providerId="ADAL" clId="{F65315AA-9543-4A5F-BDE2-D7655569BE3F}" dt="2024-02-08T15:40:15.592" v="119"/>
          <pc:sldLayoutMkLst>
            <pc:docMk/>
            <pc:sldMasterMk cId="0" sldId="2147483648"/>
            <pc:sldLayoutMk cId="4238069235" sldId="2147483708"/>
          </pc:sldLayoutMkLst>
          <pc:picChg chg="add mod">
            <ac:chgData name="GOMEZ, Paula" userId="c93cf399-3ed7-4230-9282-8831e3fe5ae7" providerId="ADAL" clId="{F65315AA-9543-4A5F-BDE2-D7655569BE3F}" dt="2024-02-08T15:40:15.592" v="119"/>
            <ac:picMkLst>
              <pc:docMk/>
              <pc:sldMasterMk cId="0" sldId="2147483648"/>
              <pc:sldLayoutMk cId="4238069235" sldId="2147483708"/>
              <ac:picMk id="5" creationId="{403A79E9-B618-C3B4-290D-128A6EBD6D55}"/>
            </ac:picMkLst>
          </pc:picChg>
          <pc:picChg chg="del">
            <ac:chgData name="GOMEZ, Paula" userId="c93cf399-3ed7-4230-9282-8831e3fe5ae7" providerId="ADAL" clId="{F65315AA-9543-4A5F-BDE2-D7655569BE3F}" dt="2024-02-08T15:40:14.565" v="118" actId="478"/>
            <ac:picMkLst>
              <pc:docMk/>
              <pc:sldMasterMk cId="0" sldId="2147483648"/>
              <pc:sldLayoutMk cId="4238069235" sldId="2147483708"/>
              <ac:picMk id="220" creationId="{00000000-0000-0000-0000-000000000000}"/>
            </ac:picMkLst>
          </pc:picChg>
          <pc:picChg chg="del">
            <ac:chgData name="GOMEZ, Paula" userId="c93cf399-3ed7-4230-9282-8831e3fe5ae7" providerId="ADAL" clId="{F65315AA-9543-4A5F-BDE2-D7655569BE3F}" dt="2024-02-08T15:40:13.776" v="117" actId="478"/>
            <ac:picMkLst>
              <pc:docMk/>
              <pc:sldMasterMk cId="0" sldId="2147483648"/>
              <pc:sldLayoutMk cId="4238069235" sldId="2147483708"/>
              <ac:picMk id="222" creationId="{00000000-0000-0000-0000-000000000000}"/>
            </ac:picMkLst>
          </pc:picChg>
        </pc:sldLayoutChg>
        <pc:sldLayoutChg chg="modSp mod">
          <pc:chgData name="GOMEZ, Paula" userId="c93cf399-3ed7-4230-9282-8831e3fe5ae7" providerId="ADAL" clId="{F65315AA-9543-4A5F-BDE2-D7655569BE3F}" dt="2024-02-08T15:40:45.728" v="125" actId="1076"/>
          <pc:sldLayoutMkLst>
            <pc:docMk/>
            <pc:sldMasterMk cId="0" sldId="2147483648"/>
            <pc:sldLayoutMk cId="4160972892" sldId="2147483709"/>
          </pc:sldLayoutMkLst>
          <pc:spChg chg="mod">
            <ac:chgData name="GOMEZ, Paula" userId="c93cf399-3ed7-4230-9282-8831e3fe5ae7" providerId="ADAL" clId="{F65315AA-9543-4A5F-BDE2-D7655569BE3F}" dt="2024-02-08T15:40:45.728" v="125" actId="1076"/>
            <ac:spMkLst>
              <pc:docMk/>
              <pc:sldMasterMk cId="0" sldId="2147483648"/>
              <pc:sldLayoutMk cId="4160972892" sldId="2147483709"/>
              <ac:spMk id="5" creationId="{BCB9F621-A02F-71D7-5D36-03CF03D57951}"/>
            </ac:spMkLst>
          </pc:spChg>
          <pc:spChg chg="mod">
            <ac:chgData name="GOMEZ, Paula" userId="c93cf399-3ed7-4230-9282-8831e3fe5ae7" providerId="ADAL" clId="{F65315AA-9543-4A5F-BDE2-D7655569BE3F}" dt="2024-02-08T15:40:37.676" v="123" actId="1037"/>
            <ac:spMkLst>
              <pc:docMk/>
              <pc:sldMasterMk cId="0" sldId="2147483648"/>
              <pc:sldLayoutMk cId="4160972892" sldId="2147483709"/>
              <ac:spMk id="6" creationId="{1498C65F-DB87-EE84-7683-007A381A05AF}"/>
            </ac:spMkLst>
          </pc:spChg>
          <pc:picChg chg="mod">
            <ac:chgData name="GOMEZ, Paula" userId="c93cf399-3ed7-4230-9282-8831e3fe5ae7" providerId="ADAL" clId="{F65315AA-9543-4A5F-BDE2-D7655569BE3F}" dt="2024-02-08T15:40:42.965" v="124" actId="1076"/>
            <ac:picMkLst>
              <pc:docMk/>
              <pc:sldMasterMk cId="0" sldId="2147483648"/>
              <pc:sldLayoutMk cId="4160972892" sldId="2147483709"/>
              <ac:picMk id="4" creationId="{AB4E21C5-1F9B-06D3-89A1-51CE7F45E91F}"/>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a:extLst>
              <a:ext uri="{FF2B5EF4-FFF2-40B4-BE49-F238E27FC236}">
                <a16:creationId xmlns:a16="http://schemas.microsoft.com/office/drawing/2014/main" id="{66953EEF-1081-838A-41CD-F5C7484DD1BE}"/>
              </a:ext>
            </a:extLst>
          </p:cNvPr>
          <p:cNvSpPr>
            <a:spLocks noGrp="1"/>
          </p:cNvSpPr>
          <p:nvPr>
            <p:ph type="hdr" sz="quarter"/>
          </p:nvPr>
        </p:nvSpPr>
        <p:spPr>
          <a:xfrm>
            <a:off x="0" y="0"/>
            <a:ext cx="2971800" cy="458788"/>
          </a:xfrm>
          <a:prstGeom prst="rect">
            <a:avLst/>
          </a:prstGeom>
        </p:spPr>
        <p:txBody>
          <a:bodyPr vert="horz" lIns="91440" tIns="45720" rIns="91440" bIns="45720" rtlCol="1"/>
          <a:lstStyle>
            <a:lvl1pPr algn="r" rtl="1">
              <a:defRPr sz="1200"/>
            </a:lvl1pPr>
          </a:lstStyle>
          <a:p>
            <a:pPr rtl="1"/>
            <a:endParaRPr lang="hu-HU"/>
          </a:p>
        </p:txBody>
      </p:sp>
      <p:sp>
        <p:nvSpPr>
          <p:cNvPr id="3" name="Dátum helye 2">
            <a:extLst>
              <a:ext uri="{FF2B5EF4-FFF2-40B4-BE49-F238E27FC236}">
                <a16:creationId xmlns:a16="http://schemas.microsoft.com/office/drawing/2014/main" id="{030DBC57-BF33-0775-16A8-FF479FA070A4}"/>
              </a:ext>
            </a:extLst>
          </p:cNvPr>
          <p:cNvSpPr>
            <a:spLocks noGrp="1"/>
          </p:cNvSpPr>
          <p:nvPr>
            <p:ph type="dt" sz="quarter" idx="1"/>
          </p:nvPr>
        </p:nvSpPr>
        <p:spPr>
          <a:xfrm>
            <a:off x="3884613" y="0"/>
            <a:ext cx="2971800" cy="458788"/>
          </a:xfrm>
          <a:prstGeom prst="rect">
            <a:avLst/>
          </a:prstGeom>
        </p:spPr>
        <p:txBody>
          <a:bodyPr vert="horz" lIns="91440" tIns="45720" rIns="91440" bIns="45720" rtlCol="1"/>
          <a:lstStyle>
            <a:lvl1pPr algn="r" rtl="1">
              <a:defRPr sz="1200"/>
            </a:lvl1pPr>
          </a:lstStyle>
          <a:p>
            <a:pPr rtl="1"/>
            <a:fld id="{51311713-DA82-43DD-8BA7-9E31B1E1628F}" type="datetimeFigureOut">
              <a:rPr lang="hu-HU" smtClean="0"/>
              <a:t>2024. 03. 23.</a:t>
            </a:fld>
            <a:endParaRPr lang="hu-HU"/>
          </a:p>
        </p:txBody>
      </p:sp>
      <p:sp>
        <p:nvSpPr>
          <p:cNvPr id="4" name="Élőláb helye 3">
            <a:extLst>
              <a:ext uri="{FF2B5EF4-FFF2-40B4-BE49-F238E27FC236}">
                <a16:creationId xmlns:a16="http://schemas.microsoft.com/office/drawing/2014/main" id="{3E3E3ADD-A592-EFA8-0946-7F02EB1845B8}"/>
              </a:ext>
            </a:extLst>
          </p:cNvPr>
          <p:cNvSpPr>
            <a:spLocks noGrp="1"/>
          </p:cNvSpPr>
          <p:nvPr>
            <p:ph type="ftr" sz="quarter" idx="2"/>
          </p:nvPr>
        </p:nvSpPr>
        <p:spPr>
          <a:xfrm>
            <a:off x="0" y="8685213"/>
            <a:ext cx="2971800" cy="458787"/>
          </a:xfrm>
          <a:prstGeom prst="rect">
            <a:avLst/>
          </a:prstGeom>
        </p:spPr>
        <p:txBody>
          <a:bodyPr vert="horz" lIns="91440" tIns="45720" rIns="91440" bIns="45720" rtlCol="1" anchor="b"/>
          <a:lstStyle>
            <a:lvl1pPr algn="r" rtl="1">
              <a:defRPr sz="1200"/>
            </a:lvl1pPr>
          </a:lstStyle>
          <a:p>
            <a:pPr rtl="1"/>
            <a:endParaRPr lang="hu-HU"/>
          </a:p>
        </p:txBody>
      </p:sp>
      <p:sp>
        <p:nvSpPr>
          <p:cNvPr id="5" name="Dia számának helye 4">
            <a:extLst>
              <a:ext uri="{FF2B5EF4-FFF2-40B4-BE49-F238E27FC236}">
                <a16:creationId xmlns:a16="http://schemas.microsoft.com/office/drawing/2014/main" id="{0ECA9054-E1BD-6D8D-584E-0E970BFFBEF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1" anchor="b"/>
          <a:lstStyle>
            <a:lvl1pPr algn="r" rtl="1">
              <a:defRPr sz="1200"/>
            </a:lvl1pPr>
          </a:lstStyle>
          <a:p>
            <a:pPr rtl="1"/>
            <a:fld id="{D9135BE0-36A5-4A2B-930A-5B322EEB44EB}" type="slidenum">
              <a:rPr lang="hu-HU" smtClean="0"/>
              <a:t>‹N°›</a:t>
            </a:fld>
            <a:endParaRPr lang="hu-HU"/>
          </a:p>
        </p:txBody>
      </p:sp>
    </p:spTree>
    <p:extLst>
      <p:ext uri="{BB962C8B-B14F-4D97-AF65-F5344CB8AC3E}">
        <p14:creationId xmlns:p14="http://schemas.microsoft.com/office/powerpoint/2010/main" val="3150247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2" name="Shape 462"/>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463" name="Shape 463"/>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2646707442"/>
      </p:ext>
    </p:extLst>
  </p:cSld>
  <p:clrMap bg1="lt1" tx1="dk1" bg2="lt2" tx2="dk2" accent1="accent1" accent2="accent2" accent3="accent3" accent4="accent4" accent5="accent5" accent6="accent6" hlink="hlink" folHlink="folHlink"/>
  <p:notesStyle>
    <a:lvl1pPr algn="r" rtl="1" latinLnBrk="0">
      <a:spcBef>
        <a:spcPts val="400"/>
      </a:spcBef>
      <a:defRPr sz="1200">
        <a:latin typeface="+mj-lt"/>
        <a:ea typeface="+mj-ea"/>
        <a:cs typeface="+mj-cs"/>
        <a:sym typeface="Calibri"/>
      </a:defRPr>
    </a:lvl1pPr>
    <a:lvl2pPr indent="228600" algn="r" rtl="1" latinLnBrk="0">
      <a:spcBef>
        <a:spcPts val="400"/>
      </a:spcBef>
      <a:defRPr sz="1200">
        <a:latin typeface="+mj-lt"/>
        <a:ea typeface="+mj-ea"/>
        <a:cs typeface="+mj-cs"/>
        <a:sym typeface="Calibri"/>
      </a:defRPr>
    </a:lvl2pPr>
    <a:lvl3pPr indent="457200" algn="r" rtl="1" latinLnBrk="0">
      <a:spcBef>
        <a:spcPts val="400"/>
      </a:spcBef>
      <a:defRPr sz="1200">
        <a:latin typeface="+mj-lt"/>
        <a:ea typeface="+mj-ea"/>
        <a:cs typeface="+mj-cs"/>
        <a:sym typeface="Calibri"/>
      </a:defRPr>
    </a:lvl3pPr>
    <a:lvl4pPr indent="685800" algn="r" rtl="1" latinLnBrk="0">
      <a:spcBef>
        <a:spcPts val="400"/>
      </a:spcBef>
      <a:defRPr sz="1200">
        <a:latin typeface="+mj-lt"/>
        <a:ea typeface="+mj-ea"/>
        <a:cs typeface="+mj-cs"/>
        <a:sym typeface="Calibri"/>
      </a:defRPr>
    </a:lvl4pPr>
    <a:lvl5pPr indent="914400" algn="r" rtl="1" latinLnBrk="0">
      <a:spcBef>
        <a:spcPts val="400"/>
      </a:spcBef>
      <a:defRPr sz="1200">
        <a:latin typeface="+mj-lt"/>
        <a:ea typeface="+mj-ea"/>
        <a:cs typeface="+mj-cs"/>
        <a:sym typeface="Calibri"/>
      </a:defRPr>
    </a:lvl5pPr>
    <a:lvl6pPr indent="1143000" algn="r" rtl="1" latinLnBrk="0">
      <a:spcBef>
        <a:spcPts val="400"/>
      </a:spcBef>
      <a:defRPr sz="1200">
        <a:latin typeface="+mj-lt"/>
        <a:ea typeface="+mj-ea"/>
        <a:cs typeface="+mj-cs"/>
        <a:sym typeface="Calibri"/>
      </a:defRPr>
    </a:lvl6pPr>
    <a:lvl7pPr indent="1371600" algn="r" rtl="1" latinLnBrk="0">
      <a:spcBef>
        <a:spcPts val="400"/>
      </a:spcBef>
      <a:defRPr sz="1200">
        <a:latin typeface="+mj-lt"/>
        <a:ea typeface="+mj-ea"/>
        <a:cs typeface="+mj-cs"/>
        <a:sym typeface="Calibri"/>
      </a:defRPr>
    </a:lvl7pPr>
    <a:lvl8pPr indent="1600200" algn="r" rtl="1" latinLnBrk="0">
      <a:spcBef>
        <a:spcPts val="400"/>
      </a:spcBef>
      <a:defRPr sz="1200">
        <a:latin typeface="+mj-lt"/>
        <a:ea typeface="+mj-ea"/>
        <a:cs typeface="+mj-cs"/>
        <a:sym typeface="Calibri"/>
      </a:defRPr>
    </a:lvl8pPr>
    <a:lvl9pPr indent="1828800" algn="r" rtl="1" latinLnBrk="0">
      <a:spcBef>
        <a:spcPts val="400"/>
      </a:spcBef>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 name="Shape 52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27" name="Shape 527"/>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92968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 name="Shape 90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02" name="Shape 902"/>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3988673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 name="Shape 91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19" name="Shape 919"/>
          <p:cNvSpPr>
            <a:spLocks noGrp="1"/>
          </p:cNvSpPr>
          <p:nvPr>
            <p:ph type="body" sz="quarter" idx="1"/>
          </p:nvPr>
        </p:nvSpPr>
        <p:spPr>
          <a:prstGeom prst="rect">
            <a:avLst/>
          </a:prstGeom>
        </p:spPr>
        <p:txBody>
          <a:bodyPr rtlCol="1"/>
          <a:lstStyle/>
          <a:p>
            <a:pPr rtl="1"/>
            <a:r>
              <a:t> </a:t>
            </a:r>
            <a:r>
              <a:rPr lang="ar" b="1"/>
              <a:t>C1.0 Introduction for facilitators:</a:t>
            </a:r>
            <a:r>
              <a:t> a PPT presentation to be used during the preparatory phase to introduce the skills drill to the facilitation team </a:t>
            </a:r>
          </a:p>
          <a:p>
            <a:pPr rtl="1">
              <a:defRPr b="1"/>
            </a:pPr>
            <a:r>
              <a:t>C1.1 Facilitator guide</a:t>
            </a:r>
            <a:r>
              <a:rPr lang="ar" b="0"/>
              <a:t> (this document): detailed step-by-step guide to facilitate the skills drill.</a:t>
            </a:r>
          </a:p>
          <a:p>
            <a:pPr rtl="1">
              <a:defRPr b="1"/>
            </a:pPr>
            <a:r>
              <a:t>C1.2 Detailed timeline: </a:t>
            </a:r>
            <a:r>
              <a:rPr lang="ar" b="0"/>
              <a:t>an Excel file breaking-down the timing for facilitating each session, including simultaneous specific tasks or role plays and how to organize the rotation of teams.</a:t>
            </a:r>
          </a:p>
          <a:p>
            <a:pPr rtl="1">
              <a:defRPr b="1"/>
            </a:pPr>
            <a:r>
              <a:t>C1.3: Evaluation checklist:</a:t>
            </a:r>
            <a:r>
              <a:rPr lang="ar" b="0"/>
              <a:t> an Excel file including 8 worksheets (1 per session) with list of outputs and demonstrated the knowledge, skills and behaviours expected at each session and instructions on how to score teams.</a:t>
            </a:r>
          </a:p>
          <a:p>
            <a:pPr rtl="1">
              <a:defRPr b="1"/>
            </a:pPr>
            <a:r>
              <a:t>C1.4 Debriefing:</a:t>
            </a:r>
            <a:r>
              <a:rPr lang="ar" b="0"/>
              <a:t> a PPT presentation to be used for debriefing in plenary upon completion of each session, providing appropriate responses and presenting expected outcomes.</a:t>
            </a:r>
          </a:p>
          <a:p>
            <a:pPr rtl="1">
              <a:defRPr b="1"/>
            </a:pPr>
            <a:r>
              <a:t>C1.5 Country context:</a:t>
            </a:r>
            <a:r>
              <a:rPr lang="ar" b="0"/>
              <a:t> an animated PPT presentation to be used to “launch” the skills drill in plenary, summarizing key aspects of the context of the imaginary country “Salam”.</a:t>
            </a:r>
          </a:p>
          <a:p>
            <a:pPr rtl="1"/>
            <a:endParaRPr b="0"/>
          </a:p>
          <a:p>
            <a:pPr rtl="1">
              <a:defRPr b="1"/>
            </a:pPr>
            <a:r>
              <a:t>C2.1 Participant guide:</a:t>
            </a:r>
            <a:r>
              <a:rPr lang="ar" b="0"/>
              <a:t> includes the information and instructions to be given to participants, as well as reference documents and expected outputs for each session. </a:t>
            </a:r>
          </a:p>
          <a:p>
            <a:pPr rtl="1">
              <a:defRPr b="1"/>
            </a:pPr>
            <a:r>
              <a:t>C2.2 Participant guide – Annexes:</a:t>
            </a:r>
            <a:r>
              <a:rPr lang="ar" b="0"/>
              <a:t> includes all the forms, checklists, faxes, etc. to be printed out (one sided) and handed over to participants session per session.</a:t>
            </a:r>
          </a:p>
          <a:p>
            <a:pPr rtl="1">
              <a:defRPr b="1"/>
            </a:pPr>
            <a:r>
              <a:t>C2.3 Line listing:</a:t>
            </a:r>
            <a:r>
              <a:rPr lang="ar" b="0"/>
              <a:t> an Excel file to be provided to participants before they start last session (C8) on investigation report.</a:t>
            </a:r>
          </a:p>
          <a:p>
            <a:pPr rtl="1"/>
            <a:endParaRPr b="0"/>
          </a:p>
        </p:txBody>
      </p:sp>
    </p:spTree>
    <p:extLst>
      <p:ext uri="{BB962C8B-B14F-4D97-AF65-F5344CB8AC3E}">
        <p14:creationId xmlns:p14="http://schemas.microsoft.com/office/powerpoint/2010/main" val="475129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5" name="Shape 9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66" name="Shape 966"/>
          <p:cNvSpPr>
            <a:spLocks noGrp="1"/>
          </p:cNvSpPr>
          <p:nvPr>
            <p:ph type="body" sz="quarter" idx="1"/>
          </p:nvPr>
        </p:nvSpPr>
        <p:spPr>
          <a:prstGeom prst="rect">
            <a:avLst/>
          </a:prstGeom>
        </p:spPr>
        <p:txBody>
          <a:bodyPr rtlCol="1"/>
          <a:lstStyle/>
          <a:p>
            <a:pPr rtl="1"/>
            <a:r>
              <a:t>When you conduct the RRT drill, there are three room set-ups that need to be planned: the plenary which is the big room session, the hospital set-up and the community set- up. The next slides will show some images of how the different set-ups were arranged.</a:t>
            </a:r>
          </a:p>
        </p:txBody>
      </p:sp>
    </p:spTree>
    <p:extLst>
      <p:ext uri="{BB962C8B-B14F-4D97-AF65-F5344CB8AC3E}">
        <p14:creationId xmlns:p14="http://schemas.microsoft.com/office/powerpoint/2010/main" val="2904940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7" name="Shape 97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78" name="Shape 978"/>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7750047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 name="Shape 99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994" name="Shape 994"/>
          <p:cNvSpPr>
            <a:spLocks noGrp="1"/>
          </p:cNvSpPr>
          <p:nvPr>
            <p:ph type="body" sz="quarter" idx="1"/>
          </p:nvPr>
        </p:nvSpPr>
        <p:spPr>
          <a:prstGeom prst="rect">
            <a:avLst/>
          </a:prstGeom>
        </p:spPr>
        <p:txBody>
          <a:bodyPr rtlCol="1"/>
          <a:lstStyle/>
          <a:p>
            <a:pPr rtl="1"/>
            <a:r>
              <a:t>This will be discussed more in-depth later in the training as we get into the skills drill. Skills drill is very similar to a simulation exercise </a:t>
            </a:r>
          </a:p>
          <a:p>
            <a:pPr rtl="1"/>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extLst>
      <p:ext uri="{BB962C8B-B14F-4D97-AF65-F5344CB8AC3E}">
        <p14:creationId xmlns:p14="http://schemas.microsoft.com/office/powerpoint/2010/main" val="6518000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9" name="Shape 99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00" name="Shape 1000"/>
          <p:cNvSpPr>
            <a:spLocks noGrp="1"/>
          </p:cNvSpPr>
          <p:nvPr>
            <p:ph type="body" sz="quarter" idx="1"/>
          </p:nvPr>
        </p:nvSpPr>
        <p:spPr>
          <a:prstGeom prst="rect">
            <a:avLst/>
          </a:prstGeom>
        </p:spPr>
        <p:txBody>
          <a:bodyPr rtlCol="1"/>
          <a:lstStyle/>
          <a:p>
            <a:pPr rtl="1"/>
            <a:r>
              <a:t>This will be discussed more in-depth later in the training as we get into the skills drill. Skills drill is very similar to a simulation exercise </a:t>
            </a:r>
          </a:p>
          <a:p>
            <a:pPr rtl="1"/>
            <a:r>
              <a:t>You need these 3 roles per skills drill. One team coach (experience in emergency response, important to understand facilitators guide and the story behind the skills drill) and one team evaluator (use a form to assess the output during each drill). Important that everyone reads the entire scenario because everyone will have a role with a specific script and will be a role player at some point throughout the skills drill</a:t>
            </a:r>
          </a:p>
        </p:txBody>
      </p:sp>
    </p:spTree>
    <p:extLst>
      <p:ext uri="{BB962C8B-B14F-4D97-AF65-F5344CB8AC3E}">
        <p14:creationId xmlns:p14="http://schemas.microsoft.com/office/powerpoint/2010/main" val="2895505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9" name="Shape 100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10" name="Shape 1010"/>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4056522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381000" y="685800"/>
            <a:ext cx="6096000" cy="3429000"/>
          </a:xfrm>
        </p:spPr>
      </p:sp>
      <p:sp>
        <p:nvSpPr>
          <p:cNvPr id="3" name="Jegyzetek helye 2"/>
          <p:cNvSpPr>
            <a:spLocks noGrp="1"/>
          </p:cNvSpPr>
          <p:nvPr>
            <p:ph type="body" idx="1"/>
          </p:nvPr>
        </p:nvSpPr>
        <p:spPr/>
        <p:txBody>
          <a:bodyPr rtlCol="1"/>
          <a:lstStyle/>
          <a:p>
            <a:pPr rtl="1"/>
            <a:endParaRPr lang="hu-HU"/>
          </a:p>
        </p:txBody>
      </p:sp>
    </p:spTree>
    <p:extLst>
      <p:ext uri="{BB962C8B-B14F-4D97-AF65-F5344CB8AC3E}">
        <p14:creationId xmlns:p14="http://schemas.microsoft.com/office/powerpoint/2010/main" val="819259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7" name="Shape 103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038" name="Shape 1038"/>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6227760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7" name="Shape 110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108" name="Shape 1108"/>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418891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 name="Shape 56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63" name="Shape 563"/>
          <p:cNvSpPr>
            <a:spLocks noGrp="1"/>
          </p:cNvSpPr>
          <p:nvPr>
            <p:ph type="body" sz="quarter" idx="1"/>
          </p:nvPr>
        </p:nvSpPr>
        <p:spPr>
          <a:prstGeom prst="rect">
            <a:avLst/>
          </a:prstGeom>
        </p:spPr>
        <p:txBody>
          <a:bodyPr rtlCol="1"/>
          <a:lstStyle/>
          <a:p>
            <a:pPr rtl="1"/>
            <a:r>
              <a:t>Salam has a long coastline. It shares boundaries with Monogo to the east, Barry to the west, Bamboka to the north and the Bay Ocean to the south. The country lies between latitude: 6 degrees, 30 minutes north and longitude: 0 degrees, 20 minutes east. The coastline is 539 km long and has a total area of 238,540 km2 and a land area of 230,020 km2. Salam is endowed with various water bodies including rivers. The two main rivers are the Puti and Bughaw rivers.</a:t>
            </a:r>
          </a:p>
          <a:p>
            <a:pPr rtl="1"/>
            <a:r>
              <a:t>The capital city of Salam is Mando, which also has the largest population density in the country.  The national airport is located in the suburb of the city.  The second largest city is Tomogo which is located along the coast.  </a:t>
            </a:r>
          </a:p>
          <a:p>
            <a:pPr rtl="1"/>
            <a:r>
              <a:t>Salam gained its independence from the British in 1948. </a:t>
            </a:r>
          </a:p>
        </p:txBody>
      </p:sp>
    </p:spTree>
    <p:extLst>
      <p:ext uri="{BB962C8B-B14F-4D97-AF65-F5344CB8AC3E}">
        <p14:creationId xmlns:p14="http://schemas.microsoft.com/office/powerpoint/2010/main" val="423868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 name="Shape 112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127" name="Shape 1127"/>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2383916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 name="Shape 116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164" name="Shape 1164"/>
          <p:cNvSpPr>
            <a:spLocks noGrp="1"/>
          </p:cNvSpPr>
          <p:nvPr>
            <p:ph type="body" sz="quarter" idx="1"/>
          </p:nvPr>
        </p:nvSpPr>
        <p:spPr>
          <a:prstGeom prst="rect">
            <a:avLst/>
          </a:prstGeom>
        </p:spPr>
        <p:txBody>
          <a:bodyPr rtlCol="1"/>
          <a:lstStyle/>
          <a:p>
            <a:pPr rtl="1">
              <a:defRPr b="1">
                <a:latin typeface="Arial"/>
                <a:ea typeface="Arial"/>
                <a:cs typeface="Arial"/>
                <a:sym typeface="Arial"/>
              </a:defRPr>
            </a:pPr>
            <a:r>
              <a:t>It should include </a:t>
            </a:r>
            <a:r>
              <a:rPr lang="ar" b="0"/>
              <a:t>data collected from investigation forms, clinical records and laboratory test results for different categories of cases, contacts and people under investigation</a:t>
            </a:r>
          </a:p>
        </p:txBody>
      </p:sp>
    </p:spTree>
    <p:extLst>
      <p:ext uri="{BB962C8B-B14F-4D97-AF65-F5344CB8AC3E}">
        <p14:creationId xmlns:p14="http://schemas.microsoft.com/office/powerpoint/2010/main" val="22772861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8" name="Shape 11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1179" name="Shape 1179"/>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40157261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00" name="Shape 500"/>
          <p:cNvSpPr>
            <a:spLocks noGrp="1"/>
          </p:cNvSpPr>
          <p:nvPr>
            <p:ph type="body" sz="quarter" idx="1"/>
          </p:nvPr>
        </p:nvSpPr>
        <p:spPr>
          <a:prstGeom prst="rect">
            <a:avLst/>
          </a:prstGeom>
        </p:spPr>
        <p:txBody>
          <a:bodyPr rtlCol="1"/>
          <a:lstStyle>
            <a:lvl1pPr algn="r" rtl="1">
              <a:spcBef>
                <a:spcPts val="0"/>
              </a:spcBef>
            </a:lvl1pPr>
          </a:lstStyle>
          <a:p>
            <a:pPr rtl="1"/>
            <a:endParaRPr dirty="0">
              <a:solidFill>
                <a:srgbClr val="000000"/>
              </a:solidFill>
              <a:latin typeface="Calibri"/>
              <a:cs typeface="Calibri"/>
            </a:endParaRPr>
          </a:p>
        </p:txBody>
      </p:sp>
    </p:spTree>
    <p:extLst>
      <p:ext uri="{BB962C8B-B14F-4D97-AF65-F5344CB8AC3E}">
        <p14:creationId xmlns:p14="http://schemas.microsoft.com/office/powerpoint/2010/main" val="3254565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Shape 62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27" name="Shape 627"/>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3599766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 name="Shape 60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08" name="Shape 608"/>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4412729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91" name="Shape 691"/>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171017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 name="Shape 71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11" name="Shape 711"/>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573637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 name="Shape 78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85" name="Shape 785"/>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2512743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Shape 61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16" name="Shape 616"/>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3288838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 name="Shape 63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36" name="Shape 636"/>
          <p:cNvSpPr>
            <a:spLocks noGrp="1"/>
          </p:cNvSpPr>
          <p:nvPr>
            <p:ph type="body" sz="quarter" idx="1"/>
          </p:nvPr>
        </p:nvSpPr>
        <p:spPr>
          <a:prstGeom prst="rect">
            <a:avLst/>
          </a:prstGeom>
        </p:spPr>
        <p:txBody>
          <a:bodyPr rtlCol="1"/>
          <a:lstStyle/>
          <a:p>
            <a:pPr rtl="1"/>
            <a:r>
              <a:t>Just to put us in context, RRT training as a whole, is a 5-day training that has four blocks:</a:t>
            </a:r>
          </a:p>
          <a:p>
            <a:pPr marL="171450" indent="-171450" rtl="1">
              <a:buSzPct val="100000"/>
              <a:buFont typeface="Arial"/>
              <a:buChar char="•"/>
            </a:pPr>
            <a:r>
              <a:t>Block A – RRT in Context - Prepare RRTs for field deployment, having a good understanding of national emergency coordination mechanisms, of the role of a RRT &amp; responsibilities of each member, &amp; identifying RRT stakeholders on the field, including role within the Global Health Emergency Workforce.</a:t>
            </a:r>
          </a:p>
          <a:p>
            <a:pPr marL="171450" indent="-171450" rtl="1">
              <a:buSzPct val="100000"/>
              <a:buFont typeface="Arial"/>
              <a:buChar char="•"/>
            </a:pPr>
            <a:r>
              <a:t>Block B – Technical modules - Strengthen participant’s knowledge and skills  on key technical areas: Epidemiology &amp; surveillance; Data management; Outbreak investigation; Rapid risk assessment; Infection Prevention and Control; Laboratory sample packaging &amp; transportation; Social mobilization &amp; community engagement; Risk communication; Psychosocial First Aid; Contact tracing; Safe &amp; dignified burial.</a:t>
            </a:r>
          </a:p>
          <a:p>
            <a:pPr marL="171450" indent="-171450" rtl="1">
              <a:buSzPct val="100000"/>
              <a:buFont typeface="Arial"/>
              <a:buChar char="•"/>
            </a:pPr>
            <a:r>
              <a:t>Block C – Scenario-based skills drill - Apply &amp; practice knowledge &amp; skills on the various technical areas. Assess participant learning through observation.</a:t>
            </a:r>
          </a:p>
          <a:p>
            <a:pPr marL="171450" indent="-171450" rtl="1">
              <a:buSzPct val="100000"/>
              <a:buFont typeface="Arial"/>
              <a:buChar char="•"/>
            </a:pPr>
            <a:r>
              <a:t>Block D – Evaluation and way forward - Capture key learning points &amp; plan how to apply them when back to the job. Ensure continuous learning &amp; networking after the RRT training.</a:t>
            </a:r>
          </a:p>
          <a:p>
            <a:pPr marL="171450" indent="-171450" rtl="1">
              <a:buSzPct val="100000"/>
              <a:buFont typeface="Arial"/>
              <a:buChar char="•"/>
            </a:pPr>
            <a:endParaRPr/>
          </a:p>
          <a:p>
            <a:pPr rtl="1"/>
            <a:r>
              <a:t>Block C will be detailed here. I has 9 sessions C1 – C9, the next slide will provide brief summary of each session</a:t>
            </a:r>
          </a:p>
        </p:txBody>
      </p:sp>
    </p:spTree>
    <p:extLst>
      <p:ext uri="{BB962C8B-B14F-4D97-AF65-F5344CB8AC3E}">
        <p14:creationId xmlns:p14="http://schemas.microsoft.com/office/powerpoint/2010/main" val="20947476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64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43" name="Shape 643"/>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1198113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1"/>
          <a:lstStyle/>
          <a:p>
            <a:pPr marL="0" marR="0" lvl="0" indent="0" defTabSz="914400" rtl="1" eaLnBrk="1" fontAlgn="auto" latinLnBrk="0" hangingPunct="1">
              <a:lnSpc>
                <a:spcPct val="100000"/>
              </a:lnSpc>
              <a:spcBef>
                <a:spcPts val="400"/>
              </a:spcBef>
              <a:spcAft>
                <a:spcPts val="0"/>
              </a:spcAft>
              <a:buClrTx/>
              <a:buSzTx/>
              <a:buFontTx/>
              <a:buNone/>
              <a:tabLst/>
              <a:defRPr/>
            </a:pPr>
            <a:r>
              <a:rPr lang="ar"/>
              <a:t>This investigation report outline is an extract from IDSR (district level report template). In the context of this skills drill in the interest of time you will have to complete only the sections highlighted in pink.</a:t>
            </a:r>
            <a:endParaRPr lang="en-US" sz="1050" dirty="0"/>
          </a:p>
          <a:p>
            <a:pPr rtl="1"/>
            <a:endParaRPr lang="en-US" dirty="0"/>
          </a:p>
        </p:txBody>
      </p:sp>
    </p:spTree>
    <p:extLst>
      <p:ext uri="{BB962C8B-B14F-4D97-AF65-F5344CB8AC3E}">
        <p14:creationId xmlns:p14="http://schemas.microsoft.com/office/powerpoint/2010/main" val="32327653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 name="Shape 68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86" name="Shape 686"/>
          <p:cNvSpPr>
            <a:spLocks noGrp="1"/>
          </p:cNvSpPr>
          <p:nvPr>
            <p:ph type="body" sz="quarter" idx="1"/>
          </p:nvPr>
        </p:nvSpPr>
        <p:spPr>
          <a:prstGeom prst="rect">
            <a:avLst/>
          </a:prstGeom>
        </p:spPr>
        <p:txBody>
          <a:bodyPr rtlCol="1"/>
          <a:lstStyle>
            <a:lvl1pPr algn="r" rtl="1">
              <a:spcBef>
                <a:spcPts val="0"/>
              </a:spcBef>
            </a:lvl1pPr>
          </a:lstStyle>
          <a:p>
            <a:pPr rtl="1"/>
            <a:r>
              <a:t> Sherein</a:t>
            </a:r>
          </a:p>
        </p:txBody>
      </p:sp>
    </p:spTree>
    <p:extLst>
      <p:ext uri="{BB962C8B-B14F-4D97-AF65-F5344CB8AC3E}">
        <p14:creationId xmlns:p14="http://schemas.microsoft.com/office/powerpoint/2010/main" val="3269976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rtlCol="1"/>
          <a:lstStyle/>
          <a:p>
            <a:pPr rtl="1"/>
            <a:endParaRPr lang="en-US" dirty="0"/>
          </a:p>
        </p:txBody>
      </p:sp>
    </p:spTree>
    <p:extLst>
      <p:ext uri="{BB962C8B-B14F-4D97-AF65-F5344CB8AC3E}">
        <p14:creationId xmlns:p14="http://schemas.microsoft.com/office/powerpoint/2010/main" val="28404900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 name="Shape 66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669" name="Shape 669"/>
          <p:cNvSpPr>
            <a:spLocks noGrp="1"/>
          </p:cNvSpPr>
          <p:nvPr>
            <p:ph type="body" sz="quarter" idx="1"/>
          </p:nvPr>
        </p:nvSpPr>
        <p:spPr>
          <a:prstGeom prst="rect">
            <a:avLst/>
          </a:prstGeom>
        </p:spPr>
        <p:txBody>
          <a:bodyPr rtlCol="1"/>
          <a:lstStyle/>
          <a:p>
            <a:pPr rtl="1"/>
            <a:r>
              <a:t>There are two groups of people to conduct a drill (or exercise for that matter): facilitation team and participants. The third group observer, as the term implies can observe but is not part of the exercise itself.</a:t>
            </a:r>
          </a:p>
        </p:txBody>
      </p:sp>
    </p:spTree>
    <p:extLst>
      <p:ext uri="{BB962C8B-B14F-4D97-AF65-F5344CB8AC3E}">
        <p14:creationId xmlns:p14="http://schemas.microsoft.com/office/powerpoint/2010/main" val="3564631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 name="Shape 70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01" name="Shape 701"/>
          <p:cNvSpPr>
            <a:spLocks noGrp="1"/>
          </p:cNvSpPr>
          <p:nvPr>
            <p:ph type="body" sz="quarter" idx="1"/>
          </p:nvPr>
        </p:nvSpPr>
        <p:spPr>
          <a:prstGeom prst="rect">
            <a:avLst/>
          </a:prstGeom>
        </p:spPr>
        <p:txBody>
          <a:bodyPr rtlCol="1"/>
          <a:lstStyle/>
          <a:p>
            <a:pPr rtl="1"/>
            <a:r>
              <a:t>This is a simple structure to visualize the roles and relationships of the different people involved in the RRT drill. This is better explained in the animation in the next slides.</a:t>
            </a:r>
          </a:p>
        </p:txBody>
      </p:sp>
    </p:spTree>
    <p:extLst>
      <p:ext uri="{BB962C8B-B14F-4D97-AF65-F5344CB8AC3E}">
        <p14:creationId xmlns:p14="http://schemas.microsoft.com/office/powerpoint/2010/main" val="567734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Shape 73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38" name="Shape 738"/>
          <p:cNvSpPr>
            <a:spLocks noGrp="1"/>
          </p:cNvSpPr>
          <p:nvPr>
            <p:ph type="body" sz="quarter" idx="1"/>
          </p:nvPr>
        </p:nvSpPr>
        <p:spPr>
          <a:prstGeom prst="rect">
            <a:avLst/>
          </a:prstGeom>
        </p:spPr>
        <p:txBody>
          <a:bodyPr rtlCol="1"/>
          <a:lstStyle/>
          <a:p>
            <a:pPr rtl="1"/>
            <a:r>
              <a:t>[Click 1, 2] First, you have to group the participants as RRT teams (district, etc).</a:t>
            </a:r>
          </a:p>
          <a:p>
            <a:pPr rtl="1"/>
            <a:r>
              <a:t>Each team will be assigned a facilitator [Click 3] and an evaluator/assessor [Click 4] </a:t>
            </a:r>
          </a:p>
          <a:p>
            <a:pPr rtl="1"/>
            <a:r>
              <a:t>[Click 5] They will interact with each other, the facilitator will provide instructions, injects and guide the flow while the RRT interacts with the [Click 6] role players. </a:t>
            </a:r>
          </a:p>
          <a:p>
            <a:pPr rtl="1"/>
            <a:r>
              <a:t>The whole exercise is guided and managed by the Exercise controller [Click 7]  </a:t>
            </a:r>
          </a:p>
        </p:txBody>
      </p:sp>
    </p:spTree>
    <p:extLst>
      <p:ext uri="{BB962C8B-B14F-4D97-AF65-F5344CB8AC3E}">
        <p14:creationId xmlns:p14="http://schemas.microsoft.com/office/powerpoint/2010/main" val="18543229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 name="Shape 774"/>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775" name="Shape 775"/>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4088258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 name="Shape 82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23" name="Shape 823"/>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4286317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5" name="Shape 8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866" name="Shape 866"/>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15295303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jpeg"/><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22" name="Rectangle 1"/>
          <p:cNvSpPr/>
          <p:nvPr/>
        </p:nvSpPr>
        <p:spPr>
          <a:xfrm>
            <a:off x="0" y="14"/>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pic>
        <p:nvPicPr>
          <p:cNvPr id="23"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pic>
        <p:nvPicPr>
          <p:cNvPr id="28"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0" name="Body Level One…"/>
          <p:cNvSpPr txBox="1">
            <a:spLocks noGrp="1"/>
          </p:cNvSpPr>
          <p:nvPr>
            <p:ph type="body" sz="quarter" idx="1"/>
          </p:nvPr>
        </p:nvSpPr>
        <p:spPr>
          <a:xfrm>
            <a:off x="5525728" y="3491867"/>
            <a:ext cx="5925539" cy="1561447"/>
          </a:xfrm>
          <a:prstGeom prst="rect">
            <a:avLst/>
          </a:prstGeom>
        </p:spPr>
        <p:txBody>
          <a:bodyPr rtlCol="1"/>
          <a:lstStyle>
            <a:lvl1pPr algn="r" rtl="1">
              <a:defRPr sz="3200">
                <a:latin typeface="Source Sans Pro Bold"/>
                <a:ea typeface="Source Sans Pro Bold"/>
                <a:cs typeface="Source Sans Pro Bold"/>
                <a:sym typeface="Source Sans Pro Bold"/>
              </a:defRPr>
            </a:lvl1pPr>
            <a:lvl2pPr algn="r" rtl="1">
              <a:defRPr sz="3200">
                <a:latin typeface="Source Sans Pro Bold"/>
                <a:ea typeface="Source Sans Pro Bold"/>
                <a:cs typeface="Source Sans Pro Bold"/>
                <a:sym typeface="Source Sans Pro Bold"/>
              </a:defRPr>
            </a:lvl2pPr>
            <a:lvl3pPr algn="r" rtl="1">
              <a:defRPr sz="3200">
                <a:latin typeface="Source Sans Pro Bold"/>
                <a:ea typeface="Source Sans Pro Bold"/>
                <a:cs typeface="Source Sans Pro Bold"/>
                <a:sym typeface="Source Sans Pro Bold"/>
              </a:defRPr>
            </a:lvl3pPr>
            <a:lvl4pPr algn="r" rtl="1">
              <a:defRPr sz="3200">
                <a:latin typeface="Source Sans Pro Bold"/>
                <a:ea typeface="Source Sans Pro Bold"/>
                <a:cs typeface="Source Sans Pro Bold"/>
                <a:sym typeface="Source Sans Pro Bold"/>
              </a:defRPr>
            </a:lvl4pPr>
            <a:lvl5pPr algn="r" rtl="1">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1" name="Title Text"/>
          <p:cNvSpPr txBox="1">
            <a:spLocks noGrp="1"/>
          </p:cNvSpPr>
          <p:nvPr>
            <p:ph type="title"/>
          </p:nvPr>
        </p:nvSpPr>
        <p:spPr>
          <a:xfrm>
            <a:off x="517796" y="1587568"/>
            <a:ext cx="4490141" cy="2410276"/>
          </a:xfrm>
          <a:prstGeom prst="rect">
            <a:avLst/>
          </a:prstGeom>
        </p:spPr>
        <p:txBody>
          <a:bodyPr rtlCol="1"/>
          <a:lstStyle/>
          <a:p>
            <a:pPr rtl="1"/>
            <a:r>
              <a:t>Title Text</a:t>
            </a:r>
          </a:p>
        </p:txBody>
      </p:sp>
      <p:sp>
        <p:nvSpPr>
          <p:cNvPr id="34" name="Slide Number"/>
          <p:cNvSpPr txBox="1">
            <a:spLocks noGrp="1"/>
          </p:cNvSpPr>
          <p:nvPr>
            <p:ph type="sldNum" sz="quarter" idx="2"/>
          </p:nvPr>
        </p:nvSpPr>
        <p:spPr>
          <a:xfrm>
            <a:off x="11898501" y="6508748"/>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sp>
        <p:nvSpPr>
          <p:cNvPr id="2" name="TextBox 7">
            <a:extLst>
              <a:ext uri="{FF2B5EF4-FFF2-40B4-BE49-F238E27FC236}">
                <a16:creationId xmlns:a16="http://schemas.microsoft.com/office/drawing/2014/main" id="{AA862895-2978-AA1A-E178-2573E5025F6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933DBE00-955C-A145-0C65-28AEC23878E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74400AA6-8965-8C02-F4F9-41E569CCD5EB}"/>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9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9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9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98" name="Picture 8" descr="Picture 8"/>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99"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200" name="Title Text"/>
          <p:cNvSpPr txBox="1">
            <a:spLocks noGrp="1"/>
          </p:cNvSpPr>
          <p:nvPr>
            <p:ph type="title"/>
          </p:nvPr>
        </p:nvSpPr>
        <p:spPr>
          <a:xfrm>
            <a:off x="318329" y="4440623"/>
            <a:ext cx="3572955"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201" name="TextBox 6"/>
          <p:cNvSpPr txBox="1"/>
          <p:nvPr/>
        </p:nvSpPr>
        <p:spPr>
          <a:xfrm>
            <a:off x="403462" y="668217"/>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Questions?</a:t>
            </a:r>
          </a:p>
        </p:txBody>
      </p:sp>
      <p:sp>
        <p:nvSpPr>
          <p:cNvPr id="20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20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55DD96FC-2A11-3A25-F7E8-890617CCDA58}"/>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6E22F394-05A5-3AE3-F033-C481DE3F491B}"/>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8" name="Slide Number">
            <a:extLst>
              <a:ext uri="{FF2B5EF4-FFF2-40B4-BE49-F238E27FC236}">
                <a16:creationId xmlns:a16="http://schemas.microsoft.com/office/drawing/2014/main" id="{1F17B667-5CD2-FC8F-F15E-0CD943AB0ADC}"/>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C10D21FD-A269-5560-A981-E65C2ED6F50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5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58"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Source Sans Pro Regular"/>
                <a:ea typeface="Source Sans Pro Regular"/>
                <a:cs typeface="Source Sans Pro Regular"/>
                <a:sym typeface="Source Sans Pro Regular"/>
              </a:defRPr>
            </a:pPr>
            <a:endParaRPr/>
          </a:p>
        </p:txBody>
      </p:sp>
      <p:pic>
        <p:nvPicPr>
          <p:cNvPr id="259"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pic>
        <p:nvPicPr>
          <p:cNvPr id="261"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62" name="Body Level One…"/>
          <p:cNvSpPr txBox="1">
            <a:spLocks noGrp="1"/>
          </p:cNvSpPr>
          <p:nvPr>
            <p:ph type="body" idx="1"/>
          </p:nvPr>
        </p:nvSpPr>
        <p:spPr>
          <a:xfrm>
            <a:off x="797442" y="842963"/>
            <a:ext cx="10450423" cy="5206965"/>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64" name="Title Text"/>
          <p:cNvSpPr txBox="1">
            <a:spLocks noGrp="1"/>
          </p:cNvSpPr>
          <p:nvPr>
            <p:ph type="title"/>
          </p:nvPr>
        </p:nvSpPr>
        <p:spPr>
          <a:xfrm>
            <a:off x="609600" y="274637"/>
            <a:ext cx="10972800" cy="1143001"/>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78BBDBED-C341-F3E5-FC2B-EE98794BB5EF}"/>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ADA20FB0-4822-7226-459F-770BAABA101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ACBB5EEE-7DC5-D43A-0651-847B1B060DB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B693B713-366B-F21C-8D41-27787D69FE7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73"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27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76"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78" name="TextBox 4"/>
          <p:cNvSpPr txBox="1"/>
          <p:nvPr/>
        </p:nvSpPr>
        <p:spPr>
          <a:xfrm>
            <a:off x="225095" y="-14297"/>
            <a:ext cx="440623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Learning objectives</a:t>
            </a:r>
          </a:p>
        </p:txBody>
      </p:sp>
      <p:pic>
        <p:nvPicPr>
          <p:cNvPr id="279"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80" name="Body Level One…"/>
          <p:cNvSpPr txBox="1">
            <a:spLocks noGrp="1"/>
          </p:cNvSpPr>
          <p:nvPr>
            <p:ph type="body" sz="half" idx="1"/>
          </p:nvPr>
        </p:nvSpPr>
        <p:spPr>
          <a:xfrm>
            <a:off x="2279575" y="1700808"/>
            <a:ext cx="7416826" cy="4349120"/>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82" name="Title Text"/>
          <p:cNvSpPr txBox="1">
            <a:spLocks noGrp="1"/>
          </p:cNvSpPr>
          <p:nvPr>
            <p:ph type="title"/>
          </p:nvPr>
        </p:nvSpPr>
        <p:spPr>
          <a:xfrm>
            <a:off x="609600" y="0"/>
            <a:ext cx="10972800" cy="1692275"/>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6D4D4F35-1257-AFBE-56AF-A572EC266D07}"/>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ACFA711A-BE34-4E9E-FA17-2AB4E2BDB636}"/>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4A7A8643-6D0C-78D8-06C0-292AA01209BC}"/>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850DC2AA-5C6B-D790-193D-97232C182F5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91" name="Image" descr="Image"/>
          <p:cNvPicPr>
            <a:picLocks noChangeAspect="1"/>
          </p:cNvPicPr>
          <p:nvPr/>
        </p:nvPicPr>
        <p:blipFill>
          <a:blip r:embed="rId2"/>
          <a:stretch>
            <a:fillRect/>
          </a:stretch>
        </p:blipFill>
        <p:spPr>
          <a:xfrm>
            <a:off x="-17854" y="-97789"/>
            <a:ext cx="5997538" cy="766430"/>
          </a:xfrm>
          <a:prstGeom prst="rect">
            <a:avLst/>
          </a:prstGeom>
          <a:ln w="12700">
            <a:miter lim="400000"/>
          </a:ln>
        </p:spPr>
      </p:pic>
      <p:pic>
        <p:nvPicPr>
          <p:cNvPr id="29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96" name="Body Level One…"/>
          <p:cNvSpPr txBox="1">
            <a:spLocks noGrp="1"/>
          </p:cNvSpPr>
          <p:nvPr>
            <p:ph type="body" idx="1"/>
          </p:nvPr>
        </p:nvSpPr>
        <p:spPr>
          <a:xfrm>
            <a:off x="2438402" y="1247001"/>
            <a:ext cx="8058616"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97" name="Title Text"/>
          <p:cNvSpPr txBox="1">
            <a:spLocks noGrp="1"/>
          </p:cNvSpPr>
          <p:nvPr>
            <p:ph type="title"/>
          </p:nvPr>
        </p:nvSpPr>
        <p:spPr>
          <a:xfrm>
            <a:off x="198811" y="-37631"/>
            <a:ext cx="6296903" cy="646113"/>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53BCB423-DDD8-ACCB-B6F7-DD35C05EFD9E}"/>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361820F5-D4EB-9E8A-D3FF-88DEA5C00B6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5E9D8D45-2DC9-123A-56DB-3FB73B94D33C}"/>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14C14008-47CE-CA12-F62E-0EB3E5C65B9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307"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30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10"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12"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13" name="Text Placeholder 5"/>
          <p:cNvSpPr>
            <a:spLocks noGrp="1"/>
          </p:cNvSpPr>
          <p:nvPr>
            <p:ph type="body" sz="quarter" idx="21"/>
          </p:nvPr>
        </p:nvSpPr>
        <p:spPr>
          <a:xfrm>
            <a:off x="138683" y="-25725"/>
            <a:ext cx="9212263" cy="622301"/>
          </a:xfrm>
          <a:prstGeom prst="rect">
            <a:avLst/>
          </a:prstGeom>
        </p:spPr>
        <p:txBody>
          <a:bodyPr rtlCol="1"/>
          <a:lstStyle/>
          <a:p>
            <a:pPr rtl="1">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315" name="Title Text"/>
          <p:cNvSpPr txBox="1">
            <a:spLocks noGrp="1"/>
          </p:cNvSpPr>
          <p:nvPr>
            <p:ph type="title"/>
          </p:nvPr>
        </p:nvSpPr>
        <p:spPr>
          <a:xfrm>
            <a:off x="609600" y="274637"/>
            <a:ext cx="10972800" cy="1143001"/>
          </a:xfrm>
          <a:prstGeom prst="rect">
            <a:avLst/>
          </a:prstGeom>
        </p:spPr>
        <p:txBody>
          <a:bodyPr rtlCol="1"/>
          <a:lstStyle/>
          <a:p>
            <a:pPr rtl="1"/>
            <a:r>
              <a:t>Title Text</a:t>
            </a:r>
          </a:p>
        </p:txBody>
      </p:sp>
      <p:sp>
        <p:nvSpPr>
          <p:cNvPr id="2" name="TextBox 7">
            <a:extLst>
              <a:ext uri="{FF2B5EF4-FFF2-40B4-BE49-F238E27FC236}">
                <a16:creationId xmlns:a16="http://schemas.microsoft.com/office/drawing/2014/main" id="{6DF54F11-85D6-CA29-2881-9DF0A5E4E74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107D9FFF-2747-F915-1354-9EC8830B0A02}"/>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E60FCFE8-746C-451D-0CBC-CB6E2B31693F}"/>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E9E62492-7F38-10B7-D2E7-720C567E555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324"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2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2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30" name="Click to add text"/>
          <p:cNvSpPr txBox="1">
            <a:spLocks noGrp="1"/>
          </p:cNvSpPr>
          <p:nvPr>
            <p:ph type="title" hasCustomPrompt="1"/>
          </p:nvPr>
        </p:nvSpPr>
        <p:spPr>
          <a:xfrm>
            <a:off x="207802" y="-20444"/>
            <a:ext cx="7099372" cy="646113"/>
          </a:xfrm>
          <a:prstGeom prst="rect">
            <a:avLst/>
          </a:prstGeom>
        </p:spPr>
        <p:txBody>
          <a:bodyPr rtlCol="1"/>
          <a:lstStyle/>
          <a:p>
            <a:pPr rtl="1"/>
            <a:r>
              <a:t>Click to add text</a:t>
            </a:r>
          </a:p>
        </p:txBody>
      </p:sp>
      <p:sp>
        <p:nvSpPr>
          <p:cNvPr id="2" name="TextBox 7">
            <a:extLst>
              <a:ext uri="{FF2B5EF4-FFF2-40B4-BE49-F238E27FC236}">
                <a16:creationId xmlns:a16="http://schemas.microsoft.com/office/drawing/2014/main" id="{365A0312-3C71-C82A-46AF-7A73D99E0DA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F52D0313-AF3D-237B-E83C-725A0DCB1376}"/>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9" name="Slide Number">
            <a:extLst>
              <a:ext uri="{FF2B5EF4-FFF2-40B4-BE49-F238E27FC236}">
                <a16:creationId xmlns:a16="http://schemas.microsoft.com/office/drawing/2014/main" id="{B326A9D4-2402-2350-F835-3FB90D746A88}"/>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C6CF9393-BD32-6247-60F3-FD70123CD4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40" name="Image" descr="Image"/>
          <p:cNvPicPr>
            <a:picLocks noChangeAspect="1"/>
          </p:cNvPicPr>
          <p:nvPr/>
        </p:nvPicPr>
        <p:blipFill>
          <a:blip r:embed="rId2"/>
          <a:stretch>
            <a:fillRect/>
          </a:stretch>
        </p:blipFill>
        <p:spPr>
          <a:xfrm>
            <a:off x="-138728" y="-18818"/>
            <a:ext cx="7003951" cy="895041"/>
          </a:xfrm>
          <a:prstGeom prst="rect">
            <a:avLst/>
          </a:prstGeom>
          <a:ln w="12700">
            <a:miter lim="400000"/>
          </a:ln>
        </p:spPr>
      </p:pic>
      <p:pic>
        <p:nvPicPr>
          <p:cNvPr id="34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4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45"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46" name="Click to add text"/>
          <p:cNvSpPr txBox="1">
            <a:spLocks noGrp="1"/>
          </p:cNvSpPr>
          <p:nvPr>
            <p:ph type="title" hasCustomPrompt="1"/>
          </p:nvPr>
        </p:nvSpPr>
        <p:spPr>
          <a:xfrm>
            <a:off x="216793" y="-15592"/>
            <a:ext cx="6551999" cy="888590"/>
          </a:xfrm>
          <a:prstGeom prst="rect">
            <a:avLst/>
          </a:prstGeom>
        </p:spPr>
        <p:txBody>
          <a:bodyPr rtlCol="1"/>
          <a:lstStyle/>
          <a:p>
            <a:pPr rtl="1"/>
            <a:r>
              <a:t>Click to add text</a:t>
            </a:r>
          </a:p>
        </p:txBody>
      </p:sp>
      <p:sp>
        <p:nvSpPr>
          <p:cNvPr id="2" name="TextBox 7">
            <a:extLst>
              <a:ext uri="{FF2B5EF4-FFF2-40B4-BE49-F238E27FC236}">
                <a16:creationId xmlns:a16="http://schemas.microsoft.com/office/drawing/2014/main" id="{40BE9D3E-012C-6D33-EF72-6EB16DD6420B}"/>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2A193F06-C00E-6B3A-8C55-730F9055C5E3}"/>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88535A09-CD93-6D4D-1DDE-FE915421457C}"/>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27CB7FD1-6B6B-FA3C-F793-6BEF618DCFA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5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58"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359"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61" name="Title Text"/>
          <p:cNvSpPr txBox="1">
            <a:spLocks noGrp="1"/>
          </p:cNvSpPr>
          <p:nvPr>
            <p:ph type="title"/>
          </p:nvPr>
        </p:nvSpPr>
        <p:spPr>
          <a:xfrm>
            <a:off x="838200" y="365128"/>
            <a:ext cx="10515600" cy="1325564"/>
          </a:xfrm>
          <a:prstGeom prst="rect">
            <a:avLst/>
          </a:prstGeom>
        </p:spPr>
        <p:txBody>
          <a:bodyPr rtlCol="1"/>
          <a:lstStyle/>
          <a:p>
            <a:pPr rtl="1"/>
            <a:r>
              <a:t>Title Text</a:t>
            </a:r>
          </a:p>
        </p:txBody>
      </p:sp>
      <p:sp>
        <p:nvSpPr>
          <p:cNvPr id="362" name="Body Level One…"/>
          <p:cNvSpPr txBox="1">
            <a:spLocks noGrp="1"/>
          </p:cNvSpPr>
          <p:nvPr>
            <p:ph type="body" sz="half" idx="1"/>
          </p:nvPr>
        </p:nvSpPr>
        <p:spPr>
          <a:xfrm>
            <a:off x="838200" y="1825626"/>
            <a:ext cx="5156200" cy="4351339"/>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0BBCEF25-783F-94CB-67FA-E5A1C450D2D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354D59F-AA47-F379-11B2-37CE3AE1BD0C}"/>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ABC90631-B06F-DC43-0D9C-781E3BD5215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Comparison">
    <p:spTree>
      <p:nvGrpSpPr>
        <p:cNvPr id="1" name=""/>
        <p:cNvGrpSpPr/>
        <p:nvPr/>
      </p:nvGrpSpPr>
      <p:grpSpPr>
        <a:xfrm>
          <a:off x="0" y="0"/>
          <a:ext cx="0" cy="0"/>
          <a:chOff x="0" y="0"/>
          <a:chExt cx="0" cy="0"/>
        </a:xfrm>
      </p:grpSpPr>
      <p:pic>
        <p:nvPicPr>
          <p:cNvPr id="37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73"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37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76" name="Title Text"/>
          <p:cNvSpPr txBox="1">
            <a:spLocks noGrp="1"/>
          </p:cNvSpPr>
          <p:nvPr>
            <p:ph type="title"/>
          </p:nvPr>
        </p:nvSpPr>
        <p:spPr>
          <a:xfrm>
            <a:off x="840317" y="365128"/>
            <a:ext cx="10515601" cy="1325564"/>
          </a:xfrm>
          <a:prstGeom prst="rect">
            <a:avLst/>
          </a:prstGeom>
        </p:spPr>
        <p:txBody>
          <a:bodyPr rtlCol="1"/>
          <a:lstStyle/>
          <a:p>
            <a:pPr rtl="1"/>
            <a:r>
              <a:t>Title Text</a:t>
            </a:r>
          </a:p>
        </p:txBody>
      </p:sp>
      <p:sp>
        <p:nvSpPr>
          <p:cNvPr id="377" name="Body Level One…"/>
          <p:cNvSpPr txBox="1">
            <a:spLocks noGrp="1"/>
          </p:cNvSpPr>
          <p:nvPr>
            <p:ph type="body" sz="quarter" idx="1"/>
          </p:nvPr>
        </p:nvSpPr>
        <p:spPr>
          <a:xfrm>
            <a:off x="840320" y="1681164"/>
            <a:ext cx="5158317" cy="823913"/>
          </a:xfrm>
          <a:prstGeom prst="rect">
            <a:avLst/>
          </a:prstGeom>
        </p:spPr>
        <p:txBody>
          <a:bodyPr rtlCol="1" anchor="b"/>
          <a:lstStyle>
            <a:lvl1pPr algn="r" rtl="1">
              <a:defRPr sz="700"/>
            </a:lvl1pPr>
            <a:lvl2pPr marL="0" indent="144660" algn="r" rtl="1">
              <a:buSzTx/>
              <a:buNone/>
              <a:defRPr sz="700"/>
            </a:lvl2pPr>
            <a:lvl3pPr marL="0" indent="289320" algn="r" rtl="1">
              <a:buSzTx/>
              <a:buNone/>
              <a:defRPr sz="700"/>
            </a:lvl3pPr>
            <a:lvl4pPr marL="0" indent="433978" algn="r" rtl="1">
              <a:buSzTx/>
              <a:buNone/>
              <a:defRPr sz="700"/>
            </a:lvl4pPr>
            <a:lvl5pPr marL="0" indent="578639" algn="r" rtl="1">
              <a:buSzTx/>
              <a:buNone/>
              <a:defRPr sz="7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78" name="Text Placeholder 4"/>
          <p:cNvSpPr>
            <a:spLocks noGrp="1"/>
          </p:cNvSpPr>
          <p:nvPr>
            <p:ph type="body" sz="quarter" idx="21"/>
          </p:nvPr>
        </p:nvSpPr>
        <p:spPr>
          <a:xfrm>
            <a:off x="6172200" y="1681164"/>
            <a:ext cx="5183717" cy="823913"/>
          </a:xfrm>
          <a:prstGeom prst="rect">
            <a:avLst/>
          </a:prstGeom>
        </p:spPr>
        <p:txBody>
          <a:bodyPr rtlCol="1" anchor="b"/>
          <a:lstStyle/>
          <a:p>
            <a:pPr rtl="1">
              <a:defRPr sz="700"/>
            </a:pPr>
            <a:endParaRPr/>
          </a:p>
        </p:txBody>
      </p:sp>
      <p:sp>
        <p:nvSpPr>
          <p:cNvPr id="2" name="TextBox 7">
            <a:extLst>
              <a:ext uri="{FF2B5EF4-FFF2-40B4-BE49-F238E27FC236}">
                <a16:creationId xmlns:a16="http://schemas.microsoft.com/office/drawing/2014/main" id="{6E5FA1C1-61E1-4486-2BD2-AAB5657B84C5}"/>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B1207A2-4839-4214-56AA-40B6ACF4D6D6}"/>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33222303-5DA6-1561-41FF-49795D2F744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Content with Caption">
    <p:spTree>
      <p:nvGrpSpPr>
        <p:cNvPr id="1" name=""/>
        <p:cNvGrpSpPr/>
        <p:nvPr/>
      </p:nvGrpSpPr>
      <p:grpSpPr>
        <a:xfrm>
          <a:off x="0" y="0"/>
          <a:ext cx="0" cy="0"/>
          <a:chOff x="0" y="0"/>
          <a:chExt cx="0" cy="0"/>
        </a:xfrm>
      </p:grpSpPr>
      <p:pic>
        <p:nvPicPr>
          <p:cNvPr id="387"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389"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390"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392" name="Title Text"/>
          <p:cNvSpPr txBox="1">
            <a:spLocks noGrp="1"/>
          </p:cNvSpPr>
          <p:nvPr>
            <p:ph type="title"/>
          </p:nvPr>
        </p:nvSpPr>
        <p:spPr>
          <a:xfrm>
            <a:off x="840324" y="457200"/>
            <a:ext cx="3932768" cy="1600200"/>
          </a:xfrm>
          <a:prstGeom prst="rect">
            <a:avLst/>
          </a:prstGeom>
        </p:spPr>
        <p:txBody>
          <a:bodyPr rtlCol="1" anchor="b"/>
          <a:lstStyle>
            <a:lvl1pPr algn="r" rtl="1">
              <a:defRPr sz="1000"/>
            </a:lvl1pPr>
          </a:lstStyle>
          <a:p>
            <a:pPr rtl="1"/>
            <a:r>
              <a:t>Title Text</a:t>
            </a:r>
          </a:p>
        </p:txBody>
      </p:sp>
      <p:sp>
        <p:nvSpPr>
          <p:cNvPr id="393" name="Body Level One…"/>
          <p:cNvSpPr txBox="1">
            <a:spLocks noGrp="1"/>
          </p:cNvSpPr>
          <p:nvPr>
            <p:ph type="body" sz="half" idx="1"/>
          </p:nvPr>
        </p:nvSpPr>
        <p:spPr>
          <a:xfrm>
            <a:off x="5183716" y="987437"/>
            <a:ext cx="6172201" cy="4873626"/>
          </a:xfrm>
          <a:prstGeom prst="rect">
            <a:avLst/>
          </a:prstGeom>
        </p:spPr>
        <p:txBody>
          <a:bodyPr rtlCol="1"/>
          <a:lstStyle>
            <a:lvl1pPr algn="r" rtl="1">
              <a:defRPr sz="1000"/>
            </a:lvl1pPr>
            <a:lvl2pPr marL="235072" indent="-90412" algn="r" rtl="1">
              <a:defRPr sz="1000"/>
            </a:lvl2pPr>
            <a:lvl3pPr marL="392648" indent="-103328" algn="r" rtl="1">
              <a:defRPr sz="1000"/>
            </a:lvl3pPr>
            <a:lvl4pPr marL="554529" indent="-120549" algn="r" rtl="1">
              <a:defRPr sz="1000"/>
            </a:lvl4pPr>
            <a:lvl5pPr marL="699187" indent="-120549" algn="r" rtl="1">
              <a:defRPr sz="1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94" name="Text Placeholder 3"/>
          <p:cNvSpPr>
            <a:spLocks noGrp="1"/>
          </p:cNvSpPr>
          <p:nvPr>
            <p:ph type="body" sz="quarter" idx="21"/>
          </p:nvPr>
        </p:nvSpPr>
        <p:spPr>
          <a:xfrm>
            <a:off x="840324" y="2057400"/>
            <a:ext cx="3932768" cy="3811588"/>
          </a:xfrm>
          <a:prstGeom prst="rect">
            <a:avLst/>
          </a:prstGeom>
        </p:spPr>
        <p:txBody>
          <a:bodyPr rtlCol="1"/>
          <a:lstStyle/>
          <a:p>
            <a:pPr rtl="1">
              <a:defRPr sz="500"/>
            </a:pPr>
            <a:endParaRPr/>
          </a:p>
        </p:txBody>
      </p:sp>
      <p:sp>
        <p:nvSpPr>
          <p:cNvPr id="2" name="TextBox 7">
            <a:extLst>
              <a:ext uri="{FF2B5EF4-FFF2-40B4-BE49-F238E27FC236}">
                <a16:creationId xmlns:a16="http://schemas.microsoft.com/office/drawing/2014/main" id="{6D342870-195D-4A85-EA3E-5065692ADD9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1769D5C6-AE5B-FA99-4EC7-163F4B4F54A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E414BA45-AA94-99B0-F251-EFD95AE41C2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Only">
    <p:spTree>
      <p:nvGrpSpPr>
        <p:cNvPr id="1" name=""/>
        <p:cNvGrpSpPr/>
        <p:nvPr/>
      </p:nvGrpSpPr>
      <p:grpSpPr>
        <a:xfrm>
          <a:off x="0" y="0"/>
          <a:ext cx="0" cy="0"/>
          <a:chOff x="0" y="0"/>
          <a:chExt cx="0" cy="0"/>
        </a:xfrm>
      </p:grpSpPr>
      <p:pic>
        <p:nvPicPr>
          <p:cNvPr id="41"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2" name="Picture 2" descr="Picture 2"/>
          <p:cNvPicPr>
            <a:picLocks noChangeAspect="1"/>
          </p:cNvPicPr>
          <p:nvPr/>
        </p:nvPicPr>
        <p:blipFill>
          <a:blip r:embed="rId3"/>
          <a:stretch>
            <a:fillRect/>
          </a:stretch>
        </p:blipFill>
        <p:spPr>
          <a:xfrm>
            <a:off x="74342" y="6310302"/>
            <a:ext cx="1548719" cy="474296"/>
          </a:xfrm>
          <a:prstGeom prst="rect">
            <a:avLst/>
          </a:prstGeom>
          <a:ln w="12700">
            <a:miter lim="400000"/>
          </a:ln>
        </p:spPr>
      </p:pic>
      <p:sp>
        <p:nvSpPr>
          <p:cNvPr id="43"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44"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pic>
        <p:nvPicPr>
          <p:cNvPr id="45" name="Picture 2" descr="Picture 2"/>
          <p:cNvPicPr>
            <a:picLocks noChangeAspect="1"/>
          </p:cNvPicPr>
          <p:nvPr/>
        </p:nvPicPr>
        <p:blipFill>
          <a:blip r:embed="rId3"/>
          <a:stretch>
            <a:fillRect/>
          </a:stretch>
        </p:blipFill>
        <p:spPr>
          <a:xfrm>
            <a:off x="74342" y="6310295"/>
            <a:ext cx="1548719" cy="474296"/>
          </a:xfrm>
          <a:prstGeom prst="rect">
            <a:avLst/>
          </a:prstGeom>
          <a:ln w="12700">
            <a:miter lim="400000"/>
          </a:ln>
        </p:spPr>
      </p:pic>
      <p:sp>
        <p:nvSpPr>
          <p:cNvPr id="46" name="Title Text"/>
          <p:cNvSpPr txBox="1">
            <a:spLocks noGrp="1"/>
          </p:cNvSpPr>
          <p:nvPr>
            <p:ph type="title"/>
          </p:nvPr>
        </p:nvSpPr>
        <p:spPr>
          <a:xfrm>
            <a:off x="190765" y="801826"/>
            <a:ext cx="5543941" cy="645665"/>
          </a:xfrm>
          <a:prstGeom prst="rect">
            <a:avLst/>
          </a:prstGeom>
        </p:spPr>
        <p:txBody>
          <a:bodyPr rtlCol="1"/>
          <a:lstStyle>
            <a:lvl1pPr algn="r" rtl="1">
              <a:defRPr sz="2800">
                <a:solidFill>
                  <a:srgbClr val="A2010C"/>
                </a:solidFill>
              </a:defRPr>
            </a:lvl1pPr>
          </a:lstStyle>
          <a:p>
            <a:pPr rtl="1"/>
            <a:r>
              <a:t>Title Text</a:t>
            </a:r>
          </a:p>
        </p:txBody>
      </p:sp>
      <p:pic>
        <p:nvPicPr>
          <p:cNvPr id="47" name="Picture 8" descr="Picture 8"/>
          <p:cNvPicPr>
            <a:picLocks noChangeAspect="1"/>
          </p:cNvPicPr>
          <p:nvPr/>
        </p:nvPicPr>
        <p:blipFill>
          <a:blip r:embed="rId4"/>
          <a:stretch>
            <a:fillRect/>
          </a:stretch>
        </p:blipFill>
        <p:spPr>
          <a:xfrm>
            <a:off x="1" y="5"/>
            <a:ext cx="5074419" cy="653144"/>
          </a:xfrm>
          <a:prstGeom prst="rect">
            <a:avLst/>
          </a:prstGeom>
          <a:ln w="12700">
            <a:miter lim="400000"/>
          </a:ln>
        </p:spPr>
      </p:pic>
      <p:sp>
        <p:nvSpPr>
          <p:cNvPr id="48" name="TextBox 8"/>
          <p:cNvSpPr txBox="1"/>
          <p:nvPr/>
        </p:nvSpPr>
        <p:spPr>
          <a:xfrm>
            <a:off x="214758" y="26857"/>
            <a:ext cx="4165296"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Overview</a:t>
            </a:r>
          </a:p>
        </p:txBody>
      </p:sp>
      <p:sp>
        <p:nvSpPr>
          <p:cNvPr id="49" name="Rounded Rectangle 11"/>
          <p:cNvSpPr/>
          <p:nvPr/>
        </p:nvSpPr>
        <p:spPr>
          <a:xfrm flipV="1">
            <a:off x="3237765" y="5566945"/>
            <a:ext cx="7232744" cy="84525"/>
          </a:xfrm>
          <a:prstGeom prst="roundRect">
            <a:avLst>
              <a:gd name="adj" fmla="val 50000"/>
            </a:avLst>
          </a:prstGeom>
          <a:solidFill>
            <a:srgbClr val="A3000B"/>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50" name="TextBox 34"/>
          <p:cNvSpPr txBox="1"/>
          <p:nvPr/>
        </p:nvSpPr>
        <p:spPr>
          <a:xfrm>
            <a:off x="3184613" y="1217930"/>
            <a:ext cx="7662984" cy="4422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The navy blue bars on top are expandable and they can be stretched to cover longer headers</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Font: Source Sans Pro</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Headers should be in Bold font, size 28-32 </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Subtitles should be in Bold colored font (red or green), size 28 </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There should be at least half an inch space from the edges for the body text</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should be between size 22-24</a:t>
            </a:r>
          </a:p>
          <a:p>
            <a:pPr marL="120549" indent="-120549" rtl="1">
              <a:buClr>
                <a:schemeClr val="accent3"/>
              </a:buClr>
              <a:buSzPct val="100000"/>
              <a:buFont typeface="Arial"/>
              <a:buChar char="•"/>
              <a:defRPr sz="2400">
                <a:latin typeface="Source Sans Pro Regular"/>
                <a:ea typeface="Source Sans Pro Regular"/>
                <a:cs typeface="Source Sans Pro Regular"/>
                <a:sym typeface="Source Sans Pro Regular"/>
              </a:defRPr>
            </a:pPr>
            <a:r>
              <a:t>Body text cannot be bigger than the header text</a:t>
            </a:r>
          </a:p>
          <a:p>
            <a:pPr marL="120549" indent="-120549" rtl="1">
              <a:buClr>
                <a:schemeClr val="accent3"/>
              </a:buClr>
              <a:buSzPct val="100000"/>
              <a:buFont typeface="Arial"/>
              <a:buChar char="•"/>
              <a:defRPr sz="2400">
                <a:solidFill>
                  <a:srgbClr val="222222"/>
                </a:solidFill>
                <a:latin typeface="Source Sans Pro Regular"/>
                <a:ea typeface="Source Sans Pro Regular"/>
                <a:cs typeface="Source Sans Pro Regular"/>
                <a:sym typeface="Source Sans Pro Regular"/>
              </a:defRPr>
            </a:pPr>
            <a:r>
              <a:t>Bullet point dots should be colored (red or green)</a:t>
            </a:r>
          </a:p>
        </p:txBody>
      </p:sp>
      <p:grpSp>
        <p:nvGrpSpPr>
          <p:cNvPr id="54" name="Group 13"/>
          <p:cNvGrpSpPr/>
          <p:nvPr/>
        </p:nvGrpSpPr>
        <p:grpSpPr>
          <a:xfrm>
            <a:off x="1296010" y="1929713"/>
            <a:ext cx="1082316" cy="3601600"/>
            <a:chOff x="0" y="0"/>
            <a:chExt cx="1082315" cy="3601600"/>
          </a:xfrm>
        </p:grpSpPr>
        <p:pic>
          <p:nvPicPr>
            <p:cNvPr id="51" name="Picture 14" descr="Picture 14"/>
            <p:cNvPicPr>
              <a:picLocks noChangeAspect="1"/>
            </p:cNvPicPr>
            <p:nvPr/>
          </p:nvPicPr>
          <p:blipFill>
            <a:blip r:embed="rId5"/>
            <a:stretch>
              <a:fillRect/>
            </a:stretch>
          </p:blipFill>
          <p:spPr>
            <a:xfrm>
              <a:off x="1" y="-1"/>
              <a:ext cx="1082315" cy="1082315"/>
            </a:xfrm>
            <a:prstGeom prst="rect">
              <a:avLst/>
            </a:prstGeom>
            <a:ln w="12700" cap="flat">
              <a:noFill/>
              <a:miter lim="400000"/>
            </a:ln>
            <a:effectLst/>
          </p:spPr>
        </p:pic>
        <p:pic>
          <p:nvPicPr>
            <p:cNvPr id="52" name="Picture 15" descr="Picture 15"/>
            <p:cNvPicPr>
              <a:picLocks noChangeAspect="1"/>
            </p:cNvPicPr>
            <p:nvPr/>
          </p:nvPicPr>
          <p:blipFill>
            <a:blip r:embed="rId6"/>
            <a:stretch>
              <a:fillRect/>
            </a:stretch>
          </p:blipFill>
          <p:spPr>
            <a:xfrm>
              <a:off x="0" y="1259643"/>
              <a:ext cx="1082314" cy="1082314"/>
            </a:xfrm>
            <a:prstGeom prst="rect">
              <a:avLst/>
            </a:prstGeom>
            <a:ln w="12700" cap="flat">
              <a:noFill/>
              <a:miter lim="400000"/>
            </a:ln>
            <a:effectLst/>
          </p:spPr>
        </p:pic>
        <p:pic>
          <p:nvPicPr>
            <p:cNvPr id="53" name="Picture 16" descr="Picture 16"/>
            <p:cNvPicPr>
              <a:picLocks noChangeAspect="1"/>
            </p:cNvPicPr>
            <p:nvPr/>
          </p:nvPicPr>
          <p:blipFill>
            <a:blip r:embed="rId7"/>
            <a:stretch>
              <a:fillRect/>
            </a:stretch>
          </p:blipFill>
          <p:spPr>
            <a:xfrm>
              <a:off x="1" y="2519286"/>
              <a:ext cx="1082315" cy="1082315"/>
            </a:xfrm>
            <a:prstGeom prst="rect">
              <a:avLst/>
            </a:prstGeom>
            <a:ln w="12700" cap="flat">
              <a:noFill/>
              <a:miter lim="400000"/>
            </a:ln>
            <a:effectLst/>
          </p:spPr>
        </p:pic>
      </p:grpSp>
      <p:sp>
        <p:nvSpPr>
          <p:cNvPr id="2" name="TextBox 7">
            <a:extLst>
              <a:ext uri="{FF2B5EF4-FFF2-40B4-BE49-F238E27FC236}">
                <a16:creationId xmlns:a16="http://schemas.microsoft.com/office/drawing/2014/main" id="{BBFC45E9-D0DE-D8F5-3F10-923432D0C63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DEB97826-5C51-D9ED-927C-E61E9A835476}"/>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Picture with Caption">
    <p:spTree>
      <p:nvGrpSpPr>
        <p:cNvPr id="1" name=""/>
        <p:cNvGrpSpPr/>
        <p:nvPr/>
      </p:nvGrpSpPr>
      <p:grpSpPr>
        <a:xfrm>
          <a:off x="0" y="0"/>
          <a:ext cx="0" cy="0"/>
          <a:chOff x="0" y="0"/>
          <a:chExt cx="0" cy="0"/>
        </a:xfrm>
      </p:grpSpPr>
      <p:pic>
        <p:nvPicPr>
          <p:cNvPr id="40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405"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40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08" name="Title Text"/>
          <p:cNvSpPr txBox="1">
            <a:spLocks noGrp="1"/>
          </p:cNvSpPr>
          <p:nvPr>
            <p:ph type="title"/>
          </p:nvPr>
        </p:nvSpPr>
        <p:spPr>
          <a:xfrm>
            <a:off x="840324" y="457200"/>
            <a:ext cx="3932768" cy="1600200"/>
          </a:xfrm>
          <a:prstGeom prst="rect">
            <a:avLst/>
          </a:prstGeom>
        </p:spPr>
        <p:txBody>
          <a:bodyPr rtlCol="1" anchor="b"/>
          <a:lstStyle>
            <a:lvl1pPr algn="r" rtl="1">
              <a:defRPr sz="1000"/>
            </a:lvl1pPr>
          </a:lstStyle>
          <a:p>
            <a:pPr rtl="1"/>
            <a:r>
              <a:t>Title Text</a:t>
            </a:r>
          </a:p>
        </p:txBody>
      </p:sp>
      <p:sp>
        <p:nvSpPr>
          <p:cNvPr id="409" name="Picture Placeholder 2"/>
          <p:cNvSpPr>
            <a:spLocks noGrp="1"/>
          </p:cNvSpPr>
          <p:nvPr>
            <p:ph type="pic" sz="half" idx="21"/>
          </p:nvPr>
        </p:nvSpPr>
        <p:spPr>
          <a:xfrm>
            <a:off x="5183716" y="987437"/>
            <a:ext cx="6172201" cy="4873626"/>
          </a:xfrm>
          <a:prstGeom prst="rect">
            <a:avLst/>
          </a:prstGeom>
        </p:spPr>
        <p:txBody>
          <a:bodyPr lIns="91439" rIns="91439" rtlCol="1">
            <a:noAutofit/>
          </a:bodyPr>
          <a:lstStyle/>
          <a:p>
            <a:pPr rtl="1"/>
            <a:endParaRPr/>
          </a:p>
        </p:txBody>
      </p:sp>
      <p:sp>
        <p:nvSpPr>
          <p:cNvPr id="410" name="Body Level One…"/>
          <p:cNvSpPr txBox="1">
            <a:spLocks noGrp="1"/>
          </p:cNvSpPr>
          <p:nvPr>
            <p:ph type="body" sz="quarter" idx="1"/>
          </p:nvPr>
        </p:nvSpPr>
        <p:spPr>
          <a:xfrm>
            <a:off x="840324" y="2057400"/>
            <a:ext cx="3932768" cy="3811588"/>
          </a:xfrm>
          <a:prstGeom prst="rect">
            <a:avLst/>
          </a:prstGeom>
        </p:spPr>
        <p:txBody>
          <a:bodyPr rtlCol="1"/>
          <a:lstStyle>
            <a:lvl1pPr algn="r" rtl="1">
              <a:defRPr sz="500"/>
            </a:lvl1pPr>
            <a:lvl2pPr marL="0" indent="144660" algn="r" rtl="1">
              <a:buSzTx/>
              <a:buNone/>
              <a:defRPr sz="500"/>
            </a:lvl2pPr>
            <a:lvl3pPr marL="0" indent="289320" algn="r" rtl="1">
              <a:buSzTx/>
              <a:buNone/>
              <a:defRPr sz="500"/>
            </a:lvl3pPr>
            <a:lvl4pPr marL="0" indent="433978" algn="r" rtl="1">
              <a:buSzTx/>
              <a:buNone/>
              <a:defRPr sz="500"/>
            </a:lvl4pPr>
            <a:lvl5pPr marL="0" indent="578639" algn="r" rtl="1">
              <a:buSzTx/>
              <a:buNone/>
              <a:defRPr sz="5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C89ACA74-0158-8E12-66F8-4A6262A7796A}"/>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E668FED-0A64-3BEA-7ADC-F45C213051C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0CE6A2E0-AF15-71EB-33C5-D97D2E541D4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4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421" name="Slide Number"/>
          <p:cNvSpPr txBox="1">
            <a:spLocks noGrp="1"/>
          </p:cNvSpPr>
          <p:nvPr>
            <p:ph type="sldNum" sz="quarter" idx="2"/>
          </p:nvPr>
        </p:nvSpPr>
        <p:spPr>
          <a:xfrm>
            <a:off x="11480800" y="6330332"/>
            <a:ext cx="280874" cy="320041"/>
          </a:xfrm>
          <a:prstGeom prst="rect">
            <a:avLst/>
          </a:prstGeom>
        </p:spPr>
        <p:txBody>
          <a:bodyPr rtlCol="1"/>
          <a:lstStyle>
            <a:lvl1pPr algn="r" rtl="1">
              <a:defRPr sz="1400">
                <a:solidFill>
                  <a:srgbClr val="FFFFFF"/>
                </a:solidFill>
              </a:defRPr>
            </a:lvl1pPr>
          </a:lstStyle>
          <a:p>
            <a:pPr rtl="1"/>
            <a:fld id="{86CB4B4D-7CA3-9044-876B-883B54F8677D}" type="slidenum">
              <a:t>‹N°›</a:t>
            </a:fld>
            <a:endParaRPr/>
          </a:p>
        </p:txBody>
      </p:sp>
      <p:pic>
        <p:nvPicPr>
          <p:cNvPr id="422"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24" name="Rectangle 1"/>
          <p:cNvSpPr/>
          <p:nvPr/>
        </p:nvSpPr>
        <p:spPr>
          <a:xfrm>
            <a:off x="0" y="5"/>
            <a:ext cx="12192000" cy="4286658"/>
          </a:xfrm>
          <a:prstGeom prst="rect">
            <a:avLst/>
          </a:prstGeom>
          <a:solidFill>
            <a:srgbClr val="ECF2F8"/>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pic>
        <p:nvPicPr>
          <p:cNvPr id="425" name="Picture 3" descr="Picture 3"/>
          <p:cNvPicPr>
            <a:picLocks noChangeAspect="1"/>
          </p:cNvPicPr>
          <p:nvPr/>
        </p:nvPicPr>
        <p:blipFill>
          <a:blip r:embed="rId3"/>
          <a:stretch>
            <a:fillRect/>
          </a:stretch>
        </p:blipFill>
        <p:spPr>
          <a:xfrm>
            <a:off x="0" y="2"/>
            <a:ext cx="8207344" cy="5038929"/>
          </a:xfrm>
          <a:prstGeom prst="rect">
            <a:avLst/>
          </a:prstGeom>
          <a:ln w="12700">
            <a:miter lim="400000"/>
          </a:ln>
        </p:spPr>
      </p:pic>
      <p:sp>
        <p:nvSpPr>
          <p:cNvPr id="426" name="Rectangle 4"/>
          <p:cNvSpPr/>
          <p:nvPr/>
        </p:nvSpPr>
        <p:spPr>
          <a:xfrm>
            <a:off x="0" y="5"/>
            <a:ext cx="12192000" cy="4286658"/>
          </a:xfrm>
          <a:prstGeom prst="rect">
            <a:avLst/>
          </a:prstGeom>
          <a:solidFill>
            <a:srgbClr val="ECF2F8"/>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pic>
        <p:nvPicPr>
          <p:cNvPr id="427" name="Picture 6" descr="Picture 6"/>
          <p:cNvPicPr>
            <a:picLocks noChangeAspect="1"/>
          </p:cNvPicPr>
          <p:nvPr/>
        </p:nvPicPr>
        <p:blipFill>
          <a:blip r:embed="rId3"/>
          <a:stretch>
            <a:fillRect/>
          </a:stretch>
        </p:blipFill>
        <p:spPr>
          <a:xfrm>
            <a:off x="0" y="2"/>
            <a:ext cx="8207344" cy="5038929"/>
          </a:xfrm>
          <a:prstGeom prst="rect">
            <a:avLst/>
          </a:prstGeom>
          <a:ln w="12700">
            <a:miter lim="400000"/>
          </a:ln>
        </p:spPr>
      </p:pic>
      <p:sp>
        <p:nvSpPr>
          <p:cNvPr id="2" name="TextBox 7">
            <a:extLst>
              <a:ext uri="{FF2B5EF4-FFF2-40B4-BE49-F238E27FC236}">
                <a16:creationId xmlns:a16="http://schemas.microsoft.com/office/drawing/2014/main" id="{0C8568D7-A8A5-E449-B7F2-BAAEE1EDE1E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61038AF6-E7B4-4514-E146-0B318B4000FC}"/>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pic>
        <p:nvPicPr>
          <p:cNvPr id="4" name="Picture 3" descr="Blue writing on a white background&#10;&#10;Description automatically generated">
            <a:extLst>
              <a:ext uri="{FF2B5EF4-FFF2-40B4-BE49-F238E27FC236}">
                <a16:creationId xmlns:a16="http://schemas.microsoft.com/office/drawing/2014/main" id="{D62BED23-FBF7-4EAE-B854-8D50BF9D9D0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43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3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 name="TextBox 7">
            <a:extLst>
              <a:ext uri="{FF2B5EF4-FFF2-40B4-BE49-F238E27FC236}">
                <a16:creationId xmlns:a16="http://schemas.microsoft.com/office/drawing/2014/main" id="{96106C64-2F68-2C6C-2A91-FFD73CDB5A8B}"/>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0B8119C1-408E-86A4-D8B2-AC7C5BEA4244}"/>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5" name="Slide Number">
            <a:extLst>
              <a:ext uri="{FF2B5EF4-FFF2-40B4-BE49-F238E27FC236}">
                <a16:creationId xmlns:a16="http://schemas.microsoft.com/office/drawing/2014/main" id="{F02D0743-CEC5-12E4-F910-7CBC4EE7ACB7}"/>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54763B10-B534-24A3-C4FB-81DF7A5AB95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x">
  <p:cSld name="2_Subtitle slide">
    <p:spTree>
      <p:nvGrpSpPr>
        <p:cNvPr id="1" name=""/>
        <p:cNvGrpSpPr/>
        <p:nvPr/>
      </p:nvGrpSpPr>
      <p:grpSpPr>
        <a:xfrm>
          <a:off x="0" y="0"/>
          <a:ext cx="0" cy="0"/>
          <a:chOff x="0" y="0"/>
          <a:chExt cx="0" cy="0"/>
        </a:xfrm>
      </p:grpSpPr>
      <p:pic>
        <p:nvPicPr>
          <p:cNvPr id="44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5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53" name="Click to edit Subtitle"/>
          <p:cNvSpPr txBox="1">
            <a:spLocks noGrp="1"/>
          </p:cNvSpPr>
          <p:nvPr>
            <p:ph type="title" hasCustomPrompt="1"/>
          </p:nvPr>
        </p:nvSpPr>
        <p:spPr>
          <a:xfrm>
            <a:off x="190765" y="801821"/>
            <a:ext cx="5543941" cy="645664"/>
          </a:xfrm>
          <a:prstGeom prst="rect">
            <a:avLst/>
          </a:prstGeom>
        </p:spPr>
        <p:txBody>
          <a:bodyPr rtlCol="1"/>
          <a:lstStyle>
            <a:lvl1pPr algn="r" rtl="1">
              <a:defRPr sz="2400">
                <a:solidFill>
                  <a:srgbClr val="A2010C"/>
                </a:solidFill>
              </a:defRPr>
            </a:lvl1pPr>
          </a:lstStyle>
          <a:p>
            <a:pPr rtl="1"/>
            <a:r>
              <a:t>Click to edit Subtitle</a:t>
            </a:r>
          </a:p>
        </p:txBody>
      </p:sp>
      <p:sp>
        <p:nvSpPr>
          <p:cNvPr id="2" name="TextBox 7">
            <a:extLst>
              <a:ext uri="{FF2B5EF4-FFF2-40B4-BE49-F238E27FC236}">
                <a16:creationId xmlns:a16="http://schemas.microsoft.com/office/drawing/2014/main" id="{D802C6F5-151D-E92E-9DC6-CA1BCCF0F8B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5D580D78-E3E5-8BD4-4CA8-095E8785624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4" name="Slide Number">
            <a:extLst>
              <a:ext uri="{FF2B5EF4-FFF2-40B4-BE49-F238E27FC236}">
                <a16:creationId xmlns:a16="http://schemas.microsoft.com/office/drawing/2014/main" id="{D8A8F7FD-F045-4A66-045A-C5CF8F22C360}"/>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C37B2665-9480-98AF-B22E-D07BBF4E69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5_Section Header">
    <p:spTree>
      <p:nvGrpSpPr>
        <p:cNvPr id="1" name=""/>
        <p:cNvGrpSpPr/>
        <p:nvPr/>
      </p:nvGrpSpPr>
      <p:grpSpPr>
        <a:xfrm>
          <a:off x="0" y="0"/>
          <a:ext cx="0" cy="0"/>
          <a:chOff x="0" y="0"/>
          <a:chExt cx="0" cy="0"/>
        </a:xfrm>
      </p:grpSpPr>
      <p:pic>
        <p:nvPicPr>
          <p:cNvPr id="304" name="Image" descr="Image"/>
          <p:cNvPicPr>
            <a:picLocks noChangeAspect="1"/>
          </p:cNvPicPr>
          <p:nvPr/>
        </p:nvPicPr>
        <p:blipFill>
          <a:blip r:embed="rId2"/>
          <a:stretch>
            <a:fillRect/>
          </a:stretch>
        </p:blipFill>
        <p:spPr>
          <a:xfrm>
            <a:off x="-17854" y="-80173"/>
            <a:ext cx="5721836" cy="731198"/>
          </a:xfrm>
          <a:prstGeom prst="rect">
            <a:avLst/>
          </a:prstGeom>
          <a:ln w="12700">
            <a:miter lim="400000"/>
          </a:ln>
        </p:spPr>
      </p:pic>
      <p:pic>
        <p:nvPicPr>
          <p:cNvPr id="305"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0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0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10" name="Text Placeholder 5"/>
          <p:cNvSpPr>
            <a:spLocks noGrp="1"/>
          </p:cNvSpPr>
          <p:nvPr>
            <p:ph type="body" sz="quarter" idx="21"/>
          </p:nvPr>
        </p:nvSpPr>
        <p:spPr>
          <a:xfrm>
            <a:off x="138683" y="-25725"/>
            <a:ext cx="9212263" cy="622301"/>
          </a:xfrm>
          <a:prstGeom prst="rect">
            <a:avLst/>
          </a:prstGeom>
        </p:spPr>
        <p:txBody>
          <a:bodyPr rtlCol="1"/>
          <a:lstStyle/>
          <a:p>
            <a:pPr rtl="1">
              <a:spcBef>
                <a:spcPts val="0"/>
              </a:spcBef>
              <a:defRPr sz="3200">
                <a:solidFill>
                  <a:srgbClr val="FFFFFF"/>
                </a:solidFill>
                <a:latin typeface="Source Sans Pro Bold"/>
                <a:ea typeface="Source Sans Pro Bold"/>
                <a:cs typeface="Source Sans Pro Bold"/>
                <a:sym typeface="Source Sans Pro Bold"/>
              </a:defRPr>
            </a:pPr>
            <a:endParaRPr/>
          </a:p>
        </p:txBody>
      </p:sp>
      <p:sp>
        <p:nvSpPr>
          <p:cNvPr id="2" name="TextBox 7">
            <a:extLst>
              <a:ext uri="{FF2B5EF4-FFF2-40B4-BE49-F238E27FC236}">
                <a16:creationId xmlns:a16="http://schemas.microsoft.com/office/drawing/2014/main" id="{97663747-BEF0-C843-CDE1-B09858588924}"/>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4BE511CE-2571-7805-DB14-FB37024C34E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dirty="0"/>
          </a:p>
        </p:txBody>
      </p:sp>
      <p:sp>
        <p:nvSpPr>
          <p:cNvPr id="4" name="Slide Number">
            <a:extLst>
              <a:ext uri="{FF2B5EF4-FFF2-40B4-BE49-F238E27FC236}">
                <a16:creationId xmlns:a16="http://schemas.microsoft.com/office/drawing/2014/main" id="{56E59CC3-5CE9-75BD-2A26-EA1CB93E4D38}"/>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dirty="0">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C43F29A0-14FE-A89C-8BC0-61A367C4B62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extLst>
      <p:ext uri="{BB962C8B-B14F-4D97-AF65-F5344CB8AC3E}">
        <p14:creationId xmlns:p14="http://schemas.microsoft.com/office/powerpoint/2010/main" val="906466562"/>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21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2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23"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224" name="Picture 3" descr="Picture 3"/>
          <p:cNvPicPr>
            <a:picLocks noChangeAspect="1"/>
          </p:cNvPicPr>
          <p:nvPr/>
        </p:nvPicPr>
        <p:blipFill>
          <a:blip r:embed="rId3"/>
          <a:stretch>
            <a:fillRect/>
          </a:stretch>
        </p:blipFill>
        <p:spPr>
          <a:xfrm>
            <a:off x="-9625" y="-76485"/>
            <a:ext cx="12223381" cy="5582136"/>
          </a:xfrm>
          <a:prstGeom prst="rect">
            <a:avLst/>
          </a:prstGeom>
          <a:ln w="12700">
            <a:miter lim="400000"/>
          </a:ln>
        </p:spPr>
      </p:pic>
      <p:sp>
        <p:nvSpPr>
          <p:cNvPr id="225"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pic>
        <p:nvPicPr>
          <p:cNvPr id="226" name="Picture 6" descr="Picture 6"/>
          <p:cNvPicPr>
            <a:picLocks noChangeAspect="1"/>
          </p:cNvPicPr>
          <p:nvPr/>
        </p:nvPicPr>
        <p:blipFill>
          <a:blip r:embed="rId4"/>
          <a:stretch>
            <a:fillRect/>
          </a:stretch>
        </p:blipFill>
        <p:spPr>
          <a:xfrm>
            <a:off x="11358371" y="138176"/>
            <a:ext cx="685801" cy="711201"/>
          </a:xfrm>
          <a:prstGeom prst="rect">
            <a:avLst/>
          </a:prstGeom>
          <a:ln w="12700">
            <a:miter lim="400000"/>
          </a:ln>
        </p:spPr>
      </p:pic>
      <p:sp>
        <p:nvSpPr>
          <p:cNvPr id="227" name="Body Level One…"/>
          <p:cNvSpPr txBox="1">
            <a:spLocks noGrp="1"/>
          </p:cNvSpPr>
          <p:nvPr>
            <p:ph type="body" sz="quarter" idx="1" hasCustomPrompt="1"/>
          </p:nvPr>
        </p:nvSpPr>
        <p:spPr>
          <a:xfrm>
            <a:off x="4130074" y="1923655"/>
            <a:ext cx="3740582" cy="1870076"/>
          </a:xfrm>
          <a:prstGeom prst="rect">
            <a:avLst/>
          </a:prstGeom>
        </p:spPr>
        <p:txBody>
          <a:bodyPr rtlCol="1" anchor="ctr"/>
          <a:lstStyle>
            <a:lvl1pPr algn="ctr" rtl="1">
              <a:defRPr>
                <a:solidFill>
                  <a:srgbClr val="FFFFFF"/>
                </a:solidFill>
                <a:latin typeface="Source Sans Pro Bold"/>
                <a:ea typeface="Source Sans Pro Bold"/>
                <a:cs typeface="Source Sans Pro Bold"/>
                <a:sym typeface="Source Sans Pro Bold"/>
              </a:defRPr>
            </a:lvl1pPr>
            <a:lvl2pPr algn="ctr" rtl="1">
              <a:defRPr>
                <a:solidFill>
                  <a:srgbClr val="FFFFFF"/>
                </a:solidFill>
                <a:latin typeface="Source Sans Pro Bold"/>
                <a:ea typeface="Source Sans Pro Bold"/>
                <a:cs typeface="Source Sans Pro Bold"/>
                <a:sym typeface="Source Sans Pro Bold"/>
              </a:defRPr>
            </a:lvl2pPr>
            <a:lvl3pPr algn="ctr" rtl="1">
              <a:defRPr>
                <a:solidFill>
                  <a:srgbClr val="FFFFFF"/>
                </a:solidFill>
                <a:latin typeface="Source Sans Pro Bold"/>
                <a:ea typeface="Source Sans Pro Bold"/>
                <a:cs typeface="Source Sans Pro Bold"/>
                <a:sym typeface="Source Sans Pro Bold"/>
              </a:defRPr>
            </a:lvl3pPr>
            <a:lvl4pPr algn="ctr" rtl="1">
              <a:defRPr>
                <a:solidFill>
                  <a:srgbClr val="FFFFFF"/>
                </a:solidFill>
                <a:latin typeface="Source Sans Pro Bold"/>
                <a:ea typeface="Source Sans Pro Bold"/>
                <a:cs typeface="Source Sans Pro Bold"/>
                <a:sym typeface="Source Sans Pro Bold"/>
              </a:defRPr>
            </a:lvl4pPr>
            <a:lvl5pPr algn="ctr" rtl="1">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TextBox 7">
            <a:extLst>
              <a:ext uri="{FF2B5EF4-FFF2-40B4-BE49-F238E27FC236}">
                <a16:creationId xmlns:a16="http://schemas.microsoft.com/office/drawing/2014/main" id="{E9A955F0-9201-A688-E7B6-9926FB245BD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A8B680F3-5A2C-709E-88C3-4917FE719C6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dirty="0"/>
          </a:p>
        </p:txBody>
      </p:sp>
      <p:sp>
        <p:nvSpPr>
          <p:cNvPr id="4" name="Slide Number">
            <a:extLst>
              <a:ext uri="{FF2B5EF4-FFF2-40B4-BE49-F238E27FC236}">
                <a16:creationId xmlns:a16="http://schemas.microsoft.com/office/drawing/2014/main" id="{88111DBB-C5F1-CFFE-E5FB-65A4BAA0D743}"/>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dirty="0">
              <a:solidFill>
                <a:schemeClr val="tx2">
                  <a:lumMod val="75000"/>
                </a:schemeClr>
              </a:solidFill>
            </a:endParaRPr>
          </a:p>
        </p:txBody>
      </p:sp>
      <p:pic>
        <p:nvPicPr>
          <p:cNvPr id="5" name="Picture 4" descr="Blue writing on a white background&#10;&#10;Description automatically generated">
            <a:extLst>
              <a:ext uri="{FF2B5EF4-FFF2-40B4-BE49-F238E27FC236}">
                <a16:creationId xmlns:a16="http://schemas.microsoft.com/office/drawing/2014/main" id="{403A79E9-B618-C3B4-290D-128A6EBD6D5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extLst>
      <p:ext uri="{BB962C8B-B14F-4D97-AF65-F5344CB8AC3E}">
        <p14:creationId xmlns:p14="http://schemas.microsoft.com/office/powerpoint/2010/main" val="423806923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98C65F-DB87-EE84-7683-007A381A05AF}"/>
              </a:ext>
            </a:extLst>
          </p:cNvPr>
          <p:cNvSpPr/>
          <p:nvPr/>
        </p:nvSpPr>
        <p:spPr>
          <a:xfrm>
            <a:off x="-9053" y="-90535"/>
            <a:ext cx="12240000" cy="6281023"/>
          </a:xfrm>
          <a:prstGeom prst="rect">
            <a:avLst/>
          </a:prstGeom>
          <a:solidFill>
            <a:srgbClr val="ECF2F8"/>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endParaRPr lang="x-none" sz="2000" b="0" i="0" dirty="0">
              <a:latin typeface="Source Sans Pro" panose="020B0503030403020204" pitchFamily="34" charset="0"/>
            </a:endParaRPr>
          </a:p>
        </p:txBody>
      </p:sp>
      <p:pic>
        <p:nvPicPr>
          <p:cNvPr id="4" name="Picture 3">
            <a:extLst>
              <a:ext uri="{FF2B5EF4-FFF2-40B4-BE49-F238E27FC236}">
                <a16:creationId xmlns:a16="http://schemas.microsoft.com/office/drawing/2014/main" id="{AB4E21C5-1F9B-06D3-89A1-51CE7F45E91F}"/>
              </a:ext>
            </a:extLst>
          </p:cNvPr>
          <p:cNvPicPr>
            <a:picLocks noChangeAspect="1"/>
          </p:cNvPicPr>
          <p:nvPr/>
        </p:nvPicPr>
        <p:blipFill>
          <a:blip r:embed="rId2"/>
          <a:stretch>
            <a:fillRect/>
          </a:stretch>
        </p:blipFill>
        <p:spPr>
          <a:xfrm>
            <a:off x="-9053" y="-90535"/>
            <a:ext cx="5130800" cy="660400"/>
          </a:xfrm>
          <a:prstGeom prst="rect">
            <a:avLst/>
          </a:prstGeom>
        </p:spPr>
      </p:pic>
      <p:sp>
        <p:nvSpPr>
          <p:cNvPr id="5" name="TextBox 4">
            <a:extLst>
              <a:ext uri="{FF2B5EF4-FFF2-40B4-BE49-F238E27FC236}">
                <a16:creationId xmlns:a16="http://schemas.microsoft.com/office/drawing/2014/main" id="{BCB9F621-A02F-71D7-5D36-03CF03D57951}"/>
              </a:ext>
            </a:extLst>
          </p:cNvPr>
          <p:cNvSpPr txBox="1"/>
          <p:nvPr/>
        </p:nvSpPr>
        <p:spPr>
          <a:xfrm>
            <a:off x="257336" y="-52723"/>
            <a:ext cx="2719280" cy="584775"/>
          </a:xfrm>
          <a:prstGeom prst="rect">
            <a:avLst/>
          </a:prstGeom>
          <a:noFill/>
        </p:spPr>
        <p:txBody>
          <a:bodyPr wrap="square" rtlCol="1">
            <a:spAutoFit/>
          </a:bodyPr>
          <a:lstStyle/>
          <a:p>
            <a:pPr algn="l" rtl="1"/>
            <a:r>
              <a:rPr lang="ar" sz="3200" b="1" dirty="0">
                <a:solidFill>
                  <a:schemeClr val="bg1"/>
                </a:solidFill>
                <a:effectLst/>
                <a:latin typeface="Source Sans Pro" panose="020B0503030403020204" pitchFamily="34" charset="0"/>
                <a:ea typeface="Source Sans Pro" panose="020B0503030403020204" pitchFamily="34" charset="0"/>
              </a:rPr>
              <a:t>Disclaimer</a:t>
            </a:r>
          </a:p>
        </p:txBody>
      </p:sp>
      <p:pic>
        <p:nvPicPr>
          <p:cNvPr id="7" name="Picture 6">
            <a:extLst>
              <a:ext uri="{FF2B5EF4-FFF2-40B4-BE49-F238E27FC236}">
                <a16:creationId xmlns:a16="http://schemas.microsoft.com/office/drawing/2014/main" id="{EB11A7B1-EF20-714F-5061-F66E4FD8F507}"/>
              </a:ext>
            </a:extLst>
          </p:cNvPr>
          <p:cNvPicPr>
            <a:picLocks noChangeAspect="1"/>
          </p:cNvPicPr>
          <p:nvPr/>
        </p:nvPicPr>
        <p:blipFill>
          <a:blip r:embed="rId3"/>
          <a:stretch>
            <a:fillRect/>
          </a:stretch>
        </p:blipFill>
        <p:spPr>
          <a:xfrm>
            <a:off x="11189974" y="118168"/>
            <a:ext cx="866714" cy="895040"/>
          </a:xfrm>
          <a:prstGeom prst="rect">
            <a:avLst/>
          </a:prstGeom>
        </p:spPr>
      </p:pic>
      <p:sp>
        <p:nvSpPr>
          <p:cNvPr id="2" name="Text Placeholder 6">
            <a:extLst>
              <a:ext uri="{FF2B5EF4-FFF2-40B4-BE49-F238E27FC236}">
                <a16:creationId xmlns:a16="http://schemas.microsoft.com/office/drawing/2014/main" id="{CA048A18-286E-8178-7613-E0BEB32229EC}"/>
              </a:ext>
            </a:extLst>
          </p:cNvPr>
          <p:cNvSpPr>
            <a:spLocks noGrp="1"/>
          </p:cNvSpPr>
          <p:nvPr>
            <p:ph type="body" sz="quarter" idx="10"/>
          </p:nvPr>
        </p:nvSpPr>
        <p:spPr>
          <a:xfrm>
            <a:off x="797443" y="842964"/>
            <a:ext cx="10450421" cy="5206963"/>
          </a:xfrm>
        </p:spPr>
        <p:txBody>
          <a:bodyPr rtlCol="1">
            <a:normAutofit/>
          </a:bodyPr>
          <a:lstStyle>
            <a:lvl1pPr algn="r" rtl="1">
              <a:defRPr sz="2000"/>
            </a:lvl1pPr>
            <a:lvl2pPr algn="r" rtl="1">
              <a:defRPr sz="2000"/>
            </a:lvl2pPr>
            <a:lvl3pPr algn="r" rtl="1">
              <a:defRPr sz="2000"/>
            </a:lvl3pPr>
            <a:lvl4pPr algn="r" rtl="1">
              <a:defRPr sz="2000"/>
            </a:lvl4pPr>
            <a:lvl5pPr algn="r" rtl="1">
              <a:defRPr sz="2000"/>
            </a:lvl5pPr>
          </a:lstStyle>
          <a:p>
            <a:pPr lvl="0" rtl="1"/>
            <a:r>
              <a:rPr lang="ar"/>
              <a:t>Click to edit Master text styles</a:t>
            </a:r>
          </a:p>
          <a:p>
            <a:pPr lvl="1" rtl="1"/>
            <a:r>
              <a:rPr lang="ar"/>
              <a:t>Second level</a:t>
            </a:r>
          </a:p>
          <a:p>
            <a:pPr lvl="2" rtl="1"/>
            <a:r>
              <a:rPr lang="ar"/>
              <a:t>Third level</a:t>
            </a:r>
          </a:p>
          <a:p>
            <a:pPr lvl="3" rtl="1"/>
            <a:r>
              <a:rPr lang="ar"/>
              <a:t>Fourth level</a:t>
            </a:r>
          </a:p>
          <a:p>
            <a:pPr lvl="4" rtl="1"/>
            <a:r>
              <a:rPr lang="ar"/>
              <a:t>Fifth level</a:t>
            </a:r>
            <a:endParaRPr lang="x-none" dirty="0"/>
          </a:p>
        </p:txBody>
      </p:sp>
    </p:spTree>
    <p:extLst>
      <p:ext uri="{BB962C8B-B14F-4D97-AF65-F5344CB8AC3E}">
        <p14:creationId xmlns:p14="http://schemas.microsoft.com/office/powerpoint/2010/main" val="4160972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6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6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68" name="Click to edit Subtitle"/>
          <p:cNvSpPr txBox="1">
            <a:spLocks noGrp="1"/>
          </p:cNvSpPr>
          <p:nvPr>
            <p:ph type="title" hasCustomPrompt="1"/>
          </p:nvPr>
        </p:nvSpPr>
        <p:spPr>
          <a:xfrm>
            <a:off x="190765" y="2"/>
            <a:ext cx="6241934" cy="645664"/>
          </a:xfrm>
          <a:prstGeom prst="rect">
            <a:avLst/>
          </a:prstGeom>
        </p:spPr>
        <p:txBody>
          <a:bodyPr rtlCol="1"/>
          <a:lstStyle/>
          <a:p>
            <a:pPr rtl="1"/>
            <a:r>
              <a:t>Click to edit Subtitle</a:t>
            </a:r>
          </a:p>
        </p:txBody>
      </p:sp>
      <p:sp>
        <p:nvSpPr>
          <p:cNvPr id="69" name="Body Level One…"/>
          <p:cNvSpPr txBox="1">
            <a:spLocks noGrp="1"/>
          </p:cNvSpPr>
          <p:nvPr>
            <p:ph type="body" idx="1"/>
          </p:nvPr>
        </p:nvSpPr>
        <p:spPr>
          <a:xfrm>
            <a:off x="648587" y="1259701"/>
            <a:ext cx="11143845"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FD84ACB1-12E7-C759-DC70-C908D320FB65}"/>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CAD22989-64B5-5406-53BB-9990A18EE0F7}"/>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7" name="Slide Number">
            <a:extLst>
              <a:ext uri="{FF2B5EF4-FFF2-40B4-BE49-F238E27FC236}">
                <a16:creationId xmlns:a16="http://schemas.microsoft.com/office/drawing/2014/main" id="{66577075-9A15-B08B-B391-1C701A4A0F25}"/>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5C520736-E044-5B72-D257-CC65B75C404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79"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8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83" name="Click to edit Subtitle"/>
          <p:cNvSpPr txBox="1">
            <a:spLocks noGrp="1"/>
          </p:cNvSpPr>
          <p:nvPr>
            <p:ph type="title" hasCustomPrompt="1"/>
          </p:nvPr>
        </p:nvSpPr>
        <p:spPr>
          <a:xfrm>
            <a:off x="190765" y="801826"/>
            <a:ext cx="5543941" cy="645665"/>
          </a:xfrm>
          <a:prstGeom prst="rect">
            <a:avLst/>
          </a:prstGeom>
        </p:spPr>
        <p:txBody>
          <a:bodyPr rtlCol="1"/>
          <a:lstStyle>
            <a:lvl1pPr algn="r" rtl="1">
              <a:defRPr sz="2800">
                <a:solidFill>
                  <a:srgbClr val="A2010C"/>
                </a:solidFill>
              </a:defRPr>
            </a:lvl1pPr>
          </a:lstStyle>
          <a:p>
            <a:pPr rtl="1"/>
            <a:r>
              <a:t>Click to edit Subtitle</a:t>
            </a:r>
          </a:p>
        </p:txBody>
      </p:sp>
      <p:sp>
        <p:nvSpPr>
          <p:cNvPr id="84" name="Body Level One…"/>
          <p:cNvSpPr txBox="1">
            <a:spLocks noGrp="1"/>
          </p:cNvSpPr>
          <p:nvPr>
            <p:ph type="body" idx="1"/>
          </p:nvPr>
        </p:nvSpPr>
        <p:spPr>
          <a:xfrm>
            <a:off x="1739592" y="1584252"/>
            <a:ext cx="8683085" cy="4471924"/>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85" name="Title 1"/>
          <p:cNvSpPr txBox="1"/>
          <p:nvPr/>
        </p:nvSpPr>
        <p:spPr>
          <a:xfrm>
            <a:off x="236486" y="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86" name="Title 1"/>
          <p:cNvSpPr txBox="1"/>
          <p:nvPr/>
        </p:nvSpPr>
        <p:spPr>
          <a:xfrm>
            <a:off x="236486" y="8778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TextBox 7">
            <a:extLst>
              <a:ext uri="{FF2B5EF4-FFF2-40B4-BE49-F238E27FC236}">
                <a16:creationId xmlns:a16="http://schemas.microsoft.com/office/drawing/2014/main" id="{A4F32E36-FF26-F570-001F-DBDFC8C085D1}"/>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7478295A-99BB-2C86-41C2-6D5D6899B8DF}"/>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C70CBE80-7ADF-E300-145C-4FFEFF279392}"/>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79F13170-7A13-67D6-20B0-2ED31AEB21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96"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98"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00"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01" name="Picture 10" descr="Picture 10"/>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02"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03" name="Title Text"/>
          <p:cNvSpPr txBox="1">
            <a:spLocks noGrp="1"/>
          </p:cNvSpPr>
          <p:nvPr>
            <p:ph type="title"/>
          </p:nvPr>
        </p:nvSpPr>
        <p:spPr>
          <a:xfrm>
            <a:off x="282043" y="0"/>
            <a:ext cx="3264195" cy="1932377"/>
          </a:xfrm>
          <a:prstGeom prst="rect">
            <a:avLst/>
          </a:prstGeom>
        </p:spPr>
        <p:txBody>
          <a:bodyPr rtlCol="1"/>
          <a:lstStyle/>
          <a:p>
            <a:pPr rtl="1"/>
            <a:r>
              <a:t>Title Text</a:t>
            </a:r>
          </a:p>
        </p:txBody>
      </p:sp>
      <p:sp>
        <p:nvSpPr>
          <p:cNvPr id="10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0F02205D-C411-F930-558A-FD1D3A881FA9}"/>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616596B8-36CA-5ED6-29CE-641873CE67F1}"/>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6" name="Slide Number">
            <a:extLst>
              <a:ext uri="{FF2B5EF4-FFF2-40B4-BE49-F238E27FC236}">
                <a16:creationId xmlns:a16="http://schemas.microsoft.com/office/drawing/2014/main" id="{8B1024C1-148B-F9D2-D8A3-1F1C8AC8B661}"/>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075B6C0D-12C5-D629-E95D-DFE0CE6CFDE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Custom Layout copy">
    <p:spTree>
      <p:nvGrpSpPr>
        <p:cNvPr id="1" name=""/>
        <p:cNvGrpSpPr/>
        <p:nvPr/>
      </p:nvGrpSpPr>
      <p:grpSpPr>
        <a:xfrm>
          <a:off x="0" y="0"/>
          <a:ext cx="0" cy="0"/>
          <a:chOff x="0" y="0"/>
          <a:chExt cx="0" cy="0"/>
        </a:xfrm>
      </p:grpSpPr>
      <p:pic>
        <p:nvPicPr>
          <p:cNvPr id="114"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1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18" name="Google Shape;308;p8"/>
          <p:cNvSpPr/>
          <p:nvPr/>
        </p:nvSpPr>
        <p:spPr>
          <a:xfrm>
            <a:off x="0" y="0"/>
            <a:ext cx="4088616" cy="6189784"/>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19" name="Picture 10" descr="Picture 10"/>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20"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21" name="Title Text"/>
          <p:cNvSpPr txBox="1">
            <a:spLocks noGrp="1"/>
          </p:cNvSpPr>
          <p:nvPr>
            <p:ph type="title"/>
          </p:nvPr>
        </p:nvSpPr>
        <p:spPr>
          <a:xfrm>
            <a:off x="282043" y="0"/>
            <a:ext cx="3264195" cy="1932377"/>
          </a:xfrm>
          <a:prstGeom prst="rect">
            <a:avLst/>
          </a:prstGeom>
        </p:spPr>
        <p:txBody>
          <a:bodyPr rtlCol="1"/>
          <a:lstStyle/>
          <a:p>
            <a:pPr rtl="1"/>
            <a:r>
              <a:t>Title Text</a:t>
            </a:r>
          </a:p>
        </p:txBody>
      </p:sp>
      <p:sp>
        <p:nvSpPr>
          <p:cNvPr id="122"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123" name="Rounded Rectangle 8"/>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
        <p:nvSpPr>
          <p:cNvPr id="2" name="TextBox 7">
            <a:extLst>
              <a:ext uri="{FF2B5EF4-FFF2-40B4-BE49-F238E27FC236}">
                <a16:creationId xmlns:a16="http://schemas.microsoft.com/office/drawing/2014/main" id="{8E441442-E5ED-0A8E-E125-14079AF0CADE}"/>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5A3AAAA-E592-43A7-11B2-BBE84EF905A0}"/>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7" name="Slide Number">
            <a:extLst>
              <a:ext uri="{FF2B5EF4-FFF2-40B4-BE49-F238E27FC236}">
                <a16:creationId xmlns:a16="http://schemas.microsoft.com/office/drawing/2014/main" id="{DC0DA3A2-A6E3-5E85-CEBC-D5F74EBFF7B4}"/>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FA00B9D1-A96A-3973-100B-1B4D7BB4A81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3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3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3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38" name="Picture 8" descr="Picture 8"/>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39" name="Rounded Rectangle 4"/>
          <p:cNvSpPr/>
          <p:nvPr/>
        </p:nvSpPr>
        <p:spPr>
          <a:xfrm flipV="1">
            <a:off x="389002" y="1340767"/>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40" name="TextBox 5"/>
          <p:cNvSpPr txBox="1"/>
          <p:nvPr/>
        </p:nvSpPr>
        <p:spPr>
          <a:xfrm>
            <a:off x="403462" y="668220"/>
            <a:ext cx="280302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Key messages</a:t>
            </a:r>
          </a:p>
        </p:txBody>
      </p:sp>
      <p:sp>
        <p:nvSpPr>
          <p:cNvPr id="141"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42"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4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34E01096-E701-BDC9-18EE-9D793ADA372D}"/>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0864A68B-A2F4-41CD-1652-A7D027ABDFBE}"/>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9" name="Slide Number">
            <a:extLst>
              <a:ext uri="{FF2B5EF4-FFF2-40B4-BE49-F238E27FC236}">
                <a16:creationId xmlns:a16="http://schemas.microsoft.com/office/drawing/2014/main" id="{0363863B-6A3A-8B83-3316-183718A5CBF9}"/>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5F00ABBE-EFA3-5878-17AE-EF3FA9A060E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5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5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58" name="Picture 8" descr="Picture 8"/>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59" name="Rounded Rectangle 4"/>
          <p:cNvSpPr/>
          <p:nvPr/>
        </p:nvSpPr>
        <p:spPr>
          <a:xfrm flipV="1">
            <a:off x="389002" y="1779939"/>
            <a:ext cx="2655038" cy="8691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60" name="TextBox 5"/>
          <p:cNvSpPr txBox="1"/>
          <p:nvPr/>
        </p:nvSpPr>
        <p:spPr>
          <a:xfrm>
            <a:off x="403462" y="668220"/>
            <a:ext cx="2803027"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References and guidelines</a:t>
            </a:r>
          </a:p>
        </p:txBody>
      </p:sp>
      <p:sp>
        <p:nvSpPr>
          <p:cNvPr id="161"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62"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6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91FE2392-06C9-0BE4-E5B3-916E7E59646C}"/>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7A90914B-9B52-D065-FF55-EFD72104EC0D}"/>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7" name="Slide Number">
            <a:extLst>
              <a:ext uri="{FF2B5EF4-FFF2-40B4-BE49-F238E27FC236}">
                <a16:creationId xmlns:a16="http://schemas.microsoft.com/office/drawing/2014/main" id="{24A43A52-E25F-AC39-C229-747DE32B31E2}"/>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FEE5CD00-CA02-D49F-D404-BBF20B0CAEF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7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17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177" name="Google Shape;308;p8"/>
          <p:cNvSpPr/>
          <p:nvPr/>
        </p:nvSpPr>
        <p:spPr>
          <a:xfrm>
            <a:off x="6" y="2"/>
            <a:ext cx="4088617"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178" name="Picture 8" descr="Picture 8"/>
          <p:cNvPicPr>
            <a:picLocks noChangeAspect="1"/>
          </p:cNvPicPr>
          <p:nvPr/>
        </p:nvPicPr>
        <p:blipFill>
          <a:blip r:embed="rId3"/>
          <a:stretch>
            <a:fillRect/>
          </a:stretch>
        </p:blipFill>
        <p:spPr>
          <a:xfrm>
            <a:off x="-3991" y="0"/>
            <a:ext cx="4088616" cy="3276600"/>
          </a:xfrm>
          <a:prstGeom prst="rect">
            <a:avLst/>
          </a:prstGeom>
          <a:ln w="12700">
            <a:miter lim="400000"/>
          </a:ln>
        </p:spPr>
      </p:pic>
      <p:sp>
        <p:nvSpPr>
          <p:cNvPr id="179" name="Rounded Rectangle 4"/>
          <p:cNvSpPr/>
          <p:nvPr/>
        </p:nvSpPr>
        <p:spPr>
          <a:xfrm flipV="1">
            <a:off x="388998" y="2237881"/>
            <a:ext cx="2029082" cy="86226"/>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180" name="Title Text"/>
          <p:cNvSpPr txBox="1">
            <a:spLocks noGrp="1"/>
          </p:cNvSpPr>
          <p:nvPr>
            <p:ph type="title"/>
          </p:nvPr>
        </p:nvSpPr>
        <p:spPr>
          <a:xfrm>
            <a:off x="145942" y="4125636"/>
            <a:ext cx="3609074" cy="645665"/>
          </a:xfrm>
          <a:prstGeom prst="rect">
            <a:avLst/>
          </a:prstGeom>
        </p:spPr>
        <p:txBody>
          <a:bodyPr rtlCol="1"/>
          <a:lstStyle>
            <a:lvl1pPr algn="r" rtl="1">
              <a:defRPr sz="1100">
                <a:solidFill>
                  <a:srgbClr val="A2010C"/>
                </a:solidFill>
                <a:latin typeface="Source Sans Pro Regular"/>
                <a:ea typeface="Source Sans Pro Regular"/>
                <a:cs typeface="Source Sans Pro Regular"/>
                <a:sym typeface="Source Sans Pro Regular"/>
              </a:defRPr>
            </a:lvl1pPr>
          </a:lstStyle>
          <a:p>
            <a:pPr rtl="1"/>
            <a:r>
              <a:t>Title Text</a:t>
            </a:r>
          </a:p>
        </p:txBody>
      </p:sp>
      <p:sp>
        <p:nvSpPr>
          <p:cNvPr id="181" name="TextBox 6"/>
          <p:cNvSpPr txBox="1"/>
          <p:nvPr/>
        </p:nvSpPr>
        <p:spPr>
          <a:xfrm>
            <a:off x="403462" y="668220"/>
            <a:ext cx="2803027" cy="1615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t>Additional learning resources</a:t>
            </a:r>
          </a:p>
        </p:txBody>
      </p:sp>
      <p:sp>
        <p:nvSpPr>
          <p:cNvPr id="18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Source Sans Pro Regular"/>
                <a:ea typeface="Source Sans Pro Regular"/>
                <a:cs typeface="Source Sans Pro Regular"/>
                <a:sym typeface="Source Sans Pro Regular"/>
              </a:defRPr>
            </a:pPr>
            <a:endParaRPr/>
          </a:p>
        </p:txBody>
      </p:sp>
      <p:sp>
        <p:nvSpPr>
          <p:cNvPr id="183"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7">
            <a:extLst>
              <a:ext uri="{FF2B5EF4-FFF2-40B4-BE49-F238E27FC236}">
                <a16:creationId xmlns:a16="http://schemas.microsoft.com/office/drawing/2014/main" id="{70EEC62C-406B-BC72-ED0B-A11BABD04A3B}"/>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3" name="Text Placeholder 6">
            <a:extLst>
              <a:ext uri="{FF2B5EF4-FFF2-40B4-BE49-F238E27FC236}">
                <a16:creationId xmlns:a16="http://schemas.microsoft.com/office/drawing/2014/main" id="{EE1E0FAF-32D9-46FA-3653-EC11A60E2CF5}"/>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7" name="Slide Number">
            <a:extLst>
              <a:ext uri="{FF2B5EF4-FFF2-40B4-BE49-F238E27FC236}">
                <a16:creationId xmlns:a16="http://schemas.microsoft.com/office/drawing/2014/main" id="{EE3DF659-BF5A-EED9-5349-70202976CBE0}"/>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4" name="Picture 3" descr="Blue writing on a white background&#10;&#10;Description automatically generated">
            <a:extLst>
              <a:ext uri="{FF2B5EF4-FFF2-40B4-BE49-F238E27FC236}">
                <a16:creationId xmlns:a16="http://schemas.microsoft.com/office/drawing/2014/main" id="{A2717F0D-C305-0DF9-EEA4-B474854303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 Id="rId30"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2" descr="Picture 2"/>
          <p:cNvPicPr>
            <a:picLocks noChangeAspect="1"/>
          </p:cNvPicPr>
          <p:nvPr/>
        </p:nvPicPr>
        <p:blipFill>
          <a:blip r:embed="rId28"/>
          <a:stretch>
            <a:fillRect/>
          </a:stretch>
        </p:blipFill>
        <p:spPr>
          <a:xfrm>
            <a:off x="11189974" y="118168"/>
            <a:ext cx="866715" cy="895041"/>
          </a:xfrm>
          <a:prstGeom prst="rect">
            <a:avLst/>
          </a:prstGeom>
          <a:ln w="12700">
            <a:miter lim="400000"/>
          </a:ln>
        </p:spPr>
      </p:pic>
      <p:pic>
        <p:nvPicPr>
          <p:cNvPr id="4" name="Picture 4" descr="Picture 4"/>
          <p:cNvPicPr>
            <a:picLocks noChangeAspect="1"/>
          </p:cNvPicPr>
          <p:nvPr/>
        </p:nvPicPr>
        <p:blipFill>
          <a:blip r:embed="rId28"/>
          <a:stretch>
            <a:fillRect/>
          </a:stretch>
        </p:blipFill>
        <p:spPr>
          <a:xfrm>
            <a:off x="11189971" y="118168"/>
            <a:ext cx="866715" cy="895041"/>
          </a:xfrm>
          <a:prstGeom prst="rect">
            <a:avLst/>
          </a:prstGeom>
          <a:ln w="12700">
            <a:miter lim="400000"/>
          </a:ln>
        </p:spPr>
      </p:pic>
      <p:sp>
        <p:nvSpPr>
          <p:cNvPr id="6" name="Google Shape;308;p8"/>
          <p:cNvSpPr/>
          <p:nvPr/>
        </p:nvSpPr>
        <p:spPr>
          <a:xfrm>
            <a:off x="0" y="2"/>
            <a:ext cx="12192000" cy="6189785"/>
          </a:xfrm>
          <a:prstGeom prst="roundRect">
            <a:avLst>
              <a:gd name="adj" fmla="val 0"/>
            </a:avLst>
          </a:prstGeom>
          <a:solidFill>
            <a:srgbClr val="EDF3F8"/>
          </a:solidFill>
          <a:ln w="12700">
            <a:miter lim="400000"/>
          </a:ln>
        </p:spPr>
        <p:txBody>
          <a:bodyPr lIns="45719" rIns="45719" rtlCol="1"/>
          <a:lstStyle/>
          <a:p>
            <a:pPr algn="just" rtl="1">
              <a:lnSpc>
                <a:spcPct val="90000"/>
              </a:lnSpc>
              <a:spcBef>
                <a:spcPts val="1000"/>
              </a:spcBef>
              <a:defRPr sz="900">
                <a:latin typeface="Source Sans Pro Regular"/>
                <a:ea typeface="Source Sans Pro Regular"/>
                <a:cs typeface="Source Sans Pro Regular"/>
                <a:sym typeface="Source Sans Pro Regular"/>
              </a:defRPr>
            </a:pPr>
            <a:endParaRPr/>
          </a:p>
        </p:txBody>
      </p:sp>
      <p:pic>
        <p:nvPicPr>
          <p:cNvPr id="7" name="Picture 9" descr="Picture 9"/>
          <p:cNvPicPr>
            <a:picLocks noChangeAspect="1"/>
          </p:cNvPicPr>
          <p:nvPr/>
        </p:nvPicPr>
        <p:blipFill>
          <a:blip r:embed="rId29"/>
          <a:stretch>
            <a:fillRect/>
          </a:stretch>
        </p:blipFill>
        <p:spPr>
          <a:xfrm>
            <a:off x="-9625" y="-76485"/>
            <a:ext cx="12223381" cy="5582136"/>
          </a:xfrm>
          <a:prstGeom prst="rect">
            <a:avLst/>
          </a:prstGeom>
          <a:ln w="12700">
            <a:miter lim="400000"/>
          </a:ln>
        </p:spPr>
      </p:pic>
      <p:sp>
        <p:nvSpPr>
          <p:cNvPr id="8"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Source Sans Pro Regular"/>
                <a:ea typeface="Source Sans Pro Regular"/>
                <a:cs typeface="Source Sans Pro Regular"/>
                <a:sym typeface="Source Sans Pro Regular"/>
              </a:defRPr>
            </a:pPr>
            <a:endParaRPr/>
          </a:p>
        </p:txBody>
      </p:sp>
      <p:sp>
        <p:nvSpPr>
          <p:cNvPr id="9" name="TextBox 5"/>
          <p:cNvSpPr txBox="1"/>
          <p:nvPr/>
        </p:nvSpPr>
        <p:spPr>
          <a:xfrm>
            <a:off x="4400182" y="2325453"/>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r>
              <a:t>Thank you</a:t>
            </a:r>
          </a:p>
        </p:txBody>
      </p:sp>
      <p:pic>
        <p:nvPicPr>
          <p:cNvPr id="10" name="Picture 6" descr="Picture 6"/>
          <p:cNvPicPr>
            <a:picLocks noChangeAspect="1"/>
          </p:cNvPicPr>
          <p:nvPr/>
        </p:nvPicPr>
        <p:blipFill>
          <a:blip r:embed="rId30"/>
          <a:stretch>
            <a:fillRect/>
          </a:stretch>
        </p:blipFill>
        <p:spPr>
          <a:xfrm>
            <a:off x="11358371" y="138176"/>
            <a:ext cx="685801" cy="711201"/>
          </a:xfrm>
          <a:prstGeom prst="rect">
            <a:avLst/>
          </a:prstGeom>
          <a:ln w="12700">
            <a:miter lim="400000"/>
          </a:ln>
        </p:spPr>
      </p:pic>
      <p:sp>
        <p:nvSpPr>
          <p:cNvPr id="14"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5"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6" name="TextBox 7">
            <a:extLst>
              <a:ext uri="{FF2B5EF4-FFF2-40B4-BE49-F238E27FC236}">
                <a16:creationId xmlns:a16="http://schemas.microsoft.com/office/drawing/2014/main" id="{7260B66B-4F10-AB13-9D82-12867F0322D8}"/>
              </a:ext>
            </a:extLst>
          </p:cNvPr>
          <p:cNvSpPr txBox="1"/>
          <p:nvPr userDrawn="1"/>
        </p:nvSpPr>
        <p:spPr>
          <a:xfrm>
            <a:off x="8472299" y="6457027"/>
            <a:ext cx="3426202"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900">
                <a:solidFill>
                  <a:srgbClr val="002060"/>
                </a:solidFill>
                <a:latin typeface="Source Sans Pro Regular"/>
                <a:ea typeface="Source Sans Pro Regular"/>
                <a:cs typeface="Source Sans Pro Regular"/>
                <a:sym typeface="Source Sans Pro Regular"/>
              </a:defRPr>
            </a:lvl1pPr>
          </a:lstStyle>
          <a:p>
            <a:pPr rtl="1"/>
            <a:r>
              <a:rPr lang="ar"/>
              <a:t>RRT Training of Trainers Package</a:t>
            </a:r>
          </a:p>
        </p:txBody>
      </p:sp>
      <p:sp>
        <p:nvSpPr>
          <p:cNvPr id="17" name="Text Placeholder 6">
            <a:extLst>
              <a:ext uri="{FF2B5EF4-FFF2-40B4-BE49-F238E27FC236}">
                <a16:creationId xmlns:a16="http://schemas.microsoft.com/office/drawing/2014/main" id="{0056ECA3-DFB7-9318-6772-72922B477DE7}"/>
              </a:ext>
            </a:extLst>
          </p:cNvPr>
          <p:cNvSpPr txBox="1"/>
          <p:nvPr userDrawn="1"/>
        </p:nvSpPr>
        <p:spPr>
          <a:xfrm>
            <a:off x="8157918" y="6611807"/>
            <a:ext cx="3740583"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lvl="1" indent="342900" algn="r" defTabSz="289320" rtl="1">
              <a:lnSpc>
                <a:spcPct val="90000"/>
              </a:lnSpc>
              <a:spcBef>
                <a:spcPts val="100"/>
              </a:spcBef>
              <a:defRPr sz="900">
                <a:solidFill>
                  <a:srgbClr val="002060"/>
                </a:solidFill>
                <a:latin typeface="Source Sans Pro Regular"/>
                <a:ea typeface="Source Sans Pro Regular"/>
                <a:cs typeface="Source Sans Pro Regular"/>
                <a:sym typeface="Source Sans Pro Regular"/>
              </a:defRPr>
            </a:pPr>
            <a:r>
              <a:rPr lang="ar"/>
              <a:t>2 RRT TOT content</a:t>
            </a:r>
            <a:endParaRPr/>
          </a:p>
        </p:txBody>
      </p:sp>
      <p:sp>
        <p:nvSpPr>
          <p:cNvPr id="21" name="Slide Number">
            <a:extLst>
              <a:ext uri="{FF2B5EF4-FFF2-40B4-BE49-F238E27FC236}">
                <a16:creationId xmlns:a16="http://schemas.microsoft.com/office/drawing/2014/main" id="{E6A6DF4A-E162-EC97-F17E-A9C17D35E998}"/>
              </a:ext>
            </a:extLst>
          </p:cNvPr>
          <p:cNvSpPr txBox="1">
            <a:spLocks/>
          </p:cNvSpPr>
          <p:nvPr userDrawn="1"/>
        </p:nvSpPr>
        <p:spPr>
          <a:xfrm>
            <a:off x="11888340" y="6560491"/>
            <a:ext cx="239807" cy="261610"/>
          </a:xfrm>
          <a:prstGeom prst="rect">
            <a:avLst/>
          </a:prstGeom>
          <a:ln w="12700">
            <a:miter lim="400000"/>
          </a:ln>
        </p:spPr>
        <p:txBody>
          <a:bodyPr wrap="none" lIns="45719" rIns="45719" rtlCol="1">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535353"/>
                </a:solidFill>
                <a:effectLst/>
                <a:uFillTx/>
                <a:latin typeface="Source Sans Pro Regular"/>
                <a:ea typeface="Source Sans Pro Regular"/>
                <a:cs typeface="Source Sans Pro Regular"/>
                <a:sym typeface="Source Sans Pro Regular"/>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fld id="{86CB4B4D-7CA3-9044-876B-883B54F8677D}" type="slidenum">
              <a:rPr lang="hu-HU" smtClean="0">
                <a:solidFill>
                  <a:schemeClr val="tx2">
                    <a:lumMod val="75000"/>
                  </a:schemeClr>
                </a:solidFill>
              </a:rPr>
              <a:pPr rtl="1"/>
              <a:t>‹N°›</a:t>
            </a:fld>
            <a:endParaRPr lang="hu-HU">
              <a:solidFill>
                <a:schemeClr val="tx2">
                  <a:lumMod val="75000"/>
                </a:schemeClr>
              </a:solidFill>
            </a:endParaRPr>
          </a:p>
        </p:txBody>
      </p:sp>
      <p:pic>
        <p:nvPicPr>
          <p:cNvPr id="12" name="Picture 11" descr="Blue writing on a white background&#10;&#10;Description automatically generated">
            <a:extLst>
              <a:ext uri="{FF2B5EF4-FFF2-40B4-BE49-F238E27FC236}">
                <a16:creationId xmlns:a16="http://schemas.microsoft.com/office/drawing/2014/main" id="{7CE0E89E-7657-F92D-67E9-4443F4BE09C5}"/>
              </a:ext>
            </a:extLst>
          </p:cNvPr>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138260" y="6302486"/>
            <a:ext cx="1600307" cy="46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2" r:id="rId11"/>
    <p:sldLayoutId id="2147483663" r:id="rId12"/>
    <p:sldLayoutId id="2147483664" r:id="rId13"/>
    <p:sldLayoutId id="2147483665" r:id="rId14"/>
    <p:sldLayoutId id="2147483666" r:id="rId15"/>
    <p:sldLayoutId id="2147483667" r:id="rId16"/>
    <p:sldLayoutId id="2147483668" r:id="rId17"/>
    <p:sldLayoutId id="2147483669" r:id="rId18"/>
    <p:sldLayoutId id="2147483670" r:id="rId19"/>
    <p:sldLayoutId id="2147483671" r:id="rId20"/>
    <p:sldLayoutId id="2147483672" r:id="rId21"/>
    <p:sldLayoutId id="2147483673" r:id="rId22"/>
    <p:sldLayoutId id="2147483674" r:id="rId23"/>
    <p:sldLayoutId id="2147483707" r:id="rId24"/>
    <p:sldLayoutId id="2147483708" r:id="rId25"/>
    <p:sldLayoutId id="2147483709" r:id="rId26"/>
  </p:sldLayoutIdLst>
  <p:transition spd="med"/>
  <p:txStyles>
    <p:title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1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4" Type="http://schemas.openxmlformats.org/officeDocument/2006/relationships/image" Target="../media/image20.jpeg"/></Relationships>
</file>

<file path=ppt/slides/_rels/slide1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4.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1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jpe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1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8.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1.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8.gif"/><Relationship Id="rId1" Type="http://schemas.openxmlformats.org/officeDocument/2006/relationships/slideLayout" Target="../slideLayouts/slideLayout13.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33.jpeg"/><Relationship Id="rId1" Type="http://schemas.openxmlformats.org/officeDocument/2006/relationships/slideLayout" Target="../slideLayouts/slideLayout15.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5.jpeg"/><Relationship Id="rId7"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5.jpeg"/><Relationship Id="rId7"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7.png"/></Relationships>
</file>

<file path=ppt/slides/_rels/slide2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5.jpeg"/><Relationship Id="rId7"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7.png"/></Relationships>
</file>

<file path=ppt/slides/_rels/slide2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7.png"/><Relationship Id="rId7"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5.jpeg"/><Relationship Id="rId4" Type="http://schemas.openxmlformats.org/officeDocument/2006/relationships/image" Target="../media/image37.png"/><Relationship Id="rId9" Type="http://schemas.openxmlformats.org/officeDocument/2006/relationships/image" Target="../media/image30.png"/></Relationships>
</file>

<file path=ppt/slides/_rels/slide2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5.jpeg"/><Relationship Id="rId7"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7.png"/></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5.jpeg"/><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4.png"/><Relationship Id="rId1" Type="http://schemas.openxmlformats.org/officeDocument/2006/relationships/slideLayout" Target="../slideLayouts/slideLayout15.xml"/><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8.gif"/><Relationship Id="rId5" Type="http://schemas.openxmlformats.org/officeDocument/2006/relationships/image" Target="../media/image33.jpe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9.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emf"/><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Rapid Response Teams  Training of Trainers"/>
          <p:cNvSpPr txBox="1">
            <a:spLocks noGrp="1"/>
          </p:cNvSpPr>
          <p:nvPr>
            <p:ph type="title"/>
          </p:nvPr>
        </p:nvSpPr>
        <p:spPr>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تدريب المُدربين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لفِرَق الاستجابة السريعة</a:t>
            </a:r>
            <a:endParaRPr lang="en-US" b="1" dirty="0">
              <a:solidFill>
                <a:srgbClr val="000000"/>
              </a:solidFill>
              <a:latin typeface="Sakkal Majalla" panose="02000000000000000000" pitchFamily="2" charset="-78"/>
              <a:ea typeface="Times Roman"/>
              <a:cs typeface="Sakkal Majalla" panose="02000000000000000000" pitchFamily="2" charset="-78"/>
            </a:endParaRPr>
          </a:p>
        </p:txBody>
      </p:sp>
      <p:sp>
        <p:nvSpPr>
          <p:cNvPr id="467" name="Title 2"/>
          <p:cNvSpPr txBox="1"/>
          <p:nvPr/>
        </p:nvSpPr>
        <p:spPr>
          <a:xfrm>
            <a:off x="4252240" y="3757351"/>
            <a:ext cx="8054414" cy="21236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ctr" rtl="1">
              <a:defRPr sz="3200">
                <a:solidFill>
                  <a:srgbClr val="002060"/>
                </a:solidFill>
                <a:latin typeface="Source Sans Pro Bold"/>
                <a:ea typeface="Source Sans Pro Bold"/>
                <a:cs typeface="Source Sans Pro Bold"/>
                <a:sym typeface="Source Sans Pro Bold"/>
              </a:defRPr>
            </a:lvl1pPr>
          </a:lstStyle>
          <a:p>
            <a:pPr rtl="1"/>
            <a:r>
              <a:rPr lang="ar" sz="4400" b="1">
                <a:latin typeface="Sakkal Majalla" panose="02000000000000000000" pitchFamily="2" charset="-78"/>
                <a:cs typeface="Sakkal Majalla" panose="02000000000000000000" pitchFamily="2" charset="-78"/>
              </a:rPr>
              <a:t>الوحدة التدريبية 3</a:t>
            </a:r>
          </a:p>
          <a:p>
            <a:pPr rtl="1"/>
            <a:r>
              <a:rPr lang="ar" sz="4400" b="1">
                <a:latin typeface="Sakkal Majalla" panose="02000000000000000000" pitchFamily="2" charset="-78"/>
                <a:cs typeface="Sakkal Majalla" panose="02000000000000000000" pitchFamily="2" charset="-78"/>
              </a:rPr>
              <a:t>ممارسة التمرين على مهارات فِرَق الاستجابة السريعة</a:t>
            </a:r>
          </a:p>
        </p:txBody>
      </p:sp>
      <p:sp>
        <p:nvSpPr>
          <p:cNvPr id="468" name="TextBox 9"/>
          <p:cNvSpPr txBox="1"/>
          <p:nvPr/>
        </p:nvSpPr>
        <p:spPr>
          <a:xfrm>
            <a:off x="431254" y="656240"/>
            <a:ext cx="1514476" cy="675641"/>
          </a:xfrm>
          <a:prstGeom prst="rect">
            <a:avLst/>
          </a:prstGeom>
          <a:solidFill>
            <a:srgbClr val="ECFF15"/>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a:latin typeface="Source Sans Pro Regular"/>
                <a:ea typeface="Source Sans Pro Regular"/>
                <a:cs typeface="Source Sans Pro Regular"/>
                <a:sym typeface="Source Sans Pro Regular"/>
              </a:defRPr>
            </a:lvl1pPr>
          </a:lstStyle>
          <a:p>
            <a:pPr rtl="1"/>
            <a:r>
              <a:t>شعار/ علم البلد</a:t>
            </a:r>
          </a:p>
        </p:txBody>
      </p:sp>
      <p:sp>
        <p:nvSpPr>
          <p:cNvPr id="469" name="TextBox 10"/>
          <p:cNvSpPr txBox="1"/>
          <p:nvPr/>
        </p:nvSpPr>
        <p:spPr>
          <a:xfrm>
            <a:off x="514350" y="4160585"/>
            <a:ext cx="2333564" cy="30777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solidFill>
                  <a:srgbClr val="FFFFFF"/>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اسم المتحدث</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Title 1"/>
          <p:cNvSpPr txBox="1">
            <a:spLocks noGrp="1"/>
          </p:cNvSpPr>
          <p:nvPr>
            <p:ph type="title"/>
          </p:nvPr>
        </p:nvSpPr>
        <p:spPr>
          <a:xfrm>
            <a:off x="144000" y="36000"/>
            <a:ext cx="5041995" cy="646113"/>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2. السياق القطري (1)</a:t>
            </a:r>
            <a:endParaRPr lang="en-US" b="1">
              <a:latin typeface="Sakkal Majalla" panose="02000000000000000000" pitchFamily="2" charset="-78"/>
              <a:cs typeface="Sakkal Majalla" panose="02000000000000000000" pitchFamily="2" charset="-78"/>
            </a:endParaRPr>
          </a:p>
        </p:txBody>
      </p:sp>
      <p:graphicFrame>
        <p:nvGraphicFramePr>
          <p:cNvPr id="559" name="Table 4"/>
          <p:cNvGraphicFramePr/>
          <p:nvPr>
            <p:extLst>
              <p:ext uri="{D42A27DB-BD31-4B8C-83A1-F6EECF244321}">
                <p14:modId xmlns:p14="http://schemas.microsoft.com/office/powerpoint/2010/main" val="1362622031"/>
              </p:ext>
            </p:extLst>
          </p:nvPr>
        </p:nvGraphicFramePr>
        <p:xfrm>
          <a:off x="7107692" y="1739965"/>
          <a:ext cx="3960000" cy="3654211"/>
        </p:xfrm>
        <a:graphic>
          <a:graphicData uri="http://schemas.openxmlformats.org/drawingml/2006/table">
            <a:tbl>
              <a:tblPr rtl="1" firstCol="1" bandRow="1">
                <a:tableStyleId>{4C3C2611-4C71-4FC5-86AE-919BDF0F9419}</a:tableStyleId>
              </a:tblPr>
              <a:tblGrid>
                <a:gridCol w="1125827">
                  <a:extLst>
                    <a:ext uri="{9D8B030D-6E8A-4147-A177-3AD203B41FA5}">
                      <a16:colId xmlns:a16="http://schemas.microsoft.com/office/drawing/2014/main" val="20000"/>
                    </a:ext>
                  </a:extLst>
                </a:gridCol>
                <a:gridCol w="2834173">
                  <a:extLst>
                    <a:ext uri="{9D8B030D-6E8A-4147-A177-3AD203B41FA5}">
                      <a16:colId xmlns:a16="http://schemas.microsoft.com/office/drawing/2014/main" val="20001"/>
                    </a:ext>
                  </a:extLst>
                </a:gridCol>
              </a:tblGrid>
              <a:tr h="249693">
                <a:tc>
                  <a:txBody>
                    <a:bodyPr/>
                    <a:lstStyle/>
                    <a:p>
                      <a:pPr marL="92075" indent="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المساحة</a:t>
                      </a:r>
                    </a:p>
                  </a:txBody>
                  <a:tcPr marL="0" marR="0" marT="0" marB="0" anchor="ctr" horzOverflow="overflow"/>
                </a:tc>
                <a:tc>
                  <a:txBody>
                    <a:bodyPr/>
                    <a:lstStyle/>
                    <a:p>
                      <a:pPr marL="0" indent="92075" defTabSz="289320" rtl="1">
                        <a:lnSpc>
                          <a:spcPct val="115000"/>
                        </a:lnSpc>
                        <a:spcBef>
                          <a:spcPts val="1000"/>
                        </a:spcBef>
                        <a:defRPr sz="1800"/>
                      </a:pPr>
                      <a:r>
                        <a:rPr lang="ar" sz="1400">
                          <a:latin typeface="Source Sans Pro Regular"/>
                          <a:sym typeface="Calibri"/>
                        </a:rPr>
                        <a:t>630278 كيلومتر مربع</a:t>
                      </a:r>
                    </a:p>
                  </a:txBody>
                  <a:tcPr marL="0" marR="0" marT="0" marB="0" anchor="ctr" horzOverflow="overflow"/>
                </a:tc>
                <a:extLst>
                  <a:ext uri="{0D108BD9-81ED-4DB2-BD59-A6C34878D82A}">
                    <a16:rowId xmlns:a16="http://schemas.microsoft.com/office/drawing/2014/main" val="10000"/>
                  </a:ext>
                </a:extLst>
              </a:tr>
              <a:tr h="302737">
                <a:tc>
                  <a:txBody>
                    <a:bodyPr/>
                    <a:lstStyle/>
                    <a:p>
                      <a:pPr marL="0" indent="92075"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تعداد السكان</a:t>
                      </a:r>
                    </a:p>
                  </a:txBody>
                  <a:tcPr marL="0" marR="0" marT="0" marB="0" anchor="ctr" horzOverflow="overflow"/>
                </a:tc>
                <a:tc>
                  <a:txBody>
                    <a:bodyPr/>
                    <a:lstStyle/>
                    <a:p>
                      <a:pPr marL="0" indent="92075" defTabSz="289320" rtl="1">
                        <a:lnSpc>
                          <a:spcPct val="115000"/>
                        </a:lnSpc>
                        <a:spcBef>
                          <a:spcPts val="1000"/>
                        </a:spcBef>
                        <a:defRPr sz="1800"/>
                      </a:pPr>
                      <a:r>
                        <a:rPr lang="ar" sz="1400">
                          <a:latin typeface="Source Sans Pro Regular"/>
                          <a:sym typeface="Calibri"/>
                        </a:rPr>
                        <a:t>30.5 مليون نسمة</a:t>
                      </a:r>
                    </a:p>
                  </a:txBody>
                  <a:tcPr marL="0" marR="0" marT="0" marB="0" anchor="ctr" horzOverflow="overflow"/>
                </a:tc>
                <a:extLst>
                  <a:ext uri="{0D108BD9-81ED-4DB2-BD59-A6C34878D82A}">
                    <a16:rowId xmlns:a16="http://schemas.microsoft.com/office/drawing/2014/main" val="10001"/>
                  </a:ext>
                </a:extLst>
              </a:tr>
              <a:tr h="236022">
                <a:tc>
                  <a:txBody>
                    <a:bodyPr/>
                    <a:lstStyle/>
                    <a:p>
                      <a:pPr marL="0" indent="92075"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العاصمة</a:t>
                      </a:r>
                    </a:p>
                  </a:txBody>
                  <a:tcPr marL="0" marR="0" marT="0" marB="0" anchor="ctr" horzOverflow="overflow"/>
                </a:tc>
                <a:tc>
                  <a:txBody>
                    <a:bodyPr/>
                    <a:lstStyle/>
                    <a:p>
                      <a:pPr marL="0" indent="92075" defTabSz="289320" rtl="1">
                        <a:lnSpc>
                          <a:spcPct val="115000"/>
                        </a:lnSpc>
                        <a:spcBef>
                          <a:spcPts val="1000"/>
                        </a:spcBef>
                        <a:defRPr sz="1800"/>
                      </a:pPr>
                      <a:r>
                        <a:rPr lang="ar" sz="1400">
                          <a:latin typeface="Source Sans Pro Regular"/>
                          <a:sym typeface="Calibri"/>
                        </a:rPr>
                        <a:t>مدينة ماندو</a:t>
                      </a:r>
                    </a:p>
                  </a:txBody>
                  <a:tcPr marL="0" marR="0" marT="0" marB="0" anchor="ctr" horzOverflow="overflow"/>
                </a:tc>
                <a:extLst>
                  <a:ext uri="{0D108BD9-81ED-4DB2-BD59-A6C34878D82A}">
                    <a16:rowId xmlns:a16="http://schemas.microsoft.com/office/drawing/2014/main" val="10002"/>
                  </a:ext>
                </a:extLst>
              </a:tr>
              <a:tr h="813465">
                <a:tc>
                  <a:txBody>
                    <a:bodyPr/>
                    <a:lstStyle/>
                    <a:p>
                      <a:pPr marL="0" indent="8890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الشعب</a:t>
                      </a:r>
                    </a:p>
                  </a:txBody>
                  <a:tcPr marL="0" marR="0" marT="0" marB="0" anchor="ctr" horzOverflow="overflow"/>
                </a:tc>
                <a:tc>
                  <a:txBody>
                    <a:bodyPr/>
                    <a:lstStyle/>
                    <a:p>
                      <a:pPr marL="92075" indent="0" defTabSz="289320" rtl="1">
                        <a:lnSpc>
                          <a:spcPct val="115000"/>
                        </a:lnSpc>
                        <a:spcBef>
                          <a:spcPts val="1000"/>
                        </a:spcBef>
                        <a:defRPr sz="1800"/>
                      </a:pPr>
                      <a:r>
                        <a:rPr lang="ar" sz="1400">
                          <a:latin typeface="Source Sans Pro Regular"/>
                          <a:sym typeface="Calibri"/>
                        </a:rPr>
                        <a:t>أجاويد (72%)، وثوار (22%)، ومن أصول بريطانية، ومجموعات قبلية وآخرون (6%)</a:t>
                      </a:r>
                    </a:p>
                  </a:txBody>
                  <a:tcPr marL="0" marR="0" marT="0" marB="0" anchor="ctr" horzOverflow="overflow"/>
                </a:tc>
                <a:extLst>
                  <a:ext uri="{0D108BD9-81ED-4DB2-BD59-A6C34878D82A}">
                    <a16:rowId xmlns:a16="http://schemas.microsoft.com/office/drawing/2014/main" val="10003"/>
                  </a:ext>
                </a:extLst>
              </a:tr>
              <a:tr h="528659">
                <a:tc>
                  <a:txBody>
                    <a:bodyPr/>
                    <a:lstStyle/>
                    <a:p>
                      <a:pPr marL="0" indent="8890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اللغة </a:t>
                      </a:r>
                    </a:p>
                  </a:txBody>
                  <a:tcPr marL="0" marR="0" marT="0" marB="0" anchor="ctr" horzOverflow="overflow"/>
                </a:tc>
                <a:tc>
                  <a:txBody>
                    <a:bodyPr/>
                    <a:lstStyle/>
                    <a:p>
                      <a:pPr marL="92075" indent="0" defTabSz="289320" rtl="1">
                        <a:lnSpc>
                          <a:spcPct val="115000"/>
                        </a:lnSpc>
                        <a:spcBef>
                          <a:spcPts val="1000"/>
                        </a:spcBef>
                        <a:defRPr sz="1800"/>
                      </a:pPr>
                      <a:r>
                        <a:rPr lang="ar" sz="1400">
                          <a:latin typeface="Source Sans Pro Regular"/>
                          <a:sym typeface="Calibri"/>
                        </a:rPr>
                        <a:t>العربية، والإنكليزية، والثواري، و102 لغة محلية لكل قبيلة</a:t>
                      </a:r>
                    </a:p>
                  </a:txBody>
                  <a:tcPr marL="0" marR="0" marT="0" marB="0" anchor="ctr" horzOverflow="overflow"/>
                </a:tc>
                <a:extLst>
                  <a:ext uri="{0D108BD9-81ED-4DB2-BD59-A6C34878D82A}">
                    <a16:rowId xmlns:a16="http://schemas.microsoft.com/office/drawing/2014/main" val="10004"/>
                  </a:ext>
                </a:extLst>
              </a:tr>
              <a:tr h="565935">
                <a:tc>
                  <a:txBody>
                    <a:bodyPr/>
                    <a:lstStyle/>
                    <a:p>
                      <a:pPr marL="0" indent="8890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الديانة</a:t>
                      </a:r>
                    </a:p>
                  </a:txBody>
                  <a:tcPr marL="0" marR="0" marT="0" marB="0" anchor="ctr" horzOverflow="overflow"/>
                </a:tc>
                <a:tc>
                  <a:txBody>
                    <a:bodyPr/>
                    <a:lstStyle/>
                    <a:p>
                      <a:pPr marL="92075" indent="0" defTabSz="289320" rtl="1">
                        <a:lnSpc>
                          <a:spcPct val="115000"/>
                        </a:lnSpc>
                        <a:spcBef>
                          <a:spcPts val="1000"/>
                        </a:spcBef>
                        <a:defRPr sz="1800"/>
                      </a:pPr>
                      <a:r>
                        <a:rPr lang="ar" sz="1400">
                          <a:latin typeface="Source Sans Pro Regular"/>
                          <a:sym typeface="Calibri"/>
                        </a:rPr>
                        <a:t>الإسلام (65%)، والمسيحية (20%)، وأخرى (15%)</a:t>
                      </a:r>
                    </a:p>
                  </a:txBody>
                  <a:tcPr marL="0" marR="0" marT="0" marB="0" anchor="ctr" horzOverflow="overflow"/>
                </a:tc>
                <a:extLst>
                  <a:ext uri="{0D108BD9-81ED-4DB2-BD59-A6C34878D82A}">
                    <a16:rowId xmlns:a16="http://schemas.microsoft.com/office/drawing/2014/main" val="10005"/>
                  </a:ext>
                </a:extLst>
              </a:tr>
              <a:tr h="236022">
                <a:tc>
                  <a:txBody>
                    <a:bodyPr/>
                    <a:lstStyle/>
                    <a:p>
                      <a:pPr marL="0" indent="8890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العملة</a:t>
                      </a:r>
                    </a:p>
                  </a:txBody>
                  <a:tcPr marL="0" marR="0" marT="0" marB="0" anchor="ctr" horzOverflow="overflow"/>
                </a:tc>
                <a:tc>
                  <a:txBody>
                    <a:bodyPr/>
                    <a:lstStyle/>
                    <a:p>
                      <a:pPr marL="92075" indent="0" defTabSz="289320" rtl="1">
                        <a:lnSpc>
                          <a:spcPct val="115000"/>
                        </a:lnSpc>
                        <a:spcBef>
                          <a:spcPts val="1000"/>
                        </a:spcBef>
                        <a:defRPr sz="1800"/>
                      </a:pPr>
                      <a:r>
                        <a:rPr lang="ar" sz="1400">
                          <a:latin typeface="Source Sans Pro Regular"/>
                          <a:sym typeface="Calibri"/>
                        </a:rPr>
                        <a:t>1 دولار أمريكي = 500 جنيه من عملة «سلام»</a:t>
                      </a:r>
                    </a:p>
                  </a:txBody>
                  <a:tcPr marL="0" marR="0" marT="0" marB="0" anchor="ctr" horzOverflow="overflow"/>
                </a:tc>
                <a:extLst>
                  <a:ext uri="{0D108BD9-81ED-4DB2-BD59-A6C34878D82A}">
                    <a16:rowId xmlns:a16="http://schemas.microsoft.com/office/drawing/2014/main" val="10006"/>
                  </a:ext>
                </a:extLst>
              </a:tr>
              <a:tr h="487468">
                <a:tc>
                  <a:txBody>
                    <a:bodyPr/>
                    <a:lstStyle/>
                    <a:p>
                      <a:pPr marL="0" indent="88900" defTabSz="289320" rtl="1">
                        <a:lnSpc>
                          <a:spcPct val="115000"/>
                        </a:lnSpc>
                        <a:spcBef>
                          <a:spcPts val="1000"/>
                        </a:spcBef>
                        <a:defRPr sz="1800" b="0">
                          <a:solidFill>
                            <a:srgbClr val="000000"/>
                          </a:solidFill>
                        </a:defRPr>
                      </a:pPr>
                      <a:r>
                        <a:rPr lang="ar" sz="1400" b="1">
                          <a:solidFill>
                            <a:srgbClr val="FFFFFF"/>
                          </a:solidFill>
                          <a:latin typeface="Source Sans Pro Regular"/>
                          <a:sym typeface="Calibri"/>
                        </a:rPr>
                        <a:t>الطقس</a:t>
                      </a:r>
                    </a:p>
                  </a:txBody>
                  <a:tcPr marL="0" marR="0" marT="0" marB="0" anchor="ctr" horzOverflow="overflow"/>
                </a:tc>
                <a:tc>
                  <a:txBody>
                    <a:bodyPr/>
                    <a:lstStyle/>
                    <a:p>
                      <a:pPr marL="92075" indent="0" defTabSz="289320" rtl="1">
                        <a:lnSpc>
                          <a:spcPct val="115000"/>
                        </a:lnSpc>
                        <a:spcBef>
                          <a:spcPts val="1000"/>
                        </a:spcBef>
                        <a:defRPr sz="1800"/>
                      </a:pPr>
                      <a:r>
                        <a:rPr lang="ar" sz="1400" dirty="0">
                          <a:latin typeface="Source Sans Pro Regular"/>
                          <a:sym typeface="Calibri"/>
                        </a:rPr>
                        <a:t>مداري، ويوجد موسمان للأمطار (أيار/ مايو - حزيران/ يونيو، وآب/ أغسطس - أيلول/ سبتمبر)</a:t>
                      </a:r>
                    </a:p>
                  </a:txBody>
                  <a:tcPr marL="0" marR="0" marT="0" marB="0" anchor="ctr" horzOverflow="overflow"/>
                </a:tc>
                <a:extLst>
                  <a:ext uri="{0D108BD9-81ED-4DB2-BD59-A6C34878D82A}">
                    <a16:rowId xmlns:a16="http://schemas.microsoft.com/office/drawing/2014/main" val="10007"/>
                  </a:ext>
                </a:extLst>
              </a:tr>
            </a:tbl>
          </a:graphicData>
        </a:graphic>
      </p:graphicFrame>
      <p:sp>
        <p:nvSpPr>
          <p:cNvPr id="560" name="Rectangle 2"/>
          <p:cNvSpPr txBox="1"/>
          <p:nvPr/>
        </p:nvSpPr>
        <p:spPr>
          <a:xfrm>
            <a:off x="4354064" y="5410200"/>
            <a:ext cx="1188785"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4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البلد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1026" name="Picture 2">
            <a:extLst>
              <a:ext uri="{FF2B5EF4-FFF2-40B4-BE49-F238E27FC236}">
                <a16:creationId xmlns:a16="http://schemas.microsoft.com/office/drawing/2014/main" id="{E27D067C-C387-B25B-F723-925AADCD4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604" y="1702918"/>
            <a:ext cx="5694628" cy="3707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Content Placeholder 2"/>
          <p:cNvSpPr txBox="1">
            <a:spLocks noGrp="1"/>
          </p:cNvSpPr>
          <p:nvPr>
            <p:ph type="body" idx="1"/>
          </p:nvPr>
        </p:nvSpPr>
        <p:spPr>
          <a:xfrm>
            <a:off x="1113768" y="1837550"/>
            <a:ext cx="9844516" cy="4874483"/>
          </a:xfrm>
          <a:prstGeom prst="rect">
            <a:avLst/>
          </a:prstGeom>
        </p:spPr>
        <p:txBody>
          <a:bodyPr rtlCol="1">
            <a:noAutofit/>
          </a:bodyPr>
          <a:lstStyle/>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أشرِك السكان المحليين الذين يكونون محل ثقة المجتمع، مثل القادة الدينيين، وكبار السن، وغيرهم. </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اعرِف وافهَم العادات المحلية المرتبطة بالأنشطة التي قد تؤدي إلى نشر المرض.</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كنْ على دراية بديناميات المجتمع المحلي، وهياكله. وينبغي أن تُؤخذ بعين الاعتبار التوترات والنزاعات السابقة الوجود.</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فكِّر في الجمهور المُستهدَف عند التواصل. وكيِّف الرسائل وفقًا للسياق، على النحو الذي يُساعدك على اكتساب ثقة المجتمع المحلي.</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أشرِك المجتمع المحلي لشرح المخاطر، وكيفية الوقاية منها، مما يزيد من معدل تقبُّلها.</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ادحَض الشائعات بمجرد تحديدها.</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يمكن أن يؤثر انعدام الثقة في بعض الجهات الفاعلة أو السُّلطات على تقبُّل المجتمع المحلي. </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كيِّف الاستجابة بحيث تسمح للناس بتطبيق ممارساتهم التقليدية، ولكن بأسلوب يحد من خطر انتقال المرض.</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يمكن أن يُقدم المجتمع المحلي مساهمةً إيجابيةً في الاستجابة، فعليك أن تُدرك هذا الأمر وتغتنم هذه الفرصة.</a:t>
            </a:r>
          </a:p>
          <a:p>
            <a:pPr marL="252000" indent="-252000" defTabSz="271960" rtl="1">
              <a:lnSpc>
                <a:spcPct val="81000"/>
              </a:lnSpc>
              <a:spcBef>
                <a:spcPts val="200"/>
              </a:spcBef>
              <a:buClr>
                <a:srgbClr val="729E2D"/>
              </a:buClr>
              <a:buFont typeface="Arial" panose="020B0604020202020204" pitchFamily="34" charset="0"/>
              <a:buChar char="•"/>
              <a:defRPr sz="1879"/>
            </a:pPr>
            <a:r>
              <a:rPr lang="ar" sz="2200" dirty="0">
                <a:latin typeface="Sakkal Majalla" panose="02000000000000000000" pitchFamily="2" charset="-78"/>
                <a:cs typeface="Sakkal Majalla" panose="02000000000000000000" pitchFamily="2" charset="-78"/>
              </a:rPr>
              <a:t>يمكن أن تؤثر انحيازاتنا الثقافية والأحكام المُسبقة على طريقة عملنا، فمن المهم إدراك هذه القيود باستمرار.</a:t>
            </a:r>
          </a:p>
        </p:txBody>
      </p:sp>
      <p:sp>
        <p:nvSpPr>
          <p:cNvPr id="681" name="Content Placeholder 2"/>
          <p:cNvSpPr txBox="1"/>
          <p:nvPr/>
        </p:nvSpPr>
        <p:spPr>
          <a:xfrm>
            <a:off x="345830" y="1127042"/>
            <a:ext cx="10612454" cy="4339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400">
                <a:solidFill>
                  <a:schemeClr val="accent2"/>
                </a:solidFill>
                <a:latin typeface="Source Sans Pro Bold"/>
                <a:ea typeface="Source Sans Pro Bold"/>
                <a:cs typeface="Source Sans Pro Bold"/>
                <a:sym typeface="Source Sans Pro Bold"/>
              </a:defRPr>
            </a:lvl1pPr>
          </a:lstStyle>
          <a:p>
            <a:pPr rtl="1"/>
            <a:r>
              <a:rPr lang="ar" b="1" dirty="0">
                <a:solidFill>
                  <a:srgbClr val="729E2D"/>
                </a:solidFill>
                <a:latin typeface="Sakkal Majalla" panose="02000000000000000000" pitchFamily="2" charset="-78"/>
                <a:cs typeface="Sakkal Majalla" panose="02000000000000000000" pitchFamily="2" charset="-78"/>
              </a:rPr>
              <a:t>العناصر </a:t>
            </a:r>
            <a:r>
              <a:rPr lang="ar-EG" b="1" dirty="0">
                <a:solidFill>
                  <a:srgbClr val="729E2D"/>
                </a:solidFill>
                <a:latin typeface="Sakkal Majalla" panose="02000000000000000000" pitchFamily="2" charset="-78"/>
                <a:cs typeface="Sakkal Majalla" panose="02000000000000000000" pitchFamily="2" charset="-78"/>
              </a:rPr>
              <a:t>الرئيسية</a:t>
            </a:r>
            <a:r>
              <a:rPr lang="ar" b="1" dirty="0">
                <a:solidFill>
                  <a:srgbClr val="729E2D"/>
                </a:solidFill>
                <a:latin typeface="Sakkal Majalla" panose="02000000000000000000" pitchFamily="2" charset="-78"/>
                <a:cs typeface="Sakkal Majalla" panose="02000000000000000000" pitchFamily="2" charset="-78"/>
              </a:rPr>
              <a:t> التي ينبغي النظر فيها لضمان استمرار المشاركة المجتمعية</a:t>
            </a:r>
            <a:endParaRPr lang="en-US" b="1" dirty="0">
              <a:solidFill>
                <a:srgbClr val="729E2D"/>
              </a:solidFill>
              <a:latin typeface="Sakkal Majalla" panose="02000000000000000000" pitchFamily="2" charset="-78"/>
              <a:cs typeface="Sakkal Majalla" panose="02000000000000000000" pitchFamily="2" charset="-78"/>
            </a:endParaRPr>
          </a:p>
        </p:txBody>
      </p:sp>
      <p:sp>
        <p:nvSpPr>
          <p:cNvPr id="3" name="Title 1">
            <a:extLst>
              <a:ext uri="{FF2B5EF4-FFF2-40B4-BE49-F238E27FC236}">
                <a16:creationId xmlns:a16="http://schemas.microsoft.com/office/drawing/2014/main" id="{0617C9C7-DE13-59F1-6791-784D03D800C3}"/>
              </a:ext>
            </a:extLst>
          </p:cNvPr>
          <p:cNvSpPr txBox="1"/>
          <p:nvPr/>
        </p:nvSpPr>
        <p:spPr>
          <a:xfrm>
            <a:off x="235179" y="61187"/>
            <a:ext cx="5272003"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(5)</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a:solidFill>
                  <a:schemeClr val="bg1"/>
                </a:solidFill>
                <a:effectLst/>
                <a:latin typeface="Source Sans Pro" panose="020B0503030403020204" pitchFamily="34" charset="0"/>
                <a:ea typeface="Source Sans Pro" panose="020B0503030403020204" pitchFamily="34" charset="0"/>
              </a:rPr>
              <a:t>أسئلة</a:t>
            </a:r>
            <a:r>
              <a:rPr lang="ar-EG" sz="3200" b="1">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58219278"/>
      </p:ext>
    </p:extLst>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 name="Google Shape;308;p8"/>
          <p:cNvSpPr txBox="1">
            <a:spLocks noGrp="1"/>
          </p:cNvSpPr>
          <p:nvPr>
            <p:ph type="title"/>
          </p:nvPr>
        </p:nvSpPr>
        <p:spPr>
          <a:xfrm>
            <a:off x="-60387" y="185570"/>
            <a:ext cx="3264195" cy="1932377"/>
          </a:xfrm>
          <a:prstGeom prst="rect">
            <a:avLst/>
          </a:prstGeom>
        </p:spPr>
        <p:txBody>
          <a:bodyPr lIns="0" tIns="0" rIns="0" bIns="0" rtlCol="1">
            <a:normAutofit/>
          </a:bodyPr>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a:t>
            </a:r>
          </a:p>
          <a:p>
            <a:pPr rtl="1"/>
            <a:r>
              <a:rPr lang="ar" b="1" dirty="0">
                <a:latin typeface="Sakkal Majalla" panose="02000000000000000000" pitchFamily="2" charset="-78"/>
                <a:cs typeface="Sakkal Majalla" panose="02000000000000000000" pitchFamily="2" charset="-78"/>
              </a:rPr>
              <a:t>في مستشفى كاران، مقابلة مع المريضة</a:t>
            </a:r>
            <a:br>
              <a:rPr lang="en-US"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a:t>
            </a:r>
          </a:p>
        </p:txBody>
      </p:sp>
      <p:grpSp>
        <p:nvGrpSpPr>
          <p:cNvPr id="605" name="Picture 3"/>
          <p:cNvGrpSpPr/>
          <p:nvPr/>
        </p:nvGrpSpPr>
        <p:grpSpPr>
          <a:xfrm>
            <a:off x="5696356" y="1862833"/>
            <a:ext cx="3132335" cy="3132334"/>
            <a:chOff x="0" y="0"/>
            <a:chExt cx="3132333" cy="3132333"/>
          </a:xfrm>
        </p:grpSpPr>
        <p:sp>
          <p:nvSpPr>
            <p:cNvPr id="603" name="Square"/>
            <p:cNvSpPr/>
            <p:nvPr/>
          </p:nvSpPr>
          <p:spPr>
            <a:xfrm>
              <a:off x="0" y="0"/>
              <a:ext cx="3132334" cy="3132334"/>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604" name="image19.jpeg" descr="image19.jpeg"/>
            <p:cNvPicPr>
              <a:picLocks noChangeAspect="1"/>
            </p:cNvPicPr>
            <p:nvPr/>
          </p:nvPicPr>
          <p:blipFill>
            <a:blip r:embed="rId3"/>
            <a:stretch>
              <a:fillRect/>
            </a:stretch>
          </p:blipFill>
          <p:spPr>
            <a:xfrm>
              <a:off x="0" y="0"/>
              <a:ext cx="3132334" cy="3132334"/>
            </a:xfrm>
            <a:prstGeom prst="rect">
              <a:avLst/>
            </a:prstGeom>
            <a:ln w="12700" cap="flat">
              <a:noFill/>
              <a:miter lim="400000"/>
            </a:ln>
            <a:effectLst/>
          </p:spPr>
        </p:pic>
      </p:grpSp>
      <p:sp>
        <p:nvSpPr>
          <p:cNvPr id="606" name="Rounded Rectangle 6"/>
          <p:cNvSpPr/>
          <p:nvPr/>
        </p:nvSpPr>
        <p:spPr>
          <a:xfrm flipV="1">
            <a:off x="272125" y="2266385"/>
            <a:ext cx="2328287"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extLst>
      <p:ext uri="{BB962C8B-B14F-4D97-AF65-F5344CB8AC3E}">
        <p14:creationId xmlns:p14="http://schemas.microsoft.com/office/powerpoint/2010/main" val="2872481812"/>
      </p:ext>
    </p:extLst>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Title 1"/>
          <p:cNvSpPr txBox="1">
            <a:spLocks noGrp="1"/>
          </p:cNvSpPr>
          <p:nvPr>
            <p:ph type="title"/>
          </p:nvPr>
        </p:nvSpPr>
        <p:spPr>
          <a:xfrm>
            <a:off x="198811" y="-37631"/>
            <a:ext cx="4448893" cy="660490"/>
          </a:xfrm>
          <a:prstGeom prst="rect">
            <a:avLst/>
          </a:prstGeom>
        </p:spPr>
        <p:txBody>
          <a:bodyPr lIns="45719" tIns="45720" rIns="45719" bIns="45720" rtlCol="1" anchor="ctr">
            <a:normAutofit/>
          </a:bodyPr>
          <a:lstStyle>
            <a:lvl1pPr algn="r" defTabSz="251708" rtl="1">
              <a:defRPr sz="2784"/>
            </a:lvl1pPr>
          </a:lstStyle>
          <a:p>
            <a:pPr rtl="1"/>
            <a:r>
              <a:rPr lang="ar" sz="3200" b="1" dirty="0">
                <a:latin typeface="Sakkal Majalla" panose="02000000000000000000" pitchFamily="2" charset="-78"/>
                <a:cs typeface="Sakkal Majalla" panose="02000000000000000000" pitchFamily="2" charset="-78"/>
              </a:rPr>
              <a:t>الإعداد للجلسة </a:t>
            </a:r>
            <a:r>
              <a:rPr lang="fr-FR" sz="3200" b="1" dirty="0">
                <a:latin typeface="Sakkal Majalla" panose="02000000000000000000" pitchFamily="2" charset="-78"/>
                <a:cs typeface="Sakkal Majalla" panose="02000000000000000000" pitchFamily="2" charset="-78"/>
              </a:rPr>
              <a:t>C3</a:t>
            </a:r>
            <a:endParaRPr lang="en-US" sz="3200"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B281C957-BBDB-51B5-B08E-2E8ED0D72F7D}"/>
              </a:ext>
            </a:extLst>
          </p:cNvPr>
          <p:cNvSpPr txBox="1"/>
          <p:nvPr/>
        </p:nvSpPr>
        <p:spPr>
          <a:xfrm>
            <a:off x="1800000" y="900000"/>
            <a:ext cx="8991600" cy="57195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40135" rtl="1">
              <a:spcBef>
                <a:spcPts val="200"/>
              </a:spcBef>
              <a:defRPr sz="1992">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تجهيز القاعة:</a:t>
            </a: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المستشفى: غرفة المريضة</a:t>
            </a: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قاعة الجلسات العامة للعمل على المُخرجات</a:t>
            </a:r>
          </a:p>
          <a:p>
            <a:pPr defTabSz="240135" rtl="1">
              <a:spcBef>
                <a:spcPts val="200"/>
              </a:spcBef>
              <a:defRPr sz="1992"/>
            </a:pPr>
            <a:endParaRPr lang="en-US" sz="2000" dirty="0">
              <a:latin typeface="Sakkal Majalla" panose="02000000000000000000" pitchFamily="2" charset="-78"/>
              <a:cs typeface="Sakkal Majalla" panose="02000000000000000000" pitchFamily="2" charset="-78"/>
            </a:endParaRPr>
          </a:p>
          <a:p>
            <a:pPr defTabSz="240135" rtl="1">
              <a:spcBef>
                <a:spcPts val="200"/>
              </a:spcBef>
              <a:defRPr sz="1992">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اللوجستيات:</a:t>
            </a:r>
          </a:p>
          <a:p>
            <a:pPr marL="199390" indent="-199390" defTabSz="240135" rtl="1">
              <a:spcBef>
                <a:spcPts val="200"/>
              </a:spcBef>
              <a:buClr>
                <a:schemeClr val="accent6">
                  <a:lumOff val="-9568"/>
                </a:schemeClr>
              </a:buClr>
              <a:buSzPct val="100000"/>
              <a:buChar char="•"/>
              <a:defRPr sz="1992"/>
            </a:pPr>
            <a:r>
              <a:rPr lang="ar" sz="2000" dirty="0">
                <a:latin typeface="Sakkal Majalla"/>
                <a:cs typeface="Sakkal Majalla"/>
              </a:rPr>
              <a:t>تُطبع التعليمات والملاحق الخاصة بالجلسة C3 لتوزع على جميع المشاركين.</a:t>
            </a: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يُطبع الجدول الزمني المُفصل للتمرين على المهارات ليوزع على مُدربي الفِرَق.</a:t>
            </a: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يُطبع نص تمثيل الأدوار لممثلي الأدوار (في دليل المُيسِّرين)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غرفة المريضة (×2): سرير، ووسادة، وبطانية، وطاولة جانبية، ومقعدان، ولافتة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199390" indent="-199390" defTabSz="240135" rtl="1">
              <a:spcBef>
                <a:spcPts val="200"/>
              </a:spcBef>
              <a:buClr>
                <a:schemeClr val="accent6">
                  <a:lumOff val="-9568"/>
                </a:schemeClr>
              </a:buClr>
              <a:buSzPct val="100000"/>
              <a:buChar char="•"/>
              <a:defRPr sz="1992"/>
            </a:pPr>
            <a:r>
              <a:rPr lang="ar" sz="2000" dirty="0">
                <a:latin typeface="Sakkal Majalla" panose="02000000000000000000" pitchFamily="2" charset="-78"/>
                <a:cs typeface="Sakkal Majalla" panose="02000000000000000000" pitchFamily="2" charset="-78"/>
              </a:rPr>
              <a:t>بالقرب من غرف المرضى، مساحة لارتداء معدات الوقاية الشخصية وخلعها، بها:</a:t>
            </a:r>
          </a:p>
          <a:p>
            <a:pPr marL="179705" lvl="1" indent="-59690" defTabSz="240135" rtl="1">
              <a:spcBef>
                <a:spcPts val="0"/>
              </a:spcBef>
              <a:buClr>
                <a:schemeClr val="accent3"/>
              </a:buClr>
              <a:buFont typeface="Courier New"/>
              <a:buChar char="o"/>
              <a:defRPr sz="1992"/>
            </a:pPr>
            <a:r>
              <a:rPr lang="ar" sz="2000" dirty="0">
                <a:latin typeface="Sakkal Majalla" panose="02000000000000000000" pitchFamily="2" charset="-78"/>
                <a:cs typeface="Sakkal Majalla" panose="02000000000000000000" pitchFamily="2" charset="-78"/>
              </a:rPr>
              <a:t>    معدات الوقاية الشخصية (جميعها للاختيار من بينها </a:t>
            </a:r>
            <a:r>
              <a:rPr lang="ar" sz="2400" dirty="0">
                <a:latin typeface="Sakkal Majalla" panose="02000000000000000000" pitchFamily="2" charset="-78"/>
                <a:cs typeface="Sakkal Majalla" panose="02000000000000000000" pitchFamily="2" charset="-78"/>
              </a:rPr>
              <a:t>من أجل</a:t>
            </a:r>
            <a:r>
              <a:rPr lang="ar" sz="2000" dirty="0">
                <a:latin typeface="Sakkal Majalla" panose="02000000000000000000" pitchFamily="2" charset="-78"/>
                <a:cs typeface="Sakkal Majalla" panose="02000000000000000000" pitchFamily="2" charset="-78"/>
              </a:rPr>
              <a:t> معدات الوقاية الشخصية المُعززة</a:t>
            </a:r>
            <a:r>
              <a:rPr lang="ar-EG" sz="2000" dirty="0">
                <a:latin typeface="Sakkal Majalla" panose="02000000000000000000" pitchFamily="2" charset="-78"/>
                <a:cs typeface="Sakkal Majalla" panose="02000000000000000000" pitchFamily="2" charset="-78"/>
              </a:rPr>
              <a:t>)، </a:t>
            </a:r>
            <a:r>
              <a:rPr lang="ar" sz="2000" dirty="0">
                <a:latin typeface="Sakkal Majalla" panose="02000000000000000000" pitchFamily="2" charset="-78"/>
                <a:cs typeface="Sakkal Majalla" panose="02000000000000000000" pitchFamily="2" charset="-78"/>
              </a:rPr>
              <a:t>وملصقات معدات الوقاية الشخصية</a:t>
            </a:r>
          </a:p>
          <a:p>
            <a:pPr marL="179705" lvl="1" indent="-59690" defTabSz="240135" rtl="1">
              <a:spcBef>
                <a:spcPts val="0"/>
              </a:spcBef>
              <a:buClr>
                <a:schemeClr val="accent3"/>
              </a:buClr>
              <a:buFont typeface="Courier New"/>
              <a:buChar char="o"/>
              <a:defRPr sz="1992"/>
            </a:pPr>
            <a:r>
              <a:rPr lang="ar" sz="2000" dirty="0">
                <a:latin typeface="Sakkal Majalla" panose="02000000000000000000" pitchFamily="2" charset="-78"/>
                <a:cs typeface="Sakkal Majalla" panose="02000000000000000000" pitchFamily="2" charset="-78"/>
              </a:rPr>
              <a:t>    مجموعة أدوات جمع العينات المختبرية</a:t>
            </a:r>
          </a:p>
          <a:p>
            <a:pPr defTabSz="240135" rtl="1">
              <a:spcBef>
                <a:spcPts val="200"/>
              </a:spcBef>
              <a:defRPr sz="1992">
                <a:solidFill>
                  <a:srgbClr val="0070C0"/>
                </a:solidFill>
              </a:defRPr>
            </a:pPr>
            <a:endParaRPr lang="en-US" sz="2000" b="1" dirty="0">
              <a:solidFill>
                <a:srgbClr val="729E2D"/>
              </a:solidFill>
              <a:latin typeface="Sakkal Majalla" panose="02000000000000000000" pitchFamily="2" charset="-78"/>
              <a:cs typeface="Sakkal Majalla" panose="02000000000000000000" pitchFamily="2" charset="-78"/>
            </a:endParaRPr>
          </a:p>
          <a:p>
            <a:pPr defTabSz="240135" rtl="1">
              <a:spcBef>
                <a:spcPts val="200"/>
              </a:spcBef>
              <a:defRPr sz="1992">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تمثيل الأدوار:</a:t>
            </a:r>
          </a:p>
          <a:p>
            <a:pPr defTabSz="240135" rtl="1">
              <a:spcBef>
                <a:spcPts val="200"/>
              </a:spcBef>
              <a:buClr>
                <a:schemeClr val="accent3"/>
              </a:buClr>
              <a:buSzPct val="100000"/>
              <a:buFont typeface="Arial"/>
              <a:buChar char="•"/>
              <a:defRPr sz="1992"/>
            </a:pPr>
            <a:r>
              <a:rPr lang="ar" sz="2000" dirty="0">
                <a:latin typeface="Sakkal Majalla" panose="02000000000000000000" pitchFamily="2" charset="-78"/>
                <a:cs typeface="Sakkal Majalla" panose="02000000000000000000" pitchFamily="2" charset="-78"/>
              </a:rPr>
              <a:t>  المريضة ليلى سامي (×2) (أضف ممرض/ ممرضة لتقديم الفريق)</a:t>
            </a:r>
          </a:p>
          <a:p>
            <a:pPr marL="0" marR="0" indent="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extLst>
      <p:ext uri="{BB962C8B-B14F-4D97-AF65-F5344CB8AC3E}">
        <p14:creationId xmlns:p14="http://schemas.microsoft.com/office/powerpoint/2010/main" val="3992739029"/>
      </p:ext>
    </p:ext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Title 1"/>
          <p:cNvSpPr txBox="1">
            <a:spLocks noGrp="1"/>
          </p:cNvSpPr>
          <p:nvPr>
            <p:ph type="title"/>
          </p:nvPr>
        </p:nvSpPr>
        <p:spPr>
          <a:xfrm>
            <a:off x="207802" y="-51617"/>
            <a:ext cx="7099372" cy="6461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واستخلاص المعلومات منها</a:t>
            </a:r>
            <a:endParaRPr lang="en-US"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D9BC242C-00AD-23A2-1EC8-443BA4B35097}"/>
              </a:ext>
            </a:extLst>
          </p:cNvPr>
          <p:cNvSpPr txBox="1"/>
          <p:nvPr/>
        </p:nvSpPr>
        <p:spPr>
          <a:xfrm>
            <a:off x="1790475" y="1214325"/>
            <a:ext cx="9794240" cy="50680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71960" rtl="1">
              <a:spcBef>
                <a:spcPts val="200"/>
              </a:spcBef>
              <a:defRPr sz="1879">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التيسير:</a:t>
            </a:r>
          </a:p>
          <a:p>
            <a:pPr marL="263525" indent="-263525" defTabSz="271960" rtl="1">
              <a:spcBef>
                <a:spcPts val="200"/>
              </a:spcBef>
              <a:buClr>
                <a:schemeClr val="accent3"/>
              </a:buClr>
              <a:buSzPct val="100000"/>
              <a:buAutoNum type="arabicPeriod"/>
              <a:defRPr sz="1879"/>
            </a:pPr>
            <a:r>
              <a:rPr lang="ar-EG" sz="2000" dirty="0">
                <a:latin typeface="Sakkal Majalla" panose="02000000000000000000" pitchFamily="2" charset="-78"/>
                <a:cs typeface="Sakkal Majalla" panose="02000000000000000000" pitchFamily="2" charset="-78"/>
              </a:rPr>
              <a:t>وزِّع  التعليمات والملاحق الخاصة بالجلسة.</a:t>
            </a:r>
            <a:endParaRPr lang="ar" sz="2000" dirty="0">
              <a:latin typeface="Sakkal Majalla" panose="02000000000000000000" pitchFamily="2" charset="-78"/>
              <a:cs typeface="Sakkal Majalla" panose="02000000000000000000" pitchFamily="2" charset="-78"/>
            </a:endParaRP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سلِّط الضوء على المخرجات المتوقعة لهذه الجلسة، وكيف من المتوقع أن تقدمها الفِرق.</a:t>
            </a: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تأكد من فِهم كل شخص للمهام المُسندة إليه.</a:t>
            </a: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حدّد مقدار الوقت المُخصص لهذه الجلسة، وكيفية تقسيمه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يصاحب مُدربو الفرق فرقهم في مقابلة المريضة وجمع العينات، ويديروا الوقت، وتتناوب الفِرق حسب الجدول المفصل لتمرين المهارات.</a:t>
            </a:r>
          </a:p>
          <a:p>
            <a:pPr marL="263525" indent="-263525" defTabSz="271960" rtl="1">
              <a:spcBef>
                <a:spcPts val="200"/>
              </a:spcBef>
              <a:buClr>
                <a:schemeClr val="accent3"/>
              </a:buClr>
              <a:buSzPct val="100000"/>
              <a:buAutoNum type="arabicPeriod"/>
              <a:defRPr sz="1879"/>
            </a:pPr>
            <a:r>
              <a:rPr lang="ar" sz="2000" dirty="0">
                <a:latin typeface="Sakkal Majalla" panose="02000000000000000000" pitchFamily="2" charset="-78"/>
                <a:cs typeface="Sakkal Majalla" panose="02000000000000000000" pitchFamily="2" charset="-78"/>
              </a:rPr>
              <a:t>تعود الفرق إلى قاعة الجلسة العامة لاستكمال المُخرجات.</a:t>
            </a:r>
          </a:p>
          <a:p>
            <a:pPr defTabSz="271960" rtl="1">
              <a:spcBef>
                <a:spcPts val="200"/>
              </a:spcBef>
              <a:defRPr sz="1879"/>
            </a:pPr>
            <a:endParaRPr lang="en-US" sz="2000" dirty="0">
              <a:latin typeface="Sakkal Majalla" panose="02000000000000000000" pitchFamily="2" charset="-78"/>
              <a:cs typeface="Sakkal Majalla" panose="02000000000000000000" pitchFamily="2" charset="-78"/>
            </a:endParaRPr>
          </a:p>
          <a:p>
            <a:pPr defTabSz="271960" rtl="1">
              <a:spcBef>
                <a:spcPts val="200"/>
              </a:spcBef>
              <a:defRPr sz="1879">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استخلاص المعلومات:</a:t>
            </a:r>
          </a:p>
          <a:p>
            <a:pPr defTabSz="271960" rtl="1">
              <a:spcBef>
                <a:spcPts val="200"/>
              </a:spcBef>
              <a:defRPr sz="1879"/>
            </a:pPr>
            <a:r>
              <a:rPr lang="ar" sz="2000" dirty="0">
                <a:latin typeface="Sakkal Majalla" panose="02000000000000000000" pitchFamily="2" charset="-78"/>
                <a:cs typeface="Sakkal Majalla" panose="02000000000000000000" pitchFamily="2" charset="-78"/>
              </a:rPr>
              <a:t>اطلب من إحدى الفِرَق تقديم أحد المخرجات، واطلب من الآخرين إكمال المُخرج و/ أو التعليق عليه.</a:t>
            </a:r>
          </a:p>
          <a:p>
            <a:pPr defTabSz="271960" rtl="1">
              <a:spcBef>
                <a:spcPts val="200"/>
              </a:spcBef>
              <a:defRPr sz="1879"/>
            </a:pPr>
            <a:r>
              <a:rPr lang="ar" sz="2000" dirty="0">
                <a:latin typeface="Sakkal Majalla" panose="02000000000000000000" pitchFamily="2" charset="-78"/>
                <a:cs typeface="Sakkal Majalla" panose="02000000000000000000" pitchFamily="2" charset="-78"/>
              </a:rPr>
              <a:t>اعرض شرائح استخلاص المعلومات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71960" rtl="1">
              <a:spcBef>
                <a:spcPts val="200"/>
              </a:spcBef>
              <a:defRPr sz="1879"/>
            </a:pPr>
            <a:r>
              <a:rPr lang="ar" sz="2000" dirty="0">
                <a:latin typeface="Sakkal Majalla" panose="02000000000000000000" pitchFamily="2" charset="-78"/>
                <a:cs typeface="Sakkal Majalla" panose="02000000000000000000" pitchFamily="2" charset="-78"/>
              </a:rPr>
              <a:t>أجب عن الأسئلة، إن وُجدت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71960" rtl="1">
              <a:spcBef>
                <a:spcPts val="200"/>
              </a:spcBef>
              <a:defRPr sz="1879"/>
            </a:pPr>
            <a:r>
              <a:rPr lang="ar" sz="2000" dirty="0">
                <a:latin typeface="Sakkal Majalla" panose="02000000000000000000" pitchFamily="2" charset="-78"/>
                <a:cs typeface="Sakkal Majalla" panose="02000000000000000000" pitchFamily="2" charset="-78"/>
              </a:rPr>
              <a:t>تُقدم معلومة عن المخاطر المحتملة للملوثات الكيميائية في مياه الشرب</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extLst>
      <p:ext uri="{BB962C8B-B14F-4D97-AF65-F5344CB8AC3E}">
        <p14:creationId xmlns:p14="http://schemas.microsoft.com/office/powerpoint/2010/main" val="2604435380"/>
      </p:ext>
    </p:extLst>
  </p:cSld>
  <p:clrMapOvr>
    <a:masterClrMapping/>
  </p:clrMapOvr>
  <p:transition spd="med"/>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Title 1"/>
          <p:cNvSpPr txBox="1">
            <a:spLocks noGrp="1"/>
          </p:cNvSpPr>
          <p:nvPr>
            <p:ph type="title"/>
          </p:nvPr>
        </p:nvSpPr>
        <p:spPr>
          <a:xfrm>
            <a:off x="207802" y="-20444"/>
            <a:ext cx="8688070" cy="646113"/>
          </a:xfrm>
          <a:prstGeom prst="rect">
            <a:avLst/>
          </a:prstGeom>
        </p:spPr>
        <p:txBody>
          <a:bodyPr lIns="45719" tIns="45720" rIns="45719" bIns="45720" rtlCol="1" anchor="ctr">
            <a:normAutofit/>
          </a:bodyPr>
          <a:lstStyle>
            <a:lvl1pPr algn="r" defTabSz="269067" rtl="1">
              <a:defRPr sz="2976"/>
            </a:lvl1pPr>
          </a:lstStyle>
          <a:p>
            <a:pPr rtl="1"/>
            <a:r>
              <a:rPr lang="ar" sz="3200" b="1">
                <a:latin typeface="Sakkal Majalla" panose="02000000000000000000" pitchFamily="2" charset="-78"/>
                <a:cs typeface="Sakkal Majalla" panose="02000000000000000000" pitchFamily="2" charset="-78"/>
              </a:rPr>
              <a:t>الجدول الزمني المفصل للتمرين على المهارات، الجلسة ج3</a:t>
            </a:r>
            <a:endParaRPr lang="en-US" sz="3200" b="1"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2BE51526-7AB3-F7FD-B00B-5CCCA4635B37}"/>
              </a:ext>
            </a:extLst>
          </p:cNvPr>
          <p:cNvSpPr txBox="1">
            <a:spLocks/>
          </p:cNvSpPr>
          <p:nvPr/>
        </p:nvSpPr>
        <p:spPr>
          <a:xfrm>
            <a:off x="178865" y="-3390"/>
            <a:ext cx="9006374" cy="646113"/>
          </a:xfrm>
          <a:prstGeom prst="rect">
            <a:avLst/>
          </a:prstGeom>
          <a:ln/>
          <a:extLst>
            <a:ext uri="{C572A759-6A51-4108-AA02-DFA0A04FC94B}">
              <ma14:wrappingTextBoxFlag xmlns="" xmlns:ma14="http://schemas.microsoft.com/office/mac/drawingml/2011/main" xmlns:a14="http://schemas.microsoft.com/office/drawing/2010/main" xmlns:m="http://schemas.openxmlformats.org/officeDocument/2006/math" val="1"/>
            </a:ext>
          </a:extLst>
        </p:spPr>
        <p:style>
          <a:lnRef idx="2">
            <a:schemeClr val="accent1">
              <a:shade val="15000"/>
            </a:schemeClr>
          </a:lnRef>
          <a:fillRef idx="1">
            <a:schemeClr val="accent1"/>
          </a:fillRef>
          <a:effectRef idx="0">
            <a:schemeClr val="accent1"/>
          </a:effectRef>
          <a:fontRef idx="minor">
            <a:schemeClr val="lt1"/>
          </a:fontRef>
        </p:style>
        <p:txBody>
          <a:bodyPr lIns="45719" tIns="45720" rIns="45719" bIns="45720" rtlCol="1" anchor="ctr">
            <a:normAutofit/>
          </a:bodyPr>
          <a:lstStyle>
            <a:lvl1pPr defTabSz="289320">
              <a:lnSpc>
                <a:spcPct val="90000"/>
              </a:lnSpc>
              <a:defRPr sz="3200" b="1">
                <a:solidFill>
                  <a:srgbClr val="FFFFFF"/>
                </a:solidFill>
                <a:latin typeface="Sakkal Majalla" panose="02000000000000000000" pitchFamily="2" charset="-78"/>
                <a:ea typeface="Source Sans Pro Bold"/>
                <a:cs typeface="Sakkal Majalla" panose="02000000000000000000" pitchFamily="2" charset="-78"/>
                <a:sym typeface="Source Sans Pro Bold"/>
              </a:defRPr>
            </a:lvl1pPr>
            <a:lvl2pPr indent="0" defTabSz="289320">
              <a:lnSpc>
                <a:spcPct val="90000"/>
              </a:lnSpc>
              <a:defRPr sz="3200">
                <a:solidFill>
                  <a:srgbClr val="FFFFFF"/>
                </a:solidFill>
                <a:latin typeface="Source Sans Pro Bold"/>
                <a:ea typeface="Source Sans Pro Bold"/>
                <a:cs typeface="Source Sans Pro Bold"/>
                <a:sym typeface="Source Sans Pro Bold"/>
              </a:defRPr>
            </a:lvl2pPr>
            <a:lvl3pPr indent="0" defTabSz="289320">
              <a:lnSpc>
                <a:spcPct val="90000"/>
              </a:lnSpc>
              <a:defRPr sz="3200">
                <a:solidFill>
                  <a:srgbClr val="FFFFFF"/>
                </a:solidFill>
                <a:latin typeface="Source Sans Pro Bold"/>
                <a:ea typeface="Source Sans Pro Bold"/>
                <a:cs typeface="Source Sans Pro Bold"/>
                <a:sym typeface="Source Sans Pro Bold"/>
              </a:defRPr>
            </a:lvl3pPr>
            <a:lvl4pPr indent="0" defTabSz="289320">
              <a:lnSpc>
                <a:spcPct val="90000"/>
              </a:lnSpc>
              <a:defRPr sz="3200">
                <a:solidFill>
                  <a:srgbClr val="FFFFFF"/>
                </a:solidFill>
                <a:latin typeface="Source Sans Pro Bold"/>
                <a:ea typeface="Source Sans Pro Bold"/>
                <a:cs typeface="Source Sans Pro Bold"/>
                <a:sym typeface="Source Sans Pro Bold"/>
              </a:defRPr>
            </a:lvl4pPr>
            <a:lvl5pPr indent="0" defTabSz="289320">
              <a:lnSpc>
                <a:spcPct val="90000"/>
              </a:lnSpc>
              <a:defRPr sz="3200">
                <a:solidFill>
                  <a:srgbClr val="FFFFFF"/>
                </a:solidFill>
                <a:latin typeface="Source Sans Pro Bold"/>
                <a:ea typeface="Source Sans Pro Bold"/>
                <a:cs typeface="Source Sans Pro Bold"/>
                <a:sym typeface="Source Sans Pro Bold"/>
              </a:defRPr>
            </a:lvl5pPr>
            <a:lvl6pPr indent="0" defTabSz="289320">
              <a:lnSpc>
                <a:spcPct val="90000"/>
              </a:lnSpc>
              <a:defRPr sz="3200">
                <a:solidFill>
                  <a:srgbClr val="FFFFFF"/>
                </a:solidFill>
                <a:latin typeface="Source Sans Pro Bold"/>
                <a:ea typeface="Source Sans Pro Bold"/>
                <a:cs typeface="Source Sans Pro Bold"/>
                <a:sym typeface="Source Sans Pro Bold"/>
              </a:defRPr>
            </a:lvl6pPr>
            <a:lvl7pPr indent="0" defTabSz="289320">
              <a:lnSpc>
                <a:spcPct val="90000"/>
              </a:lnSpc>
              <a:defRPr sz="3200">
                <a:solidFill>
                  <a:srgbClr val="FFFFFF"/>
                </a:solidFill>
                <a:latin typeface="Source Sans Pro Bold"/>
                <a:ea typeface="Source Sans Pro Bold"/>
                <a:cs typeface="Source Sans Pro Bold"/>
                <a:sym typeface="Source Sans Pro Bold"/>
              </a:defRPr>
            </a:lvl7pPr>
            <a:lvl8pPr indent="0" defTabSz="289320">
              <a:lnSpc>
                <a:spcPct val="90000"/>
              </a:lnSpc>
              <a:defRPr sz="3200">
                <a:solidFill>
                  <a:srgbClr val="FFFFFF"/>
                </a:solidFill>
                <a:latin typeface="Source Sans Pro Bold"/>
                <a:ea typeface="Source Sans Pro Bold"/>
                <a:cs typeface="Source Sans Pro Bold"/>
                <a:sym typeface="Source Sans Pro Bold"/>
              </a:defRPr>
            </a:lvl8pPr>
            <a:lvl9pPr indent="0" defTabSz="289320">
              <a:lnSpc>
                <a:spcPct val="90000"/>
              </a:lnSpc>
              <a:defRPr sz="3200">
                <a:solidFill>
                  <a:srgbClr val="FFFFFF"/>
                </a:solidFill>
                <a:latin typeface="Source Sans Pro Bold"/>
                <a:ea typeface="Source Sans Pro Bold"/>
                <a:cs typeface="Source Sans Pro Bold"/>
                <a:sym typeface="Source Sans Pro Bold"/>
              </a:defRPr>
            </a:lvl9pPr>
          </a:lstStyle>
          <a:p>
            <a:r>
              <a:rPr lang="ar" dirty="0"/>
              <a:t>الجدول الزمني المفصل للتمرين على المهارات، الجلسة </a:t>
            </a:r>
            <a:r>
              <a:rPr lang="fr-FR" dirty="0"/>
              <a:t>C3</a:t>
            </a:r>
            <a:endParaRPr lang="en-US" dirty="0"/>
          </a:p>
        </p:txBody>
      </p:sp>
      <p:pic>
        <p:nvPicPr>
          <p:cNvPr id="5" name="Image 4" descr="Une image contenant texte, capture d’écran, nombre, Police&#10;&#10;Description générée automatiquement">
            <a:extLst>
              <a:ext uri="{FF2B5EF4-FFF2-40B4-BE49-F238E27FC236}">
                <a16:creationId xmlns:a16="http://schemas.microsoft.com/office/drawing/2014/main" id="{35A603B9-6440-A704-E393-A414DF5E4D0C}"/>
              </a:ext>
            </a:extLst>
          </p:cNvPr>
          <p:cNvPicPr>
            <a:picLocks noChangeAspect="1"/>
          </p:cNvPicPr>
          <p:nvPr/>
        </p:nvPicPr>
        <p:blipFill>
          <a:blip r:embed="rId2"/>
          <a:stretch>
            <a:fillRect/>
          </a:stretch>
        </p:blipFill>
        <p:spPr>
          <a:xfrm>
            <a:off x="626022" y="1580822"/>
            <a:ext cx="10782300" cy="4248150"/>
          </a:xfrm>
          <a:prstGeom prst="rect">
            <a:avLst/>
          </a:prstGeom>
        </p:spPr>
      </p:pic>
    </p:spTree>
    <p:extLst>
      <p:ext uri="{BB962C8B-B14F-4D97-AF65-F5344CB8AC3E}">
        <p14:creationId xmlns:p14="http://schemas.microsoft.com/office/powerpoint/2010/main" val="1795433368"/>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Google Shape;308;p8"/>
          <p:cNvSpPr txBox="1">
            <a:spLocks noGrp="1"/>
          </p:cNvSpPr>
          <p:nvPr>
            <p:ph type="title"/>
          </p:nvPr>
        </p:nvSpPr>
        <p:spPr>
          <a:xfrm>
            <a:off x="43050" y="-26126"/>
            <a:ext cx="3264195" cy="1932377"/>
          </a:xfrm>
          <a:prstGeom prst="rect">
            <a:avLst/>
          </a:prstGeom>
        </p:spPr>
        <p:txBody>
          <a:bodyPr lIns="0" tIns="0" rIns="0" bIns="0" rtlCol="1"/>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المشاركة المجتمعية</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a:t>
            </a:r>
          </a:p>
        </p:txBody>
      </p:sp>
      <p:grpSp>
        <p:nvGrpSpPr>
          <p:cNvPr id="688" name="Picture 3"/>
          <p:cNvGrpSpPr/>
          <p:nvPr/>
        </p:nvGrpSpPr>
        <p:grpSpPr>
          <a:xfrm>
            <a:off x="6001158" y="1999466"/>
            <a:ext cx="2859066" cy="2859066"/>
            <a:chOff x="0" y="0"/>
            <a:chExt cx="2859065" cy="2859065"/>
          </a:xfrm>
        </p:grpSpPr>
        <p:sp>
          <p:nvSpPr>
            <p:cNvPr id="686" name="Square"/>
            <p:cNvSpPr/>
            <p:nvPr/>
          </p:nvSpPr>
          <p:spPr>
            <a:xfrm>
              <a:off x="0" y="0"/>
              <a:ext cx="2859066" cy="2859066"/>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687" name="image19.jpeg" descr="image19.jpeg"/>
            <p:cNvPicPr>
              <a:picLocks noChangeAspect="1"/>
            </p:cNvPicPr>
            <p:nvPr/>
          </p:nvPicPr>
          <p:blipFill>
            <a:blip r:embed="rId3"/>
            <a:stretch>
              <a:fillRect/>
            </a:stretch>
          </p:blipFill>
          <p:spPr>
            <a:xfrm>
              <a:off x="0" y="0"/>
              <a:ext cx="2859066" cy="2859066"/>
            </a:xfrm>
            <a:prstGeom prst="rect">
              <a:avLst/>
            </a:prstGeom>
            <a:ln w="12700" cap="flat">
              <a:noFill/>
              <a:miter lim="400000"/>
            </a:ln>
            <a:effectLst/>
          </p:spPr>
        </p:pic>
      </p:grpSp>
      <p:sp>
        <p:nvSpPr>
          <p:cNvPr id="689" name="Rounded Rectangle 2"/>
          <p:cNvSpPr/>
          <p:nvPr/>
        </p:nvSpPr>
        <p:spPr>
          <a:xfrm rot="10800000" flipH="1">
            <a:off x="264864" y="1788995"/>
            <a:ext cx="2655039"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 name="Title 1"/>
          <p:cNvSpPr txBox="1">
            <a:spLocks noGrp="1"/>
          </p:cNvSpPr>
          <p:nvPr>
            <p:ph type="title"/>
          </p:nvPr>
        </p:nvSpPr>
        <p:spPr>
          <a:xfrm>
            <a:off x="264864" y="615229"/>
            <a:ext cx="3264195" cy="1217224"/>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الإعداد للجلسة </a:t>
            </a:r>
            <a:r>
              <a:rPr lang="fr-FR" b="1" dirty="0">
                <a:latin typeface="Sakkal Majalla" panose="02000000000000000000" pitchFamily="2" charset="-78"/>
                <a:cs typeface="Sakkal Majalla" panose="02000000000000000000" pitchFamily="2" charset="-78"/>
              </a:rPr>
              <a:t>C4</a:t>
            </a:r>
            <a:endParaRPr lang="en-US" b="1" dirty="0">
              <a:latin typeface="Sakkal Majalla" panose="02000000000000000000" pitchFamily="2" charset="-78"/>
              <a:cs typeface="Sakkal Majalla" panose="02000000000000000000" pitchFamily="2" charset="-78"/>
            </a:endParaRPr>
          </a:p>
        </p:txBody>
      </p:sp>
      <p:sp>
        <p:nvSpPr>
          <p:cNvPr id="694" name="Content Placeholder 2"/>
          <p:cNvSpPr txBox="1">
            <a:spLocks noGrp="1"/>
          </p:cNvSpPr>
          <p:nvPr>
            <p:ph type="body" idx="1"/>
          </p:nvPr>
        </p:nvSpPr>
        <p:spPr>
          <a:xfrm>
            <a:off x="4273552" y="842965"/>
            <a:ext cx="7261224" cy="5546726"/>
          </a:xfrm>
          <a:prstGeom prst="rect">
            <a:avLst/>
          </a:prstGeom>
        </p:spPr>
        <p:txBody>
          <a:bodyPr rtlCol="1"/>
          <a:lstStyle/>
          <a:p>
            <a:pPr defTabSz="269067" rtl="1">
              <a:spcBef>
                <a:spcPts val="200"/>
              </a:spcBef>
              <a:defRPr sz="2046">
                <a:solidFill>
                  <a:schemeClr val="accent6"/>
                </a:solidFill>
              </a:defRPr>
            </a:pPr>
            <a:r>
              <a:rPr lang="ar" b="1" dirty="0">
                <a:latin typeface="Sakkal Majalla" panose="02000000000000000000" pitchFamily="2" charset="-78"/>
                <a:cs typeface="Sakkal Majalla" panose="02000000000000000000" pitchFamily="2" charset="-78"/>
              </a:rPr>
              <a:t>تجهيز القاعة:</a:t>
            </a: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قاعة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المُخرجات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69067" rtl="1">
              <a:spcBef>
                <a:spcPts val="200"/>
              </a:spcBef>
              <a:defRPr sz="2046"/>
            </a:pPr>
            <a:endParaRPr dirty="0">
              <a:latin typeface="Sakkal Majalla" panose="02000000000000000000" pitchFamily="2" charset="-78"/>
              <a:cs typeface="Sakkal Majalla" panose="02000000000000000000" pitchFamily="2" charset="-78"/>
            </a:endParaRPr>
          </a:p>
          <a:p>
            <a:pPr defTabSz="269067" rtl="1">
              <a:spcBef>
                <a:spcPts val="200"/>
              </a:spcBef>
              <a:defRPr sz="2046">
                <a:solidFill>
                  <a:schemeClr val="accent6"/>
                </a:solidFill>
              </a:defRPr>
            </a:pPr>
            <a:r>
              <a:rPr lang="ar" b="1" dirty="0">
                <a:solidFill>
                  <a:schemeClr val="accent6"/>
                </a:solidFill>
                <a:latin typeface="Sakkal Majalla" panose="02000000000000000000" pitchFamily="2" charset="-78"/>
                <a:cs typeface="Sakkal Majalla" panose="02000000000000000000" pitchFamily="2" charset="-78"/>
              </a:rPr>
              <a:t>اللوجستيات:</a:t>
            </a: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تُطبع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والملاحق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بالجلسة</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C4</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يُطبع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لممثلي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يُطبع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ليوزع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مُدربي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a:t>
            </a: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كبيرة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خارجية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وشيوخه</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7 </a:t>
            </a:r>
            <a:r>
              <a:rPr dirty="0" err="1">
                <a:latin typeface="Sakkal Majalla" panose="02000000000000000000" pitchFamily="2" charset="-78"/>
                <a:cs typeface="Sakkal Majalla" panose="02000000000000000000" pitchFamily="2" charset="-78"/>
              </a:rPr>
              <a:t>مقاعد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ولافتة</a:t>
            </a:r>
            <a:r>
              <a:rPr lang="ar-EG" dirty="0">
                <a:latin typeface="Sakkal Majalla" panose="02000000000000000000" pitchFamily="2" charset="-78"/>
                <a:cs typeface="Sakkal Majalla" panose="02000000000000000000" pitchFamily="2" charset="-78"/>
              </a:rPr>
              <a:t>.</a:t>
            </a:r>
            <a:endParaRPr dirty="0">
              <a:solidFill>
                <a:srgbClr val="0070C0"/>
              </a:solidFill>
              <a:latin typeface="Sakkal Majalla" panose="02000000000000000000" pitchFamily="2" charset="-78"/>
              <a:cs typeface="Sakkal Majalla" panose="02000000000000000000" pitchFamily="2" charset="-78"/>
            </a:endParaRPr>
          </a:p>
          <a:p>
            <a:pPr defTabSz="269067" rtl="1">
              <a:spcBef>
                <a:spcPts val="200"/>
              </a:spcBef>
              <a:defRPr sz="2046">
                <a:solidFill>
                  <a:srgbClr val="0070C0"/>
                </a:solidFill>
              </a:defRPr>
            </a:pPr>
            <a:endParaRPr dirty="0">
              <a:solidFill>
                <a:srgbClr val="0070C0"/>
              </a:solidFill>
              <a:latin typeface="Sakkal Majalla" panose="02000000000000000000" pitchFamily="2" charset="-78"/>
              <a:cs typeface="Sakkal Majalla" panose="02000000000000000000" pitchFamily="2" charset="-78"/>
            </a:endParaRPr>
          </a:p>
          <a:p>
            <a:pPr defTabSz="269067" rtl="1">
              <a:spcBef>
                <a:spcPts val="200"/>
              </a:spcBef>
              <a:defRPr sz="2046">
                <a:solidFill>
                  <a:schemeClr val="accent6"/>
                </a:solidFill>
              </a:defRPr>
            </a:pPr>
            <a:r>
              <a:rPr lang="ar" b="1" dirty="0">
                <a:solidFill>
                  <a:schemeClr val="accent6"/>
                </a:solidFill>
                <a:latin typeface="Sakkal Majalla" panose="02000000000000000000" pitchFamily="2" charset="-78"/>
                <a:cs typeface="Sakkal Majalla" panose="02000000000000000000" pitchFamily="2" charset="-78"/>
              </a:rPr>
              <a:t>تمثيل الأدوار:</a:t>
            </a: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القائد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6000" indent="-216000" defTabSz="269067" rtl="1">
              <a:spcBef>
                <a:spcPts val="200"/>
              </a:spcBef>
              <a:buClr>
                <a:srgbClr val="729E2D"/>
              </a:buClr>
              <a:buSzPct val="100000"/>
              <a:buChar char="•"/>
              <a:defRPr sz="2046"/>
            </a:pP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اثنان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شيوخ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69067" rtl="1">
              <a:spcBef>
                <a:spcPts val="200"/>
              </a:spcBef>
              <a:defRPr sz="2046"/>
            </a:pPr>
            <a:endParaRPr dirty="0">
              <a:latin typeface="Sakkal Majalla" panose="02000000000000000000" pitchFamily="2" charset="-78"/>
              <a:cs typeface="Sakkal Majalla" panose="02000000000000000000" pitchFamily="2" charset="-78"/>
            </a:endParaRPr>
          </a:p>
        </p:txBody>
      </p:sp>
      <p:sp>
        <p:nvSpPr>
          <p:cNvPr id="2" name="Rounded Rectangle 2">
            <a:extLst>
              <a:ext uri="{FF2B5EF4-FFF2-40B4-BE49-F238E27FC236}">
                <a16:creationId xmlns:a16="http://schemas.microsoft.com/office/drawing/2014/main" id="{32B9FED7-BE22-8909-EE7B-7AC230FEA8C7}"/>
              </a:ext>
            </a:extLst>
          </p:cNvPr>
          <p:cNvSpPr/>
          <p:nvPr/>
        </p:nvSpPr>
        <p:spPr>
          <a:xfrm rot="10800000" flipH="1">
            <a:off x="264864" y="1788995"/>
            <a:ext cx="2655039"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94">
                                            <p:bg/>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694">
                                            <p:txEl>
                                              <p:pRg st="0" end="0"/>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694">
                                            <p:txEl>
                                              <p:pRg st="1" end="1"/>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694">
                                            <p:txEl>
                                              <p:pRg st="2" end="2"/>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694">
                                            <p:txEl>
                                              <p:pRg st="4" end="4"/>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694">
                                            <p:txEl>
                                              <p:pRg st="5" end="5"/>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694">
                                            <p:txEl>
                                              <p:pRg st="6" end="6"/>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694">
                                            <p:txEl>
                                              <p:pRg st="7" end="7"/>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694">
                                            <p:txEl>
                                              <p:pRg st="8" end="8"/>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694">
                                            <p:txEl>
                                              <p:pRg st="10" end="10"/>
                                            </p:txEl>
                                          </p:spTgt>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iterate>
                                    <p:tmAbs val="0"/>
                                  </p:iterate>
                                  <p:childTnLst>
                                    <p:set>
                                      <p:cBhvr>
                                        <p:cTn id="36" fill="hold"/>
                                        <p:tgtEl>
                                          <p:spTgt spid="694">
                                            <p:txEl>
                                              <p:pRg st="11" end="11"/>
                                            </p:txEl>
                                          </p:spTgt>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iterate>
                                    <p:tmAbs val="0"/>
                                  </p:iterate>
                                  <p:childTnLst>
                                    <p:set>
                                      <p:cBhvr>
                                        <p:cTn id="39" fill="hold"/>
                                        <p:tgtEl>
                                          <p:spTgt spid="694">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 grpId="0" build="p" bldLvl="5" animBg="1" advAuto="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 name="Content Placeholder 2"/>
          <p:cNvSpPr txBox="1">
            <a:spLocks noGrp="1"/>
          </p:cNvSpPr>
          <p:nvPr>
            <p:ph type="body" idx="1"/>
          </p:nvPr>
        </p:nvSpPr>
        <p:spPr>
          <a:xfrm>
            <a:off x="2251871" y="1185528"/>
            <a:ext cx="8444474" cy="4944144"/>
          </a:xfrm>
          <a:prstGeom prst="rect">
            <a:avLst/>
          </a:prstGeom>
        </p:spPr>
        <p:txBody>
          <a:bodyPr rtlCol="1">
            <a:normAutofit/>
          </a:bodyPr>
          <a:lstStyle/>
          <a:p>
            <a:pPr defTabSz="260388" rtl="1">
              <a:spcBef>
                <a:spcPts val="200"/>
              </a:spcBef>
              <a:defRPr sz="1979">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التيسير:</a:t>
            </a:r>
          </a:p>
          <a:p>
            <a:pPr marL="252000" indent="-252000" defTabSz="260388" rtl="1">
              <a:spcBef>
                <a:spcPts val="200"/>
              </a:spcBef>
              <a:buClr>
                <a:schemeClr val="accent3"/>
              </a:buClr>
              <a:buSzPct val="100000"/>
              <a:buAutoNum type="arabicPeriod"/>
              <a:defRPr sz="1979"/>
            </a:pPr>
            <a:r>
              <a:rPr lang="ar-EG" sz="2000" dirty="0">
                <a:latin typeface="Sakkal Majalla" panose="02000000000000000000" pitchFamily="2" charset="-78"/>
                <a:cs typeface="Sakkal Majalla" panose="02000000000000000000" pitchFamily="2" charset="-78"/>
              </a:rPr>
              <a:t>وزِّع  التعليمات والملاحق الخاصة بالجلسة.</a:t>
            </a:r>
            <a:endParaRPr lang="ar" sz="2000" dirty="0">
              <a:latin typeface="Sakkal Majalla" panose="02000000000000000000" pitchFamily="2" charset="-78"/>
              <a:cs typeface="Sakkal Majalla" panose="02000000000000000000" pitchFamily="2" charset="-78"/>
            </a:endParaRP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سلِّط الضوء على المخرجات المتوقعة لهذه الجلسة، وكيف من المتوقع أن تقدمها الفِرق.</a:t>
            </a: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تأكد من ف</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هم كل شخص للمهام المُسندة إليه.</a:t>
            </a: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حدّ</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د مقدار الوقت المُخصص لهذه الجلسة، وكيفية تقسيمه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يصاحب مُدربو الفرق فرقهم إلى المكان المُخصص لتمثيل الأدوار، ويديرو</a:t>
            </a:r>
            <a:r>
              <a:rPr lang="ar-EG" sz="2000" dirty="0">
                <a:latin typeface="Sakkal Majalla" panose="02000000000000000000" pitchFamily="2" charset="-78"/>
                <a:cs typeface="Sakkal Majalla" panose="02000000000000000000" pitchFamily="2" charset="-78"/>
              </a:rPr>
              <a:t>ن</a:t>
            </a:r>
            <a:r>
              <a:rPr lang="ar" sz="2000" dirty="0">
                <a:latin typeface="Sakkal Majalla" panose="02000000000000000000" pitchFamily="2" charset="-78"/>
                <a:cs typeface="Sakkal Majalla" panose="02000000000000000000" pitchFamily="2" charset="-78"/>
              </a:rPr>
              <a:t> الوقت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52000" indent="-252000" defTabSz="260388" rtl="1">
              <a:spcBef>
                <a:spcPts val="200"/>
              </a:spcBef>
              <a:buClr>
                <a:schemeClr val="accent3"/>
              </a:buClr>
              <a:buSzPct val="100000"/>
              <a:buAutoNum type="arabicPeriod"/>
              <a:defRPr sz="1979"/>
            </a:pPr>
            <a:r>
              <a:rPr lang="ar" sz="2000" dirty="0">
                <a:latin typeface="Sakkal Majalla" panose="02000000000000000000" pitchFamily="2" charset="-78"/>
                <a:cs typeface="Sakkal Majalla" panose="02000000000000000000" pitchFamily="2" charset="-78"/>
              </a:rPr>
              <a:t>تعود الفرق إلى قاعة الجلسة العامة لاستكمال المُخرجات.</a:t>
            </a:r>
          </a:p>
          <a:p>
            <a:pPr defTabSz="260388" rtl="1">
              <a:spcBef>
                <a:spcPts val="200"/>
              </a:spcBef>
              <a:defRPr sz="1979"/>
            </a:pPr>
            <a:endParaRPr sz="2000" dirty="0">
              <a:latin typeface="Sakkal Majalla" panose="02000000000000000000" pitchFamily="2" charset="-78"/>
              <a:cs typeface="Sakkal Majalla" panose="02000000000000000000" pitchFamily="2" charset="-78"/>
            </a:endParaRPr>
          </a:p>
          <a:p>
            <a:pPr defTabSz="260388" rtl="1">
              <a:spcBef>
                <a:spcPts val="200"/>
              </a:spcBef>
              <a:defRPr sz="1979">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استخلاص المعلومات:</a:t>
            </a:r>
          </a:p>
          <a:p>
            <a:pPr defTabSz="260388" rtl="1">
              <a:spcBef>
                <a:spcPts val="200"/>
              </a:spcBef>
              <a:defRPr sz="1979"/>
            </a:pPr>
            <a:r>
              <a:rPr lang="ar" sz="2000" dirty="0">
                <a:latin typeface="Sakkal Majalla" panose="02000000000000000000" pitchFamily="2" charset="-78"/>
                <a:cs typeface="Sakkal Majalla" panose="02000000000000000000" pitchFamily="2" charset="-78"/>
              </a:rPr>
              <a:t>اطلب من إحدى الفِرَق تقديم أحد المخرجات، واطلب من الآخرين إكمال المُخرج و/ أو التعليق عليه.</a:t>
            </a:r>
          </a:p>
          <a:p>
            <a:pPr defTabSz="260388" rtl="1">
              <a:spcBef>
                <a:spcPts val="200"/>
              </a:spcBef>
              <a:defRPr sz="1979"/>
            </a:pPr>
            <a:r>
              <a:rPr lang="ar" sz="2000" dirty="0">
                <a:latin typeface="Sakkal Majalla" panose="02000000000000000000" pitchFamily="2" charset="-78"/>
                <a:cs typeface="Sakkal Majalla" panose="02000000000000000000" pitchFamily="2" charset="-78"/>
              </a:rPr>
              <a:t>اعرض شرائح استخلاص المعلومات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60388" rtl="1">
              <a:spcBef>
                <a:spcPts val="200"/>
              </a:spcBef>
              <a:defRPr sz="1979"/>
            </a:pPr>
            <a:r>
              <a:rPr lang="ar" sz="2000" dirty="0">
                <a:latin typeface="Sakkal Majalla" panose="02000000000000000000" pitchFamily="2" charset="-78"/>
                <a:cs typeface="Sakkal Majalla" panose="02000000000000000000" pitchFamily="2" charset="-78"/>
              </a:rPr>
              <a:t>أجب عن الأسئلة، إن وُجدت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sp>
        <p:nvSpPr>
          <p:cNvPr id="699" name="Title 1"/>
          <p:cNvSpPr txBox="1">
            <a:spLocks noGrp="1"/>
          </p:cNvSpPr>
          <p:nvPr>
            <p:ph type="title"/>
          </p:nvPr>
        </p:nvSpPr>
        <p:spPr>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واستخلاص المعلومات منها</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9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98">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9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9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698">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698">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698">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698">
                                            <p:txEl>
                                              <p:pRg st="9" end="9"/>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p:tmAbs val="0"/>
                                  </p:iterate>
                                  <p:childTnLst>
                                    <p:set>
                                      <p:cBhvr>
                                        <p:cTn id="37" fill="hold"/>
                                        <p:tgtEl>
                                          <p:spTgt spid="698">
                                            <p:txEl>
                                              <p:pRg st="10" end="1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p:tmAbs val="0"/>
                                  </p:iterate>
                                  <p:childTnLst>
                                    <p:set>
                                      <p:cBhvr>
                                        <p:cTn id="41" fill="hold"/>
                                        <p:tgtEl>
                                          <p:spTgt spid="698">
                                            <p:txEl>
                                              <p:pRg st="11" end="11"/>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p:tmAbs val="0"/>
                                  </p:iterate>
                                  <p:childTnLst>
                                    <p:set>
                                      <p:cBhvr>
                                        <p:cTn id="45" fill="hold"/>
                                        <p:tgtEl>
                                          <p:spTgt spid="698">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8" grpId="0" build="p" bldLvl="5" animBg="1" advAuto="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 name="Title 1"/>
          <p:cNvSpPr txBox="1">
            <a:spLocks noGrp="1"/>
          </p:cNvSpPr>
          <p:nvPr>
            <p:ph type="title"/>
          </p:nvPr>
        </p:nvSpPr>
        <p:spPr>
          <a:xfrm>
            <a:off x="207802" y="-20444"/>
            <a:ext cx="7962013" cy="646113"/>
          </a:xfrm>
          <a:prstGeom prst="rect">
            <a:avLst/>
          </a:prstGeom>
        </p:spPr>
        <p:txBody>
          <a:bodyPr lIns="45719" tIns="45720" rIns="45719" bIns="45720" rtlCol="1" anchor="ctr">
            <a:normAutofit/>
          </a:bodyPr>
          <a:lstStyle>
            <a:lvl1pPr algn="r" defTabSz="269067" rtl="1">
              <a:defRPr sz="2976"/>
            </a:lvl1pPr>
          </a:lstStyle>
          <a:p>
            <a:pPr rtl="1"/>
            <a:r>
              <a:rPr lang="ar" sz="3200" b="1" dirty="0">
                <a:latin typeface="Sakkal Majalla" panose="02000000000000000000" pitchFamily="2" charset="-78"/>
                <a:cs typeface="Sakkal Majalla" panose="02000000000000000000" pitchFamily="2" charset="-78"/>
              </a:rPr>
              <a:t>الجدول الزمني المفصل للتمرين على المهارات، الجلسة </a:t>
            </a:r>
            <a:r>
              <a:rPr lang="fr-FR" sz="3200" b="1" dirty="0">
                <a:latin typeface="Sakkal Majalla" panose="02000000000000000000" pitchFamily="2" charset="-78"/>
                <a:cs typeface="Sakkal Majalla" panose="02000000000000000000" pitchFamily="2" charset="-78"/>
              </a:rPr>
              <a:t>C4</a:t>
            </a:r>
            <a:endParaRPr lang="en-US" sz="3200" b="1" dirty="0">
              <a:latin typeface="Sakkal Majalla" panose="02000000000000000000" pitchFamily="2" charset="-78"/>
              <a:cs typeface="Sakkal Majalla" panose="02000000000000000000" pitchFamily="2" charset="-78"/>
            </a:endParaRPr>
          </a:p>
        </p:txBody>
      </p:sp>
      <p:pic>
        <p:nvPicPr>
          <p:cNvPr id="4" name="Image 3" descr="Une image contenant texte, Police, capture d’écran, ligne&#10;&#10;Description générée automatiquement">
            <a:extLst>
              <a:ext uri="{FF2B5EF4-FFF2-40B4-BE49-F238E27FC236}">
                <a16:creationId xmlns:a16="http://schemas.microsoft.com/office/drawing/2014/main" id="{97A08650-D362-A57B-AEB6-C7DAA043ED7E}"/>
              </a:ext>
            </a:extLst>
          </p:cNvPr>
          <p:cNvPicPr>
            <a:picLocks noChangeAspect="1"/>
          </p:cNvPicPr>
          <p:nvPr/>
        </p:nvPicPr>
        <p:blipFill>
          <a:blip r:embed="rId2"/>
          <a:stretch>
            <a:fillRect/>
          </a:stretch>
        </p:blipFill>
        <p:spPr>
          <a:xfrm>
            <a:off x="720123" y="2399808"/>
            <a:ext cx="10751754" cy="2058385"/>
          </a:xfrm>
          <a:prstGeom prst="rect">
            <a:avLst/>
          </a:prstGeom>
        </p:spPr>
      </p:pic>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 name="Content Placeholder 2"/>
          <p:cNvSpPr txBox="1">
            <a:spLocks noGrp="1"/>
          </p:cNvSpPr>
          <p:nvPr>
            <p:ph type="body" idx="1"/>
          </p:nvPr>
        </p:nvSpPr>
        <p:spPr>
          <a:xfrm>
            <a:off x="7053847" y="2350751"/>
            <a:ext cx="3960000" cy="3468169"/>
          </a:xfrm>
          <a:prstGeom prst="rect">
            <a:avLst/>
          </a:prstGeom>
        </p:spPr>
        <p:txBody>
          <a:bodyPr rtlCol="1"/>
          <a:lstStyle/>
          <a:p>
            <a:pPr algn="just"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سلام</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بلدٌ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ميدأوشن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ويواجه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التحديات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سكانه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ورفاههم</a:t>
            </a:r>
            <a:r>
              <a:rPr dirty="0">
                <a:latin typeface="Sakkal Majalla" panose="02000000000000000000" pitchFamily="2" charset="-78"/>
                <a:cs typeface="Sakkal Majalla" panose="02000000000000000000" pitchFamily="2" charset="-78"/>
              </a:rPr>
              <a:t>.</a:t>
            </a:r>
          </a:p>
        </p:txBody>
      </p:sp>
      <p:sp>
        <p:nvSpPr>
          <p:cNvPr id="566" name="2. Country context (2)"/>
          <p:cNvSpPr txBox="1">
            <a:spLocks noGrp="1"/>
          </p:cNvSpPr>
          <p:nvPr>
            <p:ph type="title"/>
          </p:nvPr>
        </p:nvSpPr>
        <p:spPr>
          <a:xfrm>
            <a:off x="144000" y="4827"/>
            <a:ext cx="4863548" cy="646113"/>
          </a:xfrm>
          <a:prstGeom prst="rect">
            <a:avLst/>
          </a:prstGeom>
        </p:spPr>
        <p:txBody>
          <a:bodyPr lIns="45719" tIns="45720" rIns="45719" bIns="45720" rtlCol="1" anchor="ctr">
            <a:normAutofit/>
          </a:bodyPr>
          <a:lstStyle>
            <a:lvl1pPr algn="r" defTabSz="514350" rtl="1"/>
          </a:lstStyle>
          <a:p>
            <a:pPr rtl="1"/>
            <a:r>
              <a:rPr lang="ar" b="1">
                <a:latin typeface="Sakkal Majalla" panose="02000000000000000000" pitchFamily="2" charset="-78"/>
                <a:cs typeface="Sakkal Majalla" panose="02000000000000000000" pitchFamily="2" charset="-78"/>
              </a:rPr>
              <a:t>2. السياق القطري (2)</a:t>
            </a:r>
            <a:endParaRPr lang="en-US" b="1">
              <a:latin typeface="Sakkal Majalla" panose="02000000000000000000" pitchFamily="2" charset="-78"/>
              <a:cs typeface="Sakkal Majalla" panose="02000000000000000000" pitchFamily="2" charset="-78"/>
            </a:endParaRPr>
          </a:p>
        </p:txBody>
      </p:sp>
      <p:pic>
        <p:nvPicPr>
          <p:cNvPr id="3" name="Picture 2">
            <a:extLst>
              <a:ext uri="{FF2B5EF4-FFF2-40B4-BE49-F238E27FC236}">
                <a16:creationId xmlns:a16="http://schemas.microsoft.com/office/drawing/2014/main" id="{21EB9511-9C11-84AD-6BD1-97B45E970E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604" y="1702918"/>
            <a:ext cx="5694628" cy="37072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 name="Google Shape;308;p8"/>
          <p:cNvSpPr txBox="1">
            <a:spLocks noGrp="1"/>
          </p:cNvSpPr>
          <p:nvPr>
            <p:ph type="title"/>
          </p:nvPr>
        </p:nvSpPr>
        <p:spPr>
          <a:xfrm>
            <a:off x="84614" y="-118613"/>
            <a:ext cx="3264195" cy="1932377"/>
          </a:xfrm>
          <a:prstGeom prst="rect">
            <a:avLst/>
          </a:prstGeom>
        </p:spPr>
        <p:txBody>
          <a:bodyPr lIns="0" tIns="0" rIns="0" bIns="0" rtlCol="1">
            <a:normAutofit fontScale="90000"/>
          </a:bodyPr>
          <a:lstStyle/>
          <a:p>
            <a:pPr rtl="1"/>
            <a:endParaRPr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التقصي النشط للحالات وتتبُّع المُخالِطين</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المشارك</a:t>
            </a:r>
            <a:endParaRPr b="1" dirty="0" err="1">
              <a:latin typeface="Sakkal Majalla" panose="02000000000000000000" pitchFamily="2" charset="-78"/>
              <a:cs typeface="Sakkal Majalla" panose="02000000000000000000" pitchFamily="2" charset="-78"/>
            </a:endParaRPr>
          </a:p>
        </p:txBody>
      </p:sp>
      <p:pic>
        <p:nvPicPr>
          <p:cNvPr id="708" name="Picture 6" descr="Picture 6"/>
          <p:cNvPicPr>
            <a:picLocks noChangeAspect="1"/>
          </p:cNvPicPr>
          <p:nvPr/>
        </p:nvPicPr>
        <p:blipFill>
          <a:blip r:embed="rId3"/>
          <a:stretch>
            <a:fillRect/>
          </a:stretch>
        </p:blipFill>
        <p:spPr>
          <a:xfrm>
            <a:off x="6096000" y="1883854"/>
            <a:ext cx="3090292" cy="3090292"/>
          </a:xfrm>
          <a:prstGeom prst="rect">
            <a:avLst/>
          </a:prstGeom>
          <a:ln w="12700">
            <a:miter lim="400000"/>
          </a:ln>
        </p:spPr>
      </p:pic>
      <p:sp>
        <p:nvSpPr>
          <p:cNvPr id="709" name="Rounded Rectangle 2"/>
          <p:cNvSpPr/>
          <p:nvPr/>
        </p:nvSpPr>
        <p:spPr>
          <a:xfrm flipV="1">
            <a:off x="215032" y="1932376"/>
            <a:ext cx="2655039"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 name="Content Placeholder 2"/>
          <p:cNvSpPr txBox="1">
            <a:spLocks noGrp="1"/>
          </p:cNvSpPr>
          <p:nvPr>
            <p:ph type="body" idx="1"/>
          </p:nvPr>
        </p:nvSpPr>
        <p:spPr>
          <a:xfrm>
            <a:off x="2369431" y="966020"/>
            <a:ext cx="8222168" cy="4654071"/>
          </a:xfrm>
          <a:prstGeom prst="rect">
            <a:avLst/>
          </a:prstGeom>
        </p:spPr>
        <p:txBody>
          <a:bodyPr lIns="45719" tIns="45720" rIns="45719" bIns="45720" rtlCol="1" anchor="t">
            <a:norm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
        <p:nvSpPr>
          <p:cNvPr id="716" name="Rectangle 3"/>
          <p:cNvSpPr txBox="1"/>
          <p:nvPr/>
        </p:nvSpPr>
        <p:spPr>
          <a:xfrm>
            <a:off x="1944349" y="1724642"/>
            <a:ext cx="8647250" cy="286847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lnSpc>
                <a:spcPct val="115000"/>
              </a:lnSpc>
              <a:spcBef>
                <a:spcPts val="600"/>
              </a:spcBef>
              <a:defRPr sz="2400">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تلقى فريق الاستجابة السريعة رسالة فاكس من مسؤول في وزارة البيئة يفيد بأن عينة المياه من نهر بوغاو أظهرت كمية من الكادميوم تقل عن المستوى الذي يُسبب التسمم، وأن مظاهر أمراض الجهاز الهضمي لدى القرويين في غونتانا لا علاقة لها بالكادميوم. </a:t>
            </a:r>
            <a:br>
              <a:rPr lang="hu-HU" sz="2200" dirty="0">
                <a:latin typeface="Sakkal Majalla" panose="02000000000000000000" pitchFamily="2" charset="-78"/>
                <a:cs typeface="Sakkal Majalla" panose="02000000000000000000" pitchFamily="2" charset="-78"/>
              </a:rPr>
            </a:br>
            <a:endParaRPr sz="2200" dirty="0">
              <a:latin typeface="Sakkal Majalla" panose="02000000000000000000" pitchFamily="2" charset="-78"/>
              <a:cs typeface="Sakkal Majalla" panose="02000000000000000000" pitchFamily="2" charset="-78"/>
            </a:endParaRPr>
          </a:p>
          <a:p>
            <a:pPr rtl="1">
              <a:lnSpc>
                <a:spcPct val="120000"/>
              </a:lnSpc>
              <a:defRPr sz="2400">
                <a:latin typeface="Source Sans Pro Regular"/>
                <a:ea typeface="Source Sans Pro Regular"/>
                <a:cs typeface="Source Sans Pro Regular"/>
                <a:sym typeface="Source Sans Pro Regular"/>
              </a:defRPr>
            </a:pPr>
            <a:r>
              <a:rPr lang="ar" sz="2200" dirty="0">
                <a:latin typeface="Sakkal Majalla" panose="02000000000000000000" pitchFamily="2" charset="-78"/>
                <a:cs typeface="Sakkal Majalla" panose="02000000000000000000" pitchFamily="2" charset="-78"/>
              </a:rPr>
              <a:t>وبعد تحديد وحصر بعض الحالات المحتملة في المجتمع المحلي </a:t>
            </a:r>
            <a:r>
              <a:rPr lang="ar-EG" sz="2200" dirty="0">
                <a:latin typeface="Sakkal Majalla" panose="02000000000000000000" pitchFamily="2" charset="-78"/>
                <a:cs typeface="Sakkal Majalla" panose="02000000000000000000" pitchFamily="2" charset="-78"/>
              </a:rPr>
              <a:t>في </a:t>
            </a:r>
            <a:r>
              <a:rPr lang="ar" sz="2200" dirty="0">
                <a:latin typeface="Sakkal Majalla" panose="02000000000000000000" pitchFamily="2" charset="-78"/>
                <a:cs typeface="Sakkal Majalla" panose="02000000000000000000" pitchFamily="2" charset="-78"/>
              </a:rPr>
              <a:t>أثناء المقابلة مع الحالة التي أُدخلت إلى المستشفى، سيبدأ فريق الاستجابة السريعة في التقصي النشط للحالات والاضطلاع بأنشطة تتبع المخالطين ورصدهم في المجتمع المحلي. وبالإضافة إلى ذلك، يحتاج الفريق إلى إشراك المجتمع المحلي للحد من انتشار المرض.</a:t>
            </a:r>
          </a:p>
        </p:txBody>
      </p:sp>
      <p:sp>
        <p:nvSpPr>
          <p:cNvPr id="4" name="C5 Debriefing (1)">
            <a:extLst>
              <a:ext uri="{FF2B5EF4-FFF2-40B4-BE49-F238E27FC236}">
                <a16:creationId xmlns:a16="http://schemas.microsoft.com/office/drawing/2014/main" id="{44CF2208-4472-45DC-D724-610D1DBE545E}"/>
              </a:ext>
            </a:extLst>
          </p:cNvPr>
          <p:cNvSpPr txBox="1">
            <a:spLocks/>
          </p:cNvSpPr>
          <p:nvPr/>
        </p:nvSpPr>
        <p:spPr>
          <a:xfrm>
            <a:off x="208800" y="-52773"/>
            <a:ext cx="8509173" cy="7616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rtl="1" hangingPunct="1"/>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التقصي النشط للحالات وتتبُّع المُخالِطين</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 name="Content Placeholder 2"/>
          <p:cNvSpPr txBox="1">
            <a:spLocks noGrp="1"/>
          </p:cNvSpPr>
          <p:nvPr>
            <p:ph type="body" idx="1"/>
          </p:nvPr>
        </p:nvSpPr>
        <p:spPr>
          <a:xfrm>
            <a:off x="1799999" y="2008992"/>
            <a:ext cx="8783917" cy="4085079"/>
          </a:xfrm>
          <a:prstGeom prst="rect">
            <a:avLst/>
          </a:prstGeom>
        </p:spPr>
        <p:txBody>
          <a:bodyPr rtlCol="1">
            <a:normAutofit/>
          </a:bodyPr>
          <a:lstStyle/>
          <a:p>
            <a:pPr rtl="1">
              <a:lnSpc>
                <a:spcPct val="120000"/>
              </a:lnSpc>
              <a:spcBef>
                <a:spcPts val="1000"/>
              </a:spcBef>
              <a:defRPr sz="2200"/>
            </a:pPr>
            <a:r>
              <a:rPr lang="ar" b="1" dirty="0">
                <a:solidFill>
                  <a:srgbClr val="729E2D"/>
                </a:solidFill>
                <a:latin typeface="Sakkal Majalla" panose="02000000000000000000" pitchFamily="2" charset="-78"/>
                <a:cs typeface="Sakkal Majalla" panose="02000000000000000000" pitchFamily="2" charset="-78"/>
              </a:rPr>
              <a:t>مقابلة السيدة فاطمة (حماة ليلى) ونيلي، ابنة السيدة فاطمة</a:t>
            </a:r>
          </a:p>
          <a:p>
            <a:pPr rtl="1">
              <a:lnSpc>
                <a:spcPct val="120000"/>
              </a:lnSpc>
              <a:spcBef>
                <a:spcPts val="1000"/>
              </a:spcBef>
              <a:defRPr sz="2200"/>
            </a:pPr>
            <a:r>
              <a:rPr lang="ar" dirty="0">
                <a:latin typeface="Sakkal Majalla" panose="02000000000000000000" pitchFamily="2" charset="-78"/>
                <a:cs typeface="Sakkal Majalla" panose="02000000000000000000" pitchFamily="2" charset="-78"/>
              </a:rPr>
              <a:t>شرح الغرض من الزيارة، والسؤال عن حالتها وعن التدابير التي اتخذتها. تقديم المشورة لها بشأن التدابير التي قد تمنع أو لا تمنع انتشار العدوى.</a:t>
            </a:r>
            <a:endParaRPr lang="hu-HU" dirty="0">
              <a:latin typeface="Sakkal Majalla" panose="02000000000000000000" pitchFamily="2" charset="-78"/>
              <a:cs typeface="Sakkal Majalla" panose="02000000000000000000" pitchFamily="2" charset="-78"/>
            </a:endParaRPr>
          </a:p>
          <a:p>
            <a:pPr rtl="1">
              <a:lnSpc>
                <a:spcPct val="120000"/>
              </a:lnSpc>
              <a:spcBef>
                <a:spcPts val="1000"/>
              </a:spcBef>
              <a:defRPr sz="2200"/>
            </a:pPr>
            <a:r>
              <a:rPr lang="ar" dirty="0">
                <a:latin typeface="Sakkal Majalla" panose="02000000000000000000" pitchFamily="2" charset="-78"/>
                <a:cs typeface="Sakkal Majalla" panose="02000000000000000000" pitchFamily="2" charset="-78"/>
              </a:rPr>
              <a:t>نيلي، سيدة شابة جميلة ولطيفة. وعندما يغادر الفريق المنزل، يعود أحد أفراد فريق الاستجابة السريعة إلى المنزل ويتحدث إلى نيلي على انفراد: ويقترح عليها أن يقابلها في المساء في حديقة بالقرب من المنزل. ويخبرها أنها إذا قبلت، فإنه سيستطيع بسهولة أن يُحضر لها بعض الأدوية لوالدتها. وقد سمعت</a:t>
            </a:r>
            <a:r>
              <a:rPr lang="ar-EG" dirty="0">
                <a:latin typeface="Sakkal Majalla" panose="02000000000000000000" pitchFamily="2" charset="-78"/>
                <a:cs typeface="Sakkal Majalla" panose="02000000000000000000" pitchFamily="2" charset="-78"/>
              </a:rPr>
              <a:t>َ</a:t>
            </a:r>
            <a:r>
              <a:rPr lang="ar" dirty="0">
                <a:latin typeface="Sakkal Majalla" panose="02000000000000000000" pitchFamily="2" charset="-78"/>
                <a:cs typeface="Sakkal Majalla" panose="02000000000000000000" pitchFamily="2" charset="-78"/>
              </a:rPr>
              <a:t> هذه المحادثة. </a:t>
            </a:r>
          </a:p>
        </p:txBody>
      </p:sp>
      <p:sp>
        <p:nvSpPr>
          <p:cNvPr id="720" name="Content Placeholder 2"/>
          <p:cNvSpPr txBox="1"/>
          <p:nvPr/>
        </p:nvSpPr>
        <p:spPr>
          <a:xfrm>
            <a:off x="4978748" y="1108513"/>
            <a:ext cx="560516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(1)</a:t>
            </a:r>
            <a:endParaRPr lang="en-US" sz="1500" b="1" dirty="0">
              <a:latin typeface="Sakkal Majalla" panose="02000000000000000000" pitchFamily="2" charset="-78"/>
              <a:cs typeface="Sakkal Majalla" panose="02000000000000000000" pitchFamily="2" charset="-78"/>
            </a:endParaRPr>
          </a:p>
        </p:txBody>
      </p:sp>
      <p:sp>
        <p:nvSpPr>
          <p:cNvPr id="2" name="C5 Debriefing (1)">
            <a:extLst>
              <a:ext uri="{FF2B5EF4-FFF2-40B4-BE49-F238E27FC236}">
                <a16:creationId xmlns:a16="http://schemas.microsoft.com/office/drawing/2014/main" id="{B6E4445D-4F0E-CFD1-71A3-D13A27208EF0}"/>
              </a:ext>
            </a:extLst>
          </p:cNvPr>
          <p:cNvSpPr txBox="1">
            <a:spLocks/>
          </p:cNvSpPr>
          <p:nvPr/>
        </p:nvSpPr>
        <p:spPr>
          <a:xfrm>
            <a:off x="208801" y="-21600"/>
            <a:ext cx="8436436" cy="7205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rtl="1" hangingPunct="1"/>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3" name="Content Placeholder 2"/>
          <p:cNvSpPr txBox="1">
            <a:spLocks noGrp="1"/>
          </p:cNvSpPr>
          <p:nvPr>
            <p:ph type="body" idx="1"/>
          </p:nvPr>
        </p:nvSpPr>
        <p:spPr>
          <a:xfrm>
            <a:off x="1800000" y="1666875"/>
            <a:ext cx="8447586" cy="4427196"/>
          </a:xfrm>
          <a:prstGeom prst="rect">
            <a:avLst/>
          </a:prstGeom>
        </p:spPr>
        <p:txBody>
          <a:bodyPr lIns="45719" tIns="45720" rIns="45719" bIns="45720" rtlCol="1" anchor="t">
            <a:normAutofit/>
          </a:bodyPr>
          <a:lstStyle/>
          <a:p>
            <a:pPr rtl="1">
              <a:lnSpc>
                <a:spcPct val="103500"/>
              </a:lnSpc>
              <a:spcBef>
                <a:spcPts val="1000"/>
              </a:spcBef>
            </a:pPr>
            <a:r>
              <a:rPr lang="ar" sz="2200" b="1" dirty="0">
                <a:solidFill>
                  <a:srgbClr val="729E2D"/>
                </a:solidFill>
                <a:latin typeface="Sakkal Majalla" panose="02000000000000000000" pitchFamily="2" charset="-78"/>
                <a:cs typeface="Sakkal Majalla" panose="02000000000000000000" pitchFamily="2" charset="-78"/>
              </a:rPr>
              <a:t>مقابلة مع الجار</a:t>
            </a:r>
            <a:br>
              <a:rPr lang="hu-HU" sz="2200" b="1" dirty="0">
                <a:solidFill>
                  <a:srgbClr val="729E2D"/>
                </a:solidFill>
                <a:latin typeface="Sakkal Majalla" panose="02000000000000000000" pitchFamily="2" charset="-78"/>
                <a:cs typeface="Sakkal Majalla" panose="02000000000000000000" pitchFamily="2" charset="-78"/>
              </a:rPr>
            </a:br>
            <a:r>
              <a:rPr lang="ar" sz="2200" dirty="0">
                <a:latin typeface="Sakkal Majalla" panose="02000000000000000000" pitchFamily="2" charset="-78"/>
                <a:cs typeface="Sakkal Majalla" panose="02000000000000000000" pitchFamily="2" charset="-78"/>
              </a:rPr>
              <a:t>بعد اتخاذ الترتيبات اللازمة لزيارة الجيران في إطار أنشطة التقصي النشط للحالات، تكتشف أنهم يتحدثون لهجة أنت لست على دراية بها. ما الذي ينبغي أن تفعله؟</a:t>
            </a:r>
          </a:p>
          <a:p>
            <a:pPr rtl="1">
              <a:lnSpc>
                <a:spcPct val="103500"/>
              </a:lnSpc>
              <a:spcBef>
                <a:spcPts val="1000"/>
              </a:spcBef>
            </a:pPr>
            <a:r>
              <a:rPr lang="ar" sz="2200" b="1" dirty="0">
                <a:solidFill>
                  <a:srgbClr val="729E2D"/>
                </a:solidFill>
                <a:latin typeface="Sakkal Majalla" panose="02000000000000000000" pitchFamily="2" charset="-78"/>
                <a:cs typeface="Sakkal Majalla" panose="02000000000000000000" pitchFamily="2" charset="-78"/>
              </a:rPr>
              <a:t>مقابلة أفراد المجتمع</a:t>
            </a:r>
            <a:br>
              <a:rPr lang="hu-HU" sz="2200" b="1" dirty="0">
                <a:solidFill>
                  <a:srgbClr val="729E2D"/>
                </a:solidFill>
                <a:latin typeface="Sakkal Majalla" panose="02000000000000000000" pitchFamily="2" charset="-78"/>
                <a:cs typeface="Sakkal Majalla" panose="02000000000000000000" pitchFamily="2" charset="-78"/>
              </a:rPr>
            </a:br>
            <a:r>
              <a:rPr lang="ar" sz="2200" dirty="0">
                <a:latin typeface="Sakkal Majalla" panose="02000000000000000000" pitchFamily="2" charset="-78"/>
                <a:cs typeface="Sakkal Majalla" panose="02000000000000000000" pitchFamily="2" charset="-78"/>
              </a:rPr>
              <a:t>وقد طلب منك قائد المجتمع المحلي إجراء جلسات تثقيفية صحية لتقديم المشورة للناس بشأن: </a:t>
            </a:r>
            <a:endParaRPr sz="2200" dirty="0">
              <a:latin typeface="Sakkal Majalla" panose="02000000000000000000" pitchFamily="2" charset="-78"/>
              <a:cs typeface="Sakkal Majalla" panose="02000000000000000000" pitchFamily="2" charset="-78"/>
            </a:endParaRPr>
          </a:p>
          <a:p>
            <a:pPr marL="252000" indent="-252000" rtl="1">
              <a:lnSpc>
                <a:spcPct val="103500"/>
              </a:lnSpc>
              <a:buClr>
                <a:srgbClr val="729E2D"/>
              </a:buClr>
              <a:buSzPct val="100000"/>
              <a:buFont typeface="Arial"/>
              <a:buChar char="•"/>
            </a:pPr>
            <a:r>
              <a:rPr lang="ar" sz="2200" dirty="0">
                <a:latin typeface="Sakkal Majalla" panose="02000000000000000000" pitchFamily="2" charset="-78"/>
                <a:cs typeface="Sakkal Majalla" panose="02000000000000000000" pitchFamily="2" charset="-78"/>
              </a:rPr>
              <a:t>كيفية وقاية أنفسهم عند العناية بأحد المرضى.</a:t>
            </a:r>
          </a:p>
          <a:p>
            <a:pPr marL="252000" indent="-252000" rtl="1">
              <a:lnSpc>
                <a:spcPct val="103500"/>
              </a:lnSpc>
              <a:buClr>
                <a:srgbClr val="729E2D"/>
              </a:buClr>
              <a:buSzPct val="100000"/>
              <a:buFont typeface="Arial"/>
              <a:buChar char="•"/>
            </a:pPr>
            <a:r>
              <a:rPr lang="ar" sz="2200" dirty="0">
                <a:latin typeface="Sakkal Majalla" panose="02000000000000000000" pitchFamily="2" charset="-78"/>
                <a:cs typeface="Sakkal Majalla" panose="02000000000000000000" pitchFamily="2" charset="-78"/>
              </a:rPr>
              <a:t>ما الذي يجب فعله عندما تظهر عليهم الأعراض.</a:t>
            </a:r>
          </a:p>
        </p:txBody>
      </p:sp>
      <p:sp>
        <p:nvSpPr>
          <p:cNvPr id="5" name="Content Placeholder 2">
            <a:extLst>
              <a:ext uri="{FF2B5EF4-FFF2-40B4-BE49-F238E27FC236}">
                <a16:creationId xmlns:a16="http://schemas.microsoft.com/office/drawing/2014/main" id="{E0E51F3C-7976-0D9E-367E-C7DCC5F01D27}"/>
              </a:ext>
            </a:extLst>
          </p:cNvPr>
          <p:cNvSpPr txBox="1"/>
          <p:nvPr/>
        </p:nvSpPr>
        <p:spPr>
          <a:xfrm>
            <a:off x="4758378" y="1022788"/>
            <a:ext cx="560516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(2)</a:t>
            </a:r>
            <a:endParaRPr lang="en-US" sz="1500" b="1" dirty="0">
              <a:latin typeface="Sakkal Majalla" panose="02000000000000000000" pitchFamily="2" charset="-78"/>
              <a:cs typeface="Sakkal Majalla" panose="02000000000000000000" pitchFamily="2" charset="-78"/>
            </a:endParaRPr>
          </a:p>
        </p:txBody>
      </p:sp>
      <p:sp>
        <p:nvSpPr>
          <p:cNvPr id="2" name="C5 Debriefing (1)">
            <a:extLst>
              <a:ext uri="{FF2B5EF4-FFF2-40B4-BE49-F238E27FC236}">
                <a16:creationId xmlns:a16="http://schemas.microsoft.com/office/drawing/2014/main" id="{780B72C1-7A7C-EC9E-6F18-262F785C00DF}"/>
              </a:ext>
            </a:extLst>
          </p:cNvPr>
          <p:cNvSpPr txBox="1">
            <a:spLocks/>
          </p:cNvSpPr>
          <p:nvPr/>
        </p:nvSpPr>
        <p:spPr>
          <a:xfrm>
            <a:off x="208801" y="-21600"/>
            <a:ext cx="8447586" cy="7205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rtl="1" hangingPunct="1"/>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5 Debriefing (1)">
            <a:extLst>
              <a:ext uri="{FF2B5EF4-FFF2-40B4-BE49-F238E27FC236}">
                <a16:creationId xmlns:a16="http://schemas.microsoft.com/office/drawing/2014/main" id="{DF01C534-7674-5B66-456C-399FB0435AF9}"/>
              </a:ext>
            </a:extLst>
          </p:cNvPr>
          <p:cNvSpPr txBox="1">
            <a:spLocks/>
          </p:cNvSpPr>
          <p:nvPr/>
        </p:nvSpPr>
        <p:spPr>
          <a:xfrm>
            <a:off x="-71757" y="-21600"/>
            <a:ext cx="8737773" cy="7074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rtl="1" hangingPunct="1"/>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endParaRPr lang="hu-HU" b="1" dirty="0">
              <a:latin typeface="Sakkal Majalla" panose="02000000000000000000" pitchFamily="2" charset="-78"/>
              <a:cs typeface="Sakkal Majalla" panose="02000000000000000000" pitchFamily="2" charset="-78"/>
            </a:endParaRPr>
          </a:p>
        </p:txBody>
      </p:sp>
      <p:pic>
        <p:nvPicPr>
          <p:cNvPr id="4" name="Picture 3">
            <a:extLst>
              <a:ext uri="{FF2B5EF4-FFF2-40B4-BE49-F238E27FC236}">
                <a16:creationId xmlns:a16="http://schemas.microsoft.com/office/drawing/2014/main" id="{FF32BBFC-95B9-641F-11CD-029A16CA0326}"/>
              </a:ext>
            </a:extLst>
          </p:cNvPr>
          <p:cNvPicPr>
            <a:picLocks noChangeAspect="1"/>
          </p:cNvPicPr>
          <p:nvPr/>
        </p:nvPicPr>
        <p:blipFill rotWithShape="1">
          <a:blip r:embed="rId2"/>
          <a:srcRect l="19125" t="35120" r="51250" b="17600"/>
          <a:stretch/>
        </p:blipFill>
        <p:spPr>
          <a:xfrm>
            <a:off x="1347386" y="1271016"/>
            <a:ext cx="9497228" cy="4736592"/>
          </a:xfrm>
          <a:prstGeom prst="rect">
            <a:avLst/>
          </a:prstGeom>
        </p:spPr>
      </p:pic>
    </p:spTree>
  </p:cSld>
  <p:clrMapOvr>
    <a:masterClrMapping/>
  </p:clrMapOvr>
  <p:transition spd="med"/>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 name="Content Placeholder 2"/>
          <p:cNvSpPr txBox="1">
            <a:spLocks noGrp="1"/>
          </p:cNvSpPr>
          <p:nvPr>
            <p:ph type="body" idx="1"/>
          </p:nvPr>
        </p:nvSpPr>
        <p:spPr>
          <a:xfrm>
            <a:off x="1440000" y="1647824"/>
            <a:ext cx="8829136" cy="4446247"/>
          </a:xfrm>
          <a:prstGeom prst="rect">
            <a:avLst/>
          </a:prstGeom>
        </p:spPr>
        <p:txBody>
          <a:bodyPr rtlCol="1">
            <a:normAutofit/>
          </a:bodyPr>
          <a:lstStyle/>
          <a:p>
            <a:pPr marL="342900" indent="-342900" rtl="1">
              <a:lnSpc>
                <a:spcPct val="115000"/>
              </a:lnSpc>
              <a:buClr>
                <a:srgbClr val="729E2D"/>
              </a:buClr>
              <a:buSzPct val="100000"/>
              <a:buAutoNum type="arabicPeriod"/>
            </a:pPr>
            <a:r>
              <a:rPr lang="ar" sz="2200" dirty="0">
                <a:latin typeface="Sakkal Majalla" panose="02000000000000000000" pitchFamily="2" charset="-78"/>
                <a:cs typeface="Sakkal Majalla" panose="02000000000000000000" pitchFamily="2" charset="-78"/>
              </a:rPr>
              <a:t>استكمال استمارة جمع البيانات لإجراء الاستقصاء الأولي للحالة (باستخدام الملحق 1 في الجلسة </a:t>
            </a:r>
            <a:r>
              <a:rPr lang="fr-FR" sz="2200" dirty="0">
                <a:latin typeface="Sakkal Majalla" panose="02000000000000000000" pitchFamily="2" charset="-78"/>
                <a:cs typeface="Sakkal Majalla" panose="02000000000000000000" pitchFamily="2" charset="-78"/>
              </a:rPr>
              <a:t>C3</a:t>
            </a:r>
            <a:r>
              <a:rPr lang="ar" sz="2200" dirty="0">
                <a:latin typeface="Sakkal Majalla" panose="02000000000000000000" pitchFamily="2" charset="-78"/>
                <a:cs typeface="Sakkal Majalla" panose="02000000000000000000" pitchFamily="2" charset="-78"/>
              </a:rPr>
              <a:t>)</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342900" indent="-342900" rtl="1">
              <a:lnSpc>
                <a:spcPct val="115000"/>
              </a:lnSpc>
              <a:buClr>
                <a:srgbClr val="729E2D"/>
              </a:buClr>
              <a:buSzPct val="100000"/>
              <a:buAutoNum type="arabicPeriod"/>
            </a:pPr>
            <a:r>
              <a:rPr lang="ar" sz="2200" dirty="0">
                <a:latin typeface="Sakkal Majalla" panose="02000000000000000000" pitchFamily="2" charset="-78"/>
                <a:cs typeface="Sakkal Majalla" panose="02000000000000000000" pitchFamily="2" charset="-78"/>
              </a:rPr>
              <a:t>إعداد قائمة بالمخالطين وبدء رصد المخالطين.</a:t>
            </a:r>
          </a:p>
          <a:p>
            <a:pPr marL="342900" indent="-342900" rtl="1">
              <a:lnSpc>
                <a:spcPct val="115000"/>
              </a:lnSpc>
              <a:buClr>
                <a:srgbClr val="729E2D"/>
              </a:buClr>
              <a:buSzPct val="100000"/>
              <a:buAutoNum type="arabicPeriod"/>
            </a:pPr>
            <a:r>
              <a:rPr lang="ar" sz="2200" dirty="0">
                <a:latin typeface="Sakkal Majalla" panose="02000000000000000000" pitchFamily="2" charset="-78"/>
                <a:cs typeface="Sakkal Majalla" panose="02000000000000000000" pitchFamily="2" charset="-78"/>
              </a:rPr>
              <a:t>فيما يلي أدناه قائمة بالإجابات على السلوكيات غير اللائقة التي قد تصدر عن بعض أعضاء فريق الاستجابة السريعة. </a:t>
            </a:r>
          </a:p>
          <a:p>
            <a:pPr marL="342900" indent="-342900" rtl="1">
              <a:lnSpc>
                <a:spcPct val="115000"/>
              </a:lnSpc>
              <a:spcBef>
                <a:spcPts val="1000"/>
              </a:spcBef>
              <a:buClr>
                <a:srgbClr val="729E2D"/>
              </a:buClr>
              <a:buSzPct val="100000"/>
              <a:buAutoNum type="arabicPeriod"/>
            </a:pPr>
            <a:r>
              <a:rPr lang="ar" sz="2200" dirty="0">
                <a:latin typeface="Sakkal Majalla" panose="02000000000000000000" pitchFamily="2" charset="-78"/>
                <a:cs typeface="Sakkal Majalla" panose="02000000000000000000" pitchFamily="2" charset="-78"/>
              </a:rPr>
              <a:t>وضع قائمة بالرسائل </a:t>
            </a:r>
            <a:r>
              <a:rPr lang="ar-EG" sz="2200" dirty="0">
                <a:latin typeface="Sakkal Majalla" panose="02000000000000000000" pitchFamily="2" charset="-78"/>
                <a:cs typeface="Sakkal Majalla" panose="02000000000000000000" pitchFamily="2" charset="-78"/>
              </a:rPr>
              <a:t>الرئيسية</a:t>
            </a:r>
            <a:r>
              <a:rPr lang="ar" sz="2200" dirty="0">
                <a:latin typeface="Sakkal Majalla" panose="02000000000000000000" pitchFamily="2" charset="-78"/>
                <a:cs typeface="Sakkal Majalla" panose="02000000000000000000" pitchFamily="2" charset="-78"/>
              </a:rPr>
              <a:t> لحملة التثقيف الصحي (مثل تعزيز ممارسات النظافة الصحية باعتبارها جزءًا من الروتين اليومي، وليست من ضمن التدابير الاستثنائية المرتبطة بإحدى الفاشيات أو الأمراض).</a:t>
            </a:r>
          </a:p>
        </p:txBody>
      </p:sp>
      <p:sp>
        <p:nvSpPr>
          <p:cNvPr id="734" name="Content Placeholder 2"/>
          <p:cNvSpPr txBox="1"/>
          <p:nvPr/>
        </p:nvSpPr>
        <p:spPr>
          <a:xfrm>
            <a:off x="4663968" y="949096"/>
            <a:ext cx="5605168"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endParaRPr lang="en-US" sz="1500" b="1" dirty="0">
              <a:latin typeface="Sakkal Majalla" panose="02000000000000000000" pitchFamily="2" charset="-78"/>
              <a:cs typeface="Sakkal Majalla" panose="02000000000000000000" pitchFamily="2" charset="-78"/>
            </a:endParaRPr>
          </a:p>
        </p:txBody>
      </p:sp>
      <p:sp>
        <p:nvSpPr>
          <p:cNvPr id="2" name="C5 Debriefing (1)">
            <a:extLst>
              <a:ext uri="{FF2B5EF4-FFF2-40B4-BE49-F238E27FC236}">
                <a16:creationId xmlns:a16="http://schemas.microsoft.com/office/drawing/2014/main" id="{CE3D1FCA-4D90-0FDB-1255-C55C0E1B9BD7}"/>
              </a:ext>
            </a:extLst>
          </p:cNvPr>
          <p:cNvSpPr txBox="1">
            <a:spLocks/>
          </p:cNvSpPr>
          <p:nvPr/>
        </p:nvSpPr>
        <p:spPr>
          <a:xfrm>
            <a:off x="208801" y="-21599"/>
            <a:ext cx="8384482" cy="6346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defTabSz="514350" rtl="1" hangingPunct="1"/>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 name="Content Placeholder 2"/>
          <p:cNvSpPr txBox="1">
            <a:spLocks noGrp="1"/>
          </p:cNvSpPr>
          <p:nvPr>
            <p:ph type="body" idx="1"/>
          </p:nvPr>
        </p:nvSpPr>
        <p:spPr>
          <a:xfrm>
            <a:off x="928232" y="1735205"/>
            <a:ext cx="9855973" cy="4661653"/>
          </a:xfrm>
          <a:prstGeom prst="rect">
            <a:avLst/>
          </a:prstGeom>
        </p:spPr>
        <p:txBody>
          <a:bodyPr lIns="45719" tIns="45720" rIns="45719" bIns="45720" rtlCol="1" anchor="t">
            <a:noAutofit/>
          </a:bodyPr>
          <a:lstStyle/>
          <a:p>
            <a:pPr rtl="1">
              <a:lnSpc>
                <a:spcPct val="100000"/>
              </a:lnSpc>
              <a:spcBef>
                <a:spcPts val="0"/>
              </a:spcBef>
              <a:defRPr sz="2200"/>
            </a:pPr>
            <a:r>
              <a:rPr lang="ar" b="1" dirty="0">
                <a:solidFill>
                  <a:srgbClr val="729E2D"/>
                </a:solidFill>
                <a:latin typeface="Sakkal Majalla" panose="02000000000000000000" pitchFamily="2" charset="-78"/>
                <a:cs typeface="Sakkal Majalla" panose="02000000000000000000" pitchFamily="2" charset="-78"/>
              </a:rPr>
              <a:t>مقابلة مع الحماة ونيلي</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قرِّر إذا كانت حالةً أم لا</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حدد المُخالِطين الآخرين</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التدابير الاحترازية للمخالطين</a:t>
            </a:r>
            <a:endParaRPr lang="hu-HU" dirty="0">
              <a:latin typeface="Sakkal Majalla" panose="02000000000000000000" pitchFamily="2" charset="-78"/>
              <a:cs typeface="Sakkal Majalla" panose="02000000000000000000" pitchFamily="2" charset="-78"/>
            </a:endParaRPr>
          </a:p>
          <a:p>
            <a:pPr marL="216535" lvl="1" indent="-71755" rtl="1">
              <a:lnSpc>
                <a:spcPct val="100000"/>
              </a:lnSpc>
              <a:spcBef>
                <a:spcPts val="0"/>
              </a:spcBef>
              <a:buClr>
                <a:schemeClr val="accent3"/>
              </a:buClr>
              <a:buFont typeface="Arial"/>
              <a:defRPr sz="2200"/>
            </a:pPr>
            <a:endParaRPr lang="hu-HU" sz="1000" dirty="0">
              <a:latin typeface="Sakkal Majalla" panose="02000000000000000000" pitchFamily="2" charset="-78"/>
              <a:cs typeface="Sakkal Majalla" panose="02000000000000000000" pitchFamily="2" charset="-78"/>
            </a:endParaRPr>
          </a:p>
          <a:p>
            <a:pPr rtl="1">
              <a:lnSpc>
                <a:spcPct val="100000"/>
              </a:lnSpc>
              <a:spcBef>
                <a:spcPts val="0"/>
              </a:spcBef>
              <a:defRPr sz="2200"/>
            </a:pPr>
            <a:r>
              <a:rPr lang="ar" b="1" dirty="0">
                <a:solidFill>
                  <a:srgbClr val="729E2D"/>
                </a:solidFill>
                <a:latin typeface="Sakkal Majalla" panose="02000000000000000000" pitchFamily="2" charset="-78"/>
                <a:cs typeface="Sakkal Majalla" panose="02000000000000000000" pitchFamily="2" charset="-78"/>
              </a:rPr>
              <a:t>نيلي</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التدابير الاحترازية للمخالطين</a:t>
            </a:r>
            <a:endParaRPr lang="hu-HU" dirty="0">
              <a:latin typeface="Sakkal Majalla" panose="02000000000000000000" pitchFamily="2" charset="-78"/>
              <a:cs typeface="Sakkal Majalla" panose="02000000000000000000" pitchFamily="2" charset="-78"/>
            </a:endParaRPr>
          </a:p>
          <a:p>
            <a:pPr marL="216535" lvl="1" indent="-71755" rtl="1">
              <a:lnSpc>
                <a:spcPct val="100000"/>
              </a:lnSpc>
              <a:spcBef>
                <a:spcPts val="0"/>
              </a:spcBef>
              <a:buClr>
                <a:schemeClr val="accent3"/>
              </a:buClr>
              <a:buFont typeface="Arial"/>
              <a:defRPr sz="2200"/>
            </a:pPr>
            <a:endParaRPr sz="1000" dirty="0">
              <a:latin typeface="Sakkal Majalla" panose="02000000000000000000" pitchFamily="2" charset="-78"/>
              <a:cs typeface="Sakkal Majalla" panose="02000000000000000000" pitchFamily="2" charset="-78"/>
            </a:endParaRPr>
          </a:p>
          <a:p>
            <a:pPr marL="0" lvl="1" indent="0" rtl="1">
              <a:lnSpc>
                <a:spcPct val="100000"/>
              </a:lnSpc>
              <a:spcBef>
                <a:spcPts val="0"/>
              </a:spcBef>
              <a:buSzTx/>
              <a:buNone/>
              <a:defRPr sz="2200"/>
            </a:pPr>
            <a:r>
              <a:rPr lang="ar" b="1" dirty="0">
                <a:solidFill>
                  <a:srgbClr val="729E2D"/>
                </a:solidFill>
                <a:latin typeface="Sakkal Majalla" panose="02000000000000000000" pitchFamily="2" charset="-78"/>
                <a:cs typeface="Sakkal Majalla" panose="02000000000000000000" pitchFamily="2" charset="-78"/>
              </a:rPr>
              <a:t>مقابلة مع الجار</a:t>
            </a:r>
            <a:endParaRPr b="1" dirty="0">
              <a:solidFill>
                <a:srgbClr val="729E2D"/>
              </a:solidFill>
              <a:latin typeface="Sakkal Majalla" panose="02000000000000000000" pitchFamily="2" charset="-78"/>
              <a:cs typeface="Sakkal Majalla" panose="02000000000000000000" pitchFamily="2" charset="-78"/>
            </a:endParaRP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كيف يمكن التغلب على حاجز اللغة؟</a:t>
            </a:r>
            <a:endParaRPr lang="hu-HU" dirty="0">
              <a:latin typeface="Sakkal Majalla" panose="02000000000000000000" pitchFamily="2" charset="-78"/>
              <a:cs typeface="Sakkal Majalla" panose="02000000000000000000" pitchFamily="2" charset="-78"/>
            </a:endParaRPr>
          </a:p>
          <a:p>
            <a:pPr marL="216535" lvl="1" indent="-71755" rtl="1">
              <a:lnSpc>
                <a:spcPct val="100000"/>
              </a:lnSpc>
              <a:spcBef>
                <a:spcPts val="0"/>
              </a:spcBef>
              <a:buClr>
                <a:schemeClr val="accent3"/>
              </a:buClr>
              <a:buFont typeface="Arial"/>
              <a:defRPr sz="2200"/>
            </a:pPr>
            <a:endParaRPr sz="1000" dirty="0">
              <a:latin typeface="Sakkal Majalla" panose="02000000000000000000" pitchFamily="2" charset="-78"/>
              <a:cs typeface="Sakkal Majalla" panose="02000000000000000000" pitchFamily="2" charset="-78"/>
            </a:endParaRPr>
          </a:p>
          <a:p>
            <a:pPr marL="0" lvl="1" indent="0" rtl="1">
              <a:lnSpc>
                <a:spcPct val="100000"/>
              </a:lnSpc>
              <a:spcBef>
                <a:spcPts val="0"/>
              </a:spcBef>
              <a:buSzTx/>
              <a:buNone/>
              <a:defRPr sz="2200"/>
            </a:pPr>
            <a:r>
              <a:rPr lang="ar" b="1" dirty="0">
                <a:solidFill>
                  <a:srgbClr val="729E2D"/>
                </a:solidFill>
                <a:latin typeface="Sakkal Majalla" panose="02000000000000000000" pitchFamily="2" charset="-78"/>
                <a:cs typeface="Sakkal Majalla" panose="02000000000000000000" pitchFamily="2" charset="-78"/>
              </a:rPr>
              <a:t>اجتماع مع المجتمع المحلي</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أنصت إلى الأسئلة والمخاوف وأجب عنها.</a:t>
            </a:r>
          </a:p>
          <a:p>
            <a:pPr marL="216535" lvl="1" indent="-71755" rtl="1">
              <a:lnSpc>
                <a:spcPct val="100000"/>
              </a:lnSpc>
              <a:spcBef>
                <a:spcPts val="0"/>
              </a:spcBef>
              <a:buClr>
                <a:schemeClr val="accent3"/>
              </a:buClr>
              <a:buFont typeface="Arial"/>
              <a:defRPr sz="2200"/>
            </a:pPr>
            <a:r>
              <a:rPr lang="ar" dirty="0">
                <a:latin typeface="Sakkal Majalla" panose="02000000000000000000" pitchFamily="2" charset="-78"/>
                <a:cs typeface="Sakkal Majalla" panose="02000000000000000000" pitchFamily="2" charset="-78"/>
              </a:rPr>
              <a:t>   زودهم بمعلومات عن كيفية وقاية أنفسهم من المرض.     </a:t>
            </a:r>
            <a:endParaRPr dirty="0">
              <a:latin typeface="Sakkal Majalla" panose="02000000000000000000" pitchFamily="2" charset="-78"/>
              <a:cs typeface="Sakkal Majalla" panose="02000000000000000000" pitchFamily="2" charset="-78"/>
            </a:endParaRPr>
          </a:p>
        </p:txBody>
      </p:sp>
      <p:sp>
        <p:nvSpPr>
          <p:cNvPr id="738" name="C5 Debriefing (1)"/>
          <p:cNvSpPr txBox="1">
            <a:spLocks noGrp="1"/>
          </p:cNvSpPr>
          <p:nvPr>
            <p:ph type="title"/>
          </p:nvPr>
        </p:nvSpPr>
        <p:spPr>
          <a:xfrm>
            <a:off x="208800" y="-21600"/>
            <a:ext cx="5454245"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(1)</a:t>
            </a:r>
            <a:endParaRPr lang="en-US" b="1" dirty="0">
              <a:latin typeface="Sakkal Majalla" panose="02000000000000000000" pitchFamily="2" charset="-78"/>
              <a:cs typeface="Sakkal Majalla" panose="02000000000000000000" pitchFamily="2" charset="-78"/>
            </a:endParaRPr>
          </a:p>
        </p:txBody>
      </p:sp>
      <p:sp>
        <p:nvSpPr>
          <p:cNvPr id="740" name="Content Placeholder 2"/>
          <p:cNvSpPr txBox="1"/>
          <p:nvPr/>
        </p:nvSpPr>
        <p:spPr>
          <a:xfrm>
            <a:off x="796223" y="1067757"/>
            <a:ext cx="998798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تنفيذ نشاط التقصي النشط للحالات في المجتمع المحلي</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37">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737">
                                            <p:txEl>
                                              <p:pRg st="2" end="2"/>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737">
                                            <p:txEl>
                                              <p:pRg st="3" end="3"/>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737">
                                            <p:txEl>
                                              <p:pRg st="5" end="5"/>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737">
                                            <p:txEl>
                                              <p:pRg st="6" end="6"/>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737">
                                            <p:txEl>
                                              <p:pRg st="8" end="8"/>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737">
                                            <p:txEl>
                                              <p:pRg st="9" end="9"/>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iterate>
                                    <p:tmAbs val="0"/>
                                  </p:iterate>
                                  <p:childTnLst>
                                    <p:set>
                                      <p:cBhvr>
                                        <p:cTn id="27" fill="hold"/>
                                        <p:tgtEl>
                                          <p:spTgt spid="737">
                                            <p:txEl>
                                              <p:pRg st="11" end="11"/>
                                            </p:txEl>
                                          </p:spTgt>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grpId="0" nodeType="afterEffect">
                                  <p:stCondLst>
                                    <p:cond delay="0"/>
                                  </p:stCondLst>
                                  <p:iterate>
                                    <p:tmAbs val="0"/>
                                  </p:iterate>
                                  <p:childTnLst>
                                    <p:set>
                                      <p:cBhvr>
                                        <p:cTn id="30" fill="hold"/>
                                        <p:tgtEl>
                                          <p:spTgt spid="737">
                                            <p:txEl>
                                              <p:pRg st="12" end="12"/>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73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 grpId="0" build="p" bldLvl="5" animBg="1" advAuto="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2" name="Content Placeholder 2"/>
          <p:cNvSpPr txBox="1">
            <a:spLocks noGrp="1"/>
          </p:cNvSpPr>
          <p:nvPr>
            <p:ph type="body" idx="1"/>
          </p:nvPr>
        </p:nvSpPr>
        <p:spPr>
          <a:xfrm>
            <a:off x="1439999" y="2402676"/>
            <a:ext cx="9206979" cy="2553932"/>
          </a:xfrm>
          <a:prstGeom prst="rect">
            <a:avLst/>
          </a:prstGeom>
        </p:spPr>
        <p:txBody>
          <a:bodyPr rtlCol="1">
            <a:normAutofit/>
          </a:bodyPr>
          <a:lstStyle/>
          <a:p>
            <a:pPr rtl="1"/>
            <a:r>
              <a:rPr lang="ar" sz="2200" b="1" dirty="0">
                <a:solidFill>
                  <a:srgbClr val="729E2D"/>
                </a:solidFill>
                <a:latin typeface="Sakkal Majalla" panose="02000000000000000000" pitchFamily="2" charset="-78"/>
                <a:cs typeface="Sakkal Majalla" panose="02000000000000000000" pitchFamily="2" charset="-78"/>
              </a:rPr>
              <a:t>كيف تُسم</a:t>
            </a:r>
            <a:r>
              <a:rPr lang="ar-EG" sz="2200" b="1" dirty="0">
                <a:solidFill>
                  <a:srgbClr val="729E2D"/>
                </a:solidFill>
                <a:latin typeface="Sakkal Majalla" panose="02000000000000000000" pitchFamily="2" charset="-78"/>
                <a:cs typeface="Sakkal Majalla" panose="02000000000000000000" pitchFamily="2" charset="-78"/>
              </a:rPr>
              <a:t>ِّ</a:t>
            </a:r>
            <a:r>
              <a:rPr lang="ar" sz="2200" b="1" dirty="0">
                <a:solidFill>
                  <a:srgbClr val="729E2D"/>
                </a:solidFill>
                <a:latin typeface="Sakkal Majalla" panose="02000000000000000000" pitchFamily="2" charset="-78"/>
                <a:cs typeface="Sakkal Majalla" panose="02000000000000000000" pitchFamily="2" charset="-78"/>
              </a:rPr>
              <a:t> أو تصف هذا السلوك من هذا العضو الذي حاول التقرب من نيلي؟ </a:t>
            </a:r>
          </a:p>
          <a:p>
            <a:pPr rtl="1"/>
            <a:r>
              <a:rPr lang="ar" sz="2200" dirty="0">
                <a:latin typeface="Sakkal Majalla" panose="02000000000000000000" pitchFamily="2" charset="-78"/>
                <a:cs typeface="Sakkal Majalla" panose="02000000000000000000" pitchFamily="2" charset="-78"/>
              </a:rPr>
              <a:t>الاستغلال الجنسي: أي استغلال فعلي أو الشروع في استغلال موقف ضعف أو قُوى متباينة أو ثقة، لأغراض جنسية، ويشمل ذلك على سبيل المثال لا الحصر، جَني أرباح نقدية، أو اجتماعية، أو سياسية من الاستغلال الجنسي للغير. </a:t>
            </a:r>
          </a:p>
        </p:txBody>
      </p:sp>
      <p:sp>
        <p:nvSpPr>
          <p:cNvPr id="745" name="Content Placeholder 2"/>
          <p:cNvSpPr txBox="1"/>
          <p:nvPr/>
        </p:nvSpPr>
        <p:spPr>
          <a:xfrm>
            <a:off x="246974" y="1330641"/>
            <a:ext cx="10851949"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فيما يلي أدناه قائمة بالإجابات ع</a:t>
            </a:r>
            <a:r>
              <a:rPr lang="ar-EG" b="1" dirty="0">
                <a:latin typeface="Sakkal Majalla" panose="02000000000000000000" pitchFamily="2" charset="-78"/>
                <a:cs typeface="Sakkal Majalla" panose="02000000000000000000" pitchFamily="2" charset="-78"/>
              </a:rPr>
              <a:t>ن</a:t>
            </a:r>
            <a:r>
              <a:rPr lang="ar" b="1" dirty="0">
                <a:latin typeface="Sakkal Majalla" panose="02000000000000000000" pitchFamily="2" charset="-78"/>
                <a:cs typeface="Sakkal Majalla" panose="02000000000000000000" pitchFamily="2" charset="-78"/>
              </a:rPr>
              <a:t> السلوك غير اللائق الذي صدر عن عضو فريق الاستجابة السريعة (2)</a:t>
            </a:r>
          </a:p>
        </p:txBody>
      </p:sp>
      <p:sp>
        <p:nvSpPr>
          <p:cNvPr id="4" name="C5 Debriefing (1)">
            <a:extLst>
              <a:ext uri="{FF2B5EF4-FFF2-40B4-BE49-F238E27FC236}">
                <a16:creationId xmlns:a16="http://schemas.microsoft.com/office/drawing/2014/main" id="{E667DAC7-9E16-49CC-30AA-395BB02DBE07}"/>
              </a:ext>
            </a:extLst>
          </p:cNvPr>
          <p:cNvSpPr txBox="1">
            <a:spLocks noGrp="1"/>
          </p:cNvSpPr>
          <p:nvPr>
            <p:ph type="title"/>
          </p:nvPr>
        </p:nvSpPr>
        <p:spPr>
          <a:xfrm>
            <a:off x="208800" y="-21600"/>
            <a:ext cx="4893136"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(2)</a:t>
            </a:r>
            <a:endParaRPr lang="en-US"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1306010398"/>
      </p:ext>
    </p:extLst>
  </p:cSld>
  <p:clrMapOvr>
    <a:masterClrMapping/>
  </p:clrMapOvr>
  <p:transition spd="med"/>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 name="Content Placeholder 2"/>
          <p:cNvSpPr txBox="1">
            <a:spLocks noGrp="1"/>
          </p:cNvSpPr>
          <p:nvPr>
            <p:ph type="body" idx="1"/>
          </p:nvPr>
        </p:nvSpPr>
        <p:spPr>
          <a:xfrm>
            <a:off x="1697175" y="2304825"/>
            <a:ext cx="9375145" cy="4654071"/>
          </a:xfrm>
          <a:prstGeom prst="rect">
            <a:avLst/>
          </a:prstGeom>
        </p:spPr>
        <p:txBody>
          <a:bodyPr rtlCol="1">
            <a:normAutofit/>
          </a:bodyPr>
          <a:lstStyle/>
          <a:p>
            <a:pPr rtl="1">
              <a:spcBef>
                <a:spcPts val="1000"/>
              </a:spcBef>
            </a:pPr>
            <a:r>
              <a:rPr lang="ar" sz="2200" b="1" dirty="0">
                <a:solidFill>
                  <a:srgbClr val="729E2D"/>
                </a:solidFill>
                <a:latin typeface="Sakkal Majalla" panose="02000000000000000000" pitchFamily="2" charset="-78"/>
                <a:cs typeface="Sakkal Majalla" panose="02000000000000000000" pitchFamily="2" charset="-78"/>
              </a:rPr>
              <a:t>ما الذي ينبغي فعله لمنع مثل هذه المواقف؟ </a:t>
            </a:r>
          </a:p>
          <a:p>
            <a:pPr marL="252000" indent="-252000" rtl="1">
              <a:spcBef>
                <a:spcPts val="600"/>
              </a:spcBef>
              <a:buClr>
                <a:srgbClr val="729E2D"/>
              </a:buClr>
              <a:buFont typeface="Arial" panose="020B0604020202020204" pitchFamily="34" charset="0"/>
              <a:buChar char="•"/>
            </a:pPr>
            <a:r>
              <a:rPr lang="ar" sz="2200" dirty="0">
                <a:latin typeface="Sakkal Majalla" panose="02000000000000000000" pitchFamily="2" charset="-78"/>
                <a:cs typeface="Sakkal Majalla" panose="02000000000000000000" pitchFamily="2" charset="-78"/>
              </a:rPr>
              <a:t>وضع مدونة لقواعد السلوك تتناول الانتهاك الجنسي والاستغلال الجنسي كي يتبعها أعضاء فريق الاستجابة السريعة.</a:t>
            </a:r>
          </a:p>
          <a:p>
            <a:pPr marL="252000" indent="-252000" rtl="1">
              <a:spcBef>
                <a:spcPts val="600"/>
              </a:spcBef>
              <a:buClr>
                <a:srgbClr val="729E2D"/>
              </a:buClr>
              <a:buFont typeface="Arial" panose="020B0604020202020204" pitchFamily="34" charset="0"/>
              <a:buChar char="•"/>
            </a:pPr>
            <a:r>
              <a:rPr lang="ar" sz="2200" dirty="0">
                <a:latin typeface="Sakkal Majalla" panose="02000000000000000000" pitchFamily="2" charset="-78"/>
                <a:cs typeface="Sakkal Majalla" panose="02000000000000000000" pitchFamily="2" charset="-78"/>
              </a:rPr>
              <a:t>تدريب فِرَق الاستجابة السريعة على هذه المدونة.</a:t>
            </a:r>
          </a:p>
          <a:p>
            <a:pPr marL="252000" indent="-252000" rtl="1">
              <a:spcBef>
                <a:spcPts val="600"/>
              </a:spcBef>
              <a:buClr>
                <a:srgbClr val="729E2D"/>
              </a:buClr>
              <a:buFont typeface="Arial" panose="020B0604020202020204" pitchFamily="34" charset="0"/>
              <a:buChar char="•"/>
            </a:pPr>
            <a:r>
              <a:rPr lang="ar" sz="2200" dirty="0">
                <a:latin typeface="Sakkal Majalla" panose="02000000000000000000" pitchFamily="2" charset="-78"/>
                <a:cs typeface="Sakkal Majalla" panose="02000000000000000000" pitchFamily="2" charset="-78"/>
              </a:rPr>
              <a:t>إزكاء الوعي بالمخاطر التي يواجهها كل من الضحية وأعضاء فريق الاستجابة السريعة</a:t>
            </a:r>
            <a:r>
              <a:rPr lang="ar-EG" sz="2200" dirty="0">
                <a:latin typeface="Sakkal Majalla" panose="02000000000000000000" pitchFamily="2" charset="-78"/>
                <a:cs typeface="Sakkal Majalla" panose="02000000000000000000" pitchFamily="2" charset="-78"/>
              </a:rPr>
              <a:t>: </a:t>
            </a:r>
            <a:r>
              <a:rPr lang="ar" sz="2200" dirty="0">
                <a:latin typeface="Sakkal Majalla" panose="02000000000000000000" pitchFamily="2" charset="-78"/>
                <a:cs typeface="Sakkal Majalla" panose="02000000000000000000" pitchFamily="2" charset="-78"/>
              </a:rPr>
              <a:t>الإجراءات التأديبية، والأمراض المنقولة جنسيً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 والحمل غير المرغوب فيه ...</a:t>
            </a:r>
          </a:p>
        </p:txBody>
      </p:sp>
      <p:sp>
        <p:nvSpPr>
          <p:cNvPr id="4" name="C5 Debriefing (1)">
            <a:extLst>
              <a:ext uri="{FF2B5EF4-FFF2-40B4-BE49-F238E27FC236}">
                <a16:creationId xmlns:a16="http://schemas.microsoft.com/office/drawing/2014/main" id="{E1C2FA2B-7A5E-AC2E-C4C8-58C9FF342C15}"/>
              </a:ext>
            </a:extLst>
          </p:cNvPr>
          <p:cNvSpPr txBox="1">
            <a:spLocks noGrp="1"/>
          </p:cNvSpPr>
          <p:nvPr>
            <p:ph type="title"/>
          </p:nvPr>
        </p:nvSpPr>
        <p:spPr>
          <a:xfrm>
            <a:off x="208800" y="-21600"/>
            <a:ext cx="4882745"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(3)</a:t>
            </a:r>
            <a:endParaRPr lang="en-US" b="1" dirty="0">
              <a:latin typeface="Sakkal Majalla" panose="02000000000000000000" pitchFamily="2" charset="-78"/>
              <a:cs typeface="Sakkal Majalla" panose="02000000000000000000" pitchFamily="2" charset="-78"/>
            </a:endParaRPr>
          </a:p>
        </p:txBody>
      </p:sp>
      <p:sp>
        <p:nvSpPr>
          <p:cNvPr id="5" name="Content Placeholder 2">
            <a:extLst>
              <a:ext uri="{FF2B5EF4-FFF2-40B4-BE49-F238E27FC236}">
                <a16:creationId xmlns:a16="http://schemas.microsoft.com/office/drawing/2014/main" id="{C302A0CB-B5C5-04AE-680B-1815EE4BA2F6}"/>
              </a:ext>
            </a:extLst>
          </p:cNvPr>
          <p:cNvSpPr txBox="1"/>
          <p:nvPr/>
        </p:nvSpPr>
        <p:spPr>
          <a:xfrm>
            <a:off x="704175" y="921298"/>
            <a:ext cx="9987982"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فيما يلي أدناه قائمة بالإجابات على السلوك غير اللائق الذي صدر عن عضو فريق الاستجابة السريعة (3)</a:t>
            </a:r>
          </a:p>
        </p:txBody>
      </p:sp>
    </p:spTree>
  </p:cSld>
  <p:clrMapOvr>
    <a:masterClrMapping/>
  </p:clrMapOvr>
  <p:transition spd="med"/>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2" name="Content Placeholder 2"/>
          <p:cNvSpPr txBox="1">
            <a:spLocks noGrp="1"/>
          </p:cNvSpPr>
          <p:nvPr>
            <p:ph type="body" idx="1"/>
          </p:nvPr>
        </p:nvSpPr>
        <p:spPr>
          <a:xfrm>
            <a:off x="1859101" y="2125135"/>
            <a:ext cx="8912690" cy="4654072"/>
          </a:xfrm>
          <a:prstGeom prst="rect">
            <a:avLst/>
          </a:prstGeom>
        </p:spPr>
        <p:txBody>
          <a:bodyPr lIns="45719" tIns="45720" rIns="45719" bIns="45720" rtlCol="1" anchor="t">
            <a:normAutofit/>
          </a:bodyPr>
          <a:lstStyle/>
          <a:p>
            <a:pPr rtl="1">
              <a:lnSpc>
                <a:spcPct val="81000"/>
              </a:lnSpc>
            </a:pPr>
            <a:r>
              <a:rPr lang="ar" sz="2200" b="1" dirty="0">
                <a:solidFill>
                  <a:srgbClr val="729E2D"/>
                </a:solidFill>
                <a:latin typeface="Sakkal Majalla" panose="02000000000000000000" pitchFamily="2" charset="-78"/>
                <a:cs typeface="Sakkal Majalla" panose="02000000000000000000" pitchFamily="2" charset="-78"/>
              </a:rPr>
              <a:t>ما الذي ينبغي فعله في إطار التصدي لمثل هذه المواقف؟</a:t>
            </a:r>
          </a:p>
          <a:p>
            <a:pPr marL="342900" indent="-342900" rtl="1">
              <a:lnSpc>
                <a:spcPct val="81000"/>
              </a:lnSpc>
              <a:spcBef>
                <a:spcPts val="1000"/>
              </a:spcBef>
              <a:buClr>
                <a:srgbClr val="729E2D"/>
              </a:buClr>
              <a:buFont typeface="Arial" panose="020B0604020202020204" pitchFamily="34" charset="0"/>
              <a:buChar char="•"/>
            </a:pPr>
            <a:r>
              <a:rPr lang="ar" sz="2200" dirty="0">
                <a:latin typeface="Sakkal Majalla" panose="02000000000000000000" pitchFamily="2" charset="-78"/>
                <a:cs typeface="Sakkal Majalla" panose="02000000000000000000" pitchFamily="2" charset="-78"/>
              </a:rPr>
              <a:t>سيعتمد التصدِّي للاستغلال الجنسي أو محاولة الاستغلال الجنسي على مدونة القواعد السلوكية الخاصة بالمنظمة التي يعمل لديها عضو فريق الاستجابة السريعة.</a:t>
            </a:r>
          </a:p>
          <a:p>
            <a:pPr marL="342900" indent="-342900" rtl="1">
              <a:lnSpc>
                <a:spcPct val="81000"/>
              </a:lnSpc>
              <a:buClr>
                <a:srgbClr val="729E2D"/>
              </a:buClr>
              <a:buFont typeface="Arial" panose="020B0604020202020204" pitchFamily="34" charset="0"/>
              <a:buChar char="•"/>
            </a:pPr>
            <a:r>
              <a:rPr lang="ar" sz="2200" dirty="0">
                <a:latin typeface="Sakkal Majalla" panose="02000000000000000000" pitchFamily="2" charset="-78"/>
                <a:cs typeface="Sakkal Majalla" panose="02000000000000000000" pitchFamily="2" charset="-78"/>
              </a:rPr>
              <a:t>وحسب مدونة القواعد السلوكية، في هذا السياق، قد تشمل أمثلة الاستجابات الآتي:</a:t>
            </a:r>
          </a:p>
          <a:p>
            <a:pPr marL="216535" lvl="1" indent="-71755" rtl="1">
              <a:lnSpc>
                <a:spcPct val="81000"/>
              </a:lnSpc>
              <a:buClr>
                <a:srgbClr val="729E2D"/>
              </a:buClr>
              <a:buFont typeface="Courier New" panose="020B0604020202020204" pitchFamily="34" charset="0"/>
              <a:buChar char="o"/>
            </a:pPr>
            <a:r>
              <a:rPr lang="ar" sz="2200" dirty="0">
                <a:latin typeface="Sakkal Majalla" panose="02000000000000000000" pitchFamily="2" charset="-78"/>
                <a:cs typeface="Sakkal Majalla" panose="02000000000000000000" pitchFamily="2" charset="-78"/>
              </a:rPr>
              <a:t>التحدث إلى عضو فريق الاستجابة السريعة الذي صدر عنه السلوك غير اللائق (محاولة الاستغلال الجنسي) لزيادة وعيه بهذه المسألة.</a:t>
            </a:r>
          </a:p>
          <a:p>
            <a:pPr marL="216535" lvl="1" indent="-71755" rtl="1">
              <a:lnSpc>
                <a:spcPct val="81000"/>
              </a:lnSpc>
              <a:buClr>
                <a:srgbClr val="729E2D"/>
              </a:buClr>
              <a:buFont typeface="Courier New" panose="020B0604020202020204" pitchFamily="34" charset="0"/>
              <a:buChar char="o"/>
            </a:pPr>
            <a:r>
              <a:rPr lang="ar" sz="2200" dirty="0">
                <a:latin typeface="Sakkal Majalla" panose="02000000000000000000" pitchFamily="2" charset="-78"/>
                <a:cs typeface="Sakkal Majalla" panose="02000000000000000000" pitchFamily="2" charset="-78"/>
              </a:rPr>
              <a:t>ينبغي على عضو فريق الاستجابة السريعة أن يعتذر لنيلي عن هذا السلوك غير اللائق.</a:t>
            </a:r>
          </a:p>
          <a:p>
            <a:pPr marL="216535" lvl="1" indent="-71755" rtl="1">
              <a:lnSpc>
                <a:spcPct val="81000"/>
              </a:lnSpc>
              <a:buClr>
                <a:srgbClr val="729E2D"/>
              </a:buClr>
              <a:buFont typeface="Courier New" panose="020B0604020202020204" pitchFamily="34" charset="0"/>
              <a:buChar char="o"/>
            </a:pPr>
            <a:r>
              <a:rPr lang="ar" sz="2200" dirty="0">
                <a:latin typeface="Sakkal Majalla" panose="02000000000000000000" pitchFamily="2" charset="-78"/>
                <a:cs typeface="Sakkal Majalla" panose="02000000000000000000" pitchFamily="2" charset="-78"/>
              </a:rPr>
              <a:t>إبلاغ قائد فريق الاستجابة السريعة بالموقف.</a:t>
            </a:r>
          </a:p>
          <a:p>
            <a:pPr marL="216535" lvl="1" indent="-71755" rtl="1">
              <a:lnSpc>
                <a:spcPct val="81000"/>
              </a:lnSpc>
              <a:buClr>
                <a:srgbClr val="729E2D"/>
              </a:buClr>
              <a:buFont typeface="Courier New" panose="020B0604020202020204" pitchFamily="34" charset="0"/>
              <a:buChar char="o"/>
            </a:pPr>
            <a:r>
              <a:rPr lang="ar" sz="2200" dirty="0">
                <a:latin typeface="Sakkal Majalla" panose="02000000000000000000" pitchFamily="2" charset="-78"/>
                <a:cs typeface="Sakkal Majalla" panose="02000000000000000000" pitchFamily="2" charset="-78"/>
              </a:rPr>
              <a:t>يمكن أن يتخذ قائد فريق الاستجابة السريعة تدبيرًا تأديبيً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 ضد هذا العضو، استنادًا إلى مدونة القواعد السلوكية.</a:t>
            </a:r>
          </a:p>
        </p:txBody>
      </p:sp>
      <p:sp>
        <p:nvSpPr>
          <p:cNvPr id="2" name="Content Placeholder 2">
            <a:extLst>
              <a:ext uri="{FF2B5EF4-FFF2-40B4-BE49-F238E27FC236}">
                <a16:creationId xmlns:a16="http://schemas.microsoft.com/office/drawing/2014/main" id="{D3BB402A-ADC4-572F-8144-7F6249E6CCC1}"/>
              </a:ext>
            </a:extLst>
          </p:cNvPr>
          <p:cNvSpPr txBox="1"/>
          <p:nvPr/>
        </p:nvSpPr>
        <p:spPr>
          <a:xfrm>
            <a:off x="627975" y="921298"/>
            <a:ext cx="9987982"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فيما يلي أدناه قائمة بالإجابات على السلوك غير اللائق الذي صدر عن عضو فريق الاستجابة السريعة (4)</a:t>
            </a:r>
          </a:p>
        </p:txBody>
      </p:sp>
      <p:sp>
        <p:nvSpPr>
          <p:cNvPr id="5" name="C5 Debriefing (1)">
            <a:extLst>
              <a:ext uri="{FF2B5EF4-FFF2-40B4-BE49-F238E27FC236}">
                <a16:creationId xmlns:a16="http://schemas.microsoft.com/office/drawing/2014/main" id="{CCC7F668-8885-EEDD-290B-28AE2029EFC7}"/>
              </a:ext>
            </a:extLst>
          </p:cNvPr>
          <p:cNvSpPr txBox="1">
            <a:spLocks noGrp="1"/>
          </p:cNvSpPr>
          <p:nvPr>
            <p:ph type="title"/>
          </p:nvPr>
        </p:nvSpPr>
        <p:spPr>
          <a:xfrm>
            <a:off x="208800" y="-21600"/>
            <a:ext cx="4955482"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(4)</a:t>
            </a:r>
            <a:endParaRPr lang="en-US" b="1" dirty="0">
              <a:latin typeface="Sakkal Majalla" panose="02000000000000000000" pitchFamily="2" charset="-78"/>
              <a:cs typeface="Sakkal Majalla" panose="02000000000000000000" pitchFamily="2" charset="-78"/>
            </a:endParaRPr>
          </a:p>
        </p:txBody>
      </p:sp>
      <p:sp>
        <p:nvSpPr>
          <p:cNvPr id="3" name="ZoneTexte 1">
            <a:extLst>
              <a:ext uri="{FF2B5EF4-FFF2-40B4-BE49-F238E27FC236}">
                <a16:creationId xmlns:a16="http://schemas.microsoft.com/office/drawing/2014/main" id="{550E56D7-5750-4DBC-5D01-EBF53C6C60BA}"/>
              </a:ext>
            </a:extLst>
          </p:cNvPr>
          <p:cNvSpPr txBox="1"/>
          <p:nvPr/>
        </p:nvSpPr>
        <p:spPr>
          <a:xfrm>
            <a:off x="1283494" y="5629275"/>
            <a:ext cx="10458449"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45719" tIns="45719" rIns="45719" bIns="45719" numCol="1" spcCol="38100" rtlCol="1" fromWordArt="0" anchor="t" anchorCtr="0" forceAA="0" compatLnSpc="1">
            <a:prstTxWarp prst="textNoShape">
              <a:avLst/>
            </a:prstTxWarp>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 i="1">
                <a:solidFill>
                  <a:srgbClr val="FF0000"/>
                </a:solidFill>
                <a:latin typeface="Sakkal Majalla" panose="02000000000000000000" pitchFamily="2" charset="-78"/>
                <a:cs typeface="Sakkal Majalla" panose="02000000000000000000" pitchFamily="2" charset="-78"/>
              </a:rPr>
              <a:t>ملاحظة إلى المٌيسرين: يجب تكييف محتوى هذه الشريحة مع مدونة القواعد السلوكية المطبقة في بلدك وكيفية التصدي لمسائل الاستغلال والانتهاك الجنسيين والتحرش الجنسي في بلدك</a:t>
            </a:r>
            <a:r>
              <a:rPr lang="en" b="1" i="1">
                <a:solidFill>
                  <a:srgbClr val="FF0000"/>
                </a:solidFill>
                <a:latin typeface="Sakkal Majalla" panose="02000000000000000000" pitchFamily="2" charset="-78"/>
                <a:cs typeface="Sakkal Majalla" panose="02000000000000000000" pitchFamily="2" charset="-78"/>
              </a:rPr>
              <a:t>​</a:t>
            </a:r>
            <a:r>
              <a:rPr lang="ar" i="1">
                <a:solidFill>
                  <a:srgbClr val="FF0000"/>
                </a:solidFill>
                <a:latin typeface="Sakkal Majalla" panose="02000000000000000000" pitchFamily="2" charset="-78"/>
                <a:ea typeface="Source Sans Pro Regular"/>
                <a:cs typeface="Sakkal Majalla" panose="02000000000000000000" pitchFamily="2" charset="-78"/>
              </a:rPr>
              <a:t>.</a:t>
            </a:r>
            <a:endParaRPr lang="fr-FR" i="1" dirty="0">
              <a:solidFill>
                <a:srgbClr val="FF0000"/>
              </a:solidFill>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 name="Content Placeholder 2"/>
          <p:cNvSpPr txBox="1">
            <a:spLocks noGrp="1"/>
          </p:cNvSpPr>
          <p:nvPr>
            <p:ph type="body" sz="quarter" idx="1"/>
          </p:nvPr>
        </p:nvSpPr>
        <p:spPr>
          <a:xfrm>
            <a:off x="7106400" y="1645200"/>
            <a:ext cx="3960000" cy="4654071"/>
          </a:xfrm>
          <a:prstGeom prst="rect">
            <a:avLst/>
          </a:prstGeom>
        </p:spPr>
        <p:txBody>
          <a:bodyPr rtlCol="1"/>
          <a:lstStyle/>
          <a:p>
            <a:pPr algn="just" rtl="1"/>
            <a:r>
              <a:rPr dirty="0" err="1">
                <a:latin typeface="Sakkal Majalla" panose="02000000000000000000" pitchFamily="2" charset="-78"/>
                <a:cs typeface="Sakkal Majalla" panose="02000000000000000000" pitchFamily="2" charset="-78"/>
              </a:rPr>
              <a:t>تنتشر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الإعلام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lang="ar-EG" dirty="0">
                <a:latin typeface="Sakkal Majalla" panose="02000000000000000000" pitchFamily="2" charset="-78"/>
                <a:cs typeface="Sakkal Majalla" panose="02000000000000000000" pitchFamily="2" charset="-78"/>
              </a:rPr>
              <a:t> 100 </a:t>
            </a: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نساء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وأطفال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إسهال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مقاطعة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وفُعّ</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ل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a:t>
            </a:r>
          </a:p>
        </p:txBody>
      </p:sp>
      <p:sp>
        <p:nvSpPr>
          <p:cNvPr id="571" name="Title 1"/>
          <p:cNvSpPr txBox="1">
            <a:spLocks noGrp="1"/>
          </p:cNvSpPr>
          <p:nvPr>
            <p:ph type="title"/>
          </p:nvPr>
        </p:nvSpPr>
        <p:spPr>
          <a:xfrm>
            <a:off x="144001" y="4827"/>
            <a:ext cx="5477482" cy="68097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(1)</a:t>
            </a:r>
            <a:endParaRPr lang="en-US" b="1" dirty="0">
              <a:latin typeface="Sakkal Majalla" panose="02000000000000000000" pitchFamily="2" charset="-78"/>
              <a:cs typeface="Sakkal Majalla" panose="02000000000000000000" pitchFamily="2" charset="-78"/>
            </a:endParaRPr>
          </a:p>
        </p:txBody>
      </p:sp>
      <p:pic>
        <p:nvPicPr>
          <p:cNvPr id="4" name="Picture 3">
            <a:extLst>
              <a:ext uri="{FF2B5EF4-FFF2-40B4-BE49-F238E27FC236}">
                <a16:creationId xmlns:a16="http://schemas.microsoft.com/office/drawing/2014/main" id="{D60E8EA6-9D1F-E9A2-590E-F8EB980B80DC}"/>
              </a:ext>
            </a:extLst>
          </p:cNvPr>
          <p:cNvPicPr>
            <a:picLocks noChangeAspect="1"/>
          </p:cNvPicPr>
          <p:nvPr/>
        </p:nvPicPr>
        <p:blipFill rotWithShape="1">
          <a:blip r:embed="rId2"/>
          <a:srcRect l="15674" t="34795" r="66221" b="47348"/>
          <a:stretch/>
        </p:blipFill>
        <p:spPr>
          <a:xfrm rot="19941211">
            <a:off x="-567034" y="2465052"/>
            <a:ext cx="7231391" cy="2228854"/>
          </a:xfrm>
          <a:prstGeom prst="rect">
            <a:avLst/>
          </a:prstGeom>
        </p:spPr>
      </p:pic>
    </p:spTree>
  </p:cSld>
  <p:clrMapOvr>
    <a:masterClrMapping/>
  </p:clrMapOvr>
  <p:transition spd="med"/>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 name="Content Placeholder 2"/>
          <p:cNvSpPr txBox="1">
            <a:spLocks noGrp="1"/>
          </p:cNvSpPr>
          <p:nvPr>
            <p:ph type="body" idx="1"/>
          </p:nvPr>
        </p:nvSpPr>
        <p:spPr>
          <a:xfrm>
            <a:off x="1440000" y="1800000"/>
            <a:ext cx="9217490" cy="4654071"/>
          </a:xfrm>
          <a:prstGeom prst="rect">
            <a:avLst/>
          </a:prstGeom>
        </p:spPr>
        <p:txBody>
          <a:bodyPr rtlCol="1">
            <a:normAutofit/>
          </a:bodyPr>
          <a:lstStyle/>
          <a:p>
            <a:pPr rtl="1">
              <a:spcAft>
                <a:spcPts val="600"/>
              </a:spcAft>
            </a:pPr>
            <a:r>
              <a:rPr lang="ar" sz="2200" b="1" dirty="0">
                <a:solidFill>
                  <a:srgbClr val="729E2D"/>
                </a:solidFill>
                <a:latin typeface="Sakkal Majalla" panose="02000000000000000000" pitchFamily="2" charset="-78"/>
                <a:cs typeface="Sakkal Majalla" panose="02000000000000000000" pitchFamily="2" charset="-78"/>
              </a:rPr>
              <a:t>ينبغي أن تشمل </a:t>
            </a:r>
            <a:r>
              <a:rPr lang="ar" sz="2200" b="1">
                <a:solidFill>
                  <a:srgbClr val="729E2D"/>
                </a:solidFill>
                <a:latin typeface="Sakkal Majalla" panose="02000000000000000000" pitchFamily="2" charset="-78"/>
                <a:cs typeface="Sakkal Majalla" panose="02000000000000000000" pitchFamily="2" charset="-78"/>
              </a:rPr>
              <a:t>الرسائل </a:t>
            </a:r>
            <a:r>
              <a:rPr lang="ar-EG" sz="2200" b="1">
                <a:solidFill>
                  <a:srgbClr val="729E2D"/>
                </a:solidFill>
                <a:latin typeface="Sakkal Majalla" panose="02000000000000000000" pitchFamily="2" charset="-78"/>
                <a:cs typeface="Sakkal Majalla" panose="02000000000000000000" pitchFamily="2" charset="-78"/>
              </a:rPr>
              <a:t>الرئيسية</a:t>
            </a:r>
            <a:r>
              <a:rPr lang="ar" sz="2200" b="1">
                <a:solidFill>
                  <a:srgbClr val="729E2D"/>
                </a:solidFill>
                <a:latin typeface="Sakkal Majalla" panose="02000000000000000000" pitchFamily="2" charset="-78"/>
                <a:cs typeface="Sakkal Majalla" panose="02000000000000000000" pitchFamily="2" charset="-78"/>
              </a:rPr>
              <a:t> </a:t>
            </a:r>
            <a:r>
              <a:rPr lang="ar" sz="2200" b="1" dirty="0">
                <a:solidFill>
                  <a:srgbClr val="729E2D"/>
                </a:solidFill>
                <a:latin typeface="Sakkal Majalla" panose="02000000000000000000" pitchFamily="2" charset="-78"/>
                <a:cs typeface="Sakkal Majalla" panose="02000000000000000000" pitchFamily="2" charset="-78"/>
              </a:rPr>
              <a:t>توصيات بشأن المجالات الآتية:</a:t>
            </a:r>
            <a:endParaRPr lang="hu-HU" sz="2200" b="1" dirty="0">
              <a:solidFill>
                <a:srgbClr val="729E2D"/>
              </a:solidFill>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النظافة الشخصية</a:t>
            </a:r>
            <a:r>
              <a:rPr lang="ar-EG" sz="2200" dirty="0">
                <a:latin typeface="Sakkal Majalla" panose="02000000000000000000" pitchFamily="2" charset="-78"/>
                <a:cs typeface="Sakkal Majalla" panose="02000000000000000000" pitchFamily="2" charset="-78"/>
              </a:rPr>
              <a:t>.</a:t>
            </a:r>
            <a:endParaRPr lang="hu-HU"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الطعام</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مياه الشرب المأمونة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الآبار</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توصيات لمرضى الإسهال</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lang="ar" sz="2200" dirty="0">
                <a:latin typeface="Sakkal Majalla" panose="02000000000000000000" pitchFamily="2" charset="-78"/>
                <a:cs typeface="Sakkal Majalla" panose="02000000000000000000" pitchFamily="2" charset="-78"/>
              </a:rPr>
              <a:t>الاعتناء بالمرضى</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endParaRPr sz="2200" dirty="0">
              <a:latin typeface="Sakkal Majalla" panose="02000000000000000000" pitchFamily="2" charset="-78"/>
              <a:cs typeface="Sakkal Majalla" panose="02000000000000000000" pitchFamily="2" charset="-78"/>
            </a:endParaRPr>
          </a:p>
          <a:p>
            <a:pPr rtl="1"/>
            <a:r>
              <a:rPr lang="ar" sz="2200" dirty="0">
                <a:latin typeface="Sakkal Majalla" panose="02000000000000000000" pitchFamily="2" charset="-78"/>
                <a:cs typeface="Sakkal Majalla" panose="02000000000000000000" pitchFamily="2" charset="-78"/>
              </a:rPr>
              <a:t>ينبغي أن تشمل </a:t>
            </a:r>
            <a:r>
              <a:rPr lang="ar" sz="2200">
                <a:latin typeface="Sakkal Majalla" panose="02000000000000000000" pitchFamily="2" charset="-78"/>
                <a:cs typeface="Sakkal Majalla" panose="02000000000000000000" pitchFamily="2" charset="-78"/>
              </a:rPr>
              <a:t>رسائل رئيس</a:t>
            </a:r>
            <a:r>
              <a:rPr lang="ar-EG" sz="2200">
                <a:latin typeface="Sakkal Majalla" panose="02000000000000000000" pitchFamily="2" charset="-78"/>
                <a:cs typeface="Sakkal Majalla" panose="02000000000000000000" pitchFamily="2" charset="-78"/>
              </a:rPr>
              <a:t>ي</a:t>
            </a:r>
            <a:r>
              <a:rPr lang="ar" sz="2200">
                <a:latin typeface="Sakkal Majalla" panose="02000000000000000000" pitchFamily="2" charset="-78"/>
                <a:cs typeface="Sakkal Majalla" panose="02000000000000000000" pitchFamily="2" charset="-78"/>
              </a:rPr>
              <a:t>ة </a:t>
            </a:r>
            <a:r>
              <a:rPr lang="ar" sz="2200" dirty="0">
                <a:latin typeface="Sakkal Majalla" panose="02000000000000000000" pitchFamily="2" charset="-78"/>
                <a:cs typeface="Sakkal Majalla" panose="02000000000000000000" pitchFamily="2" charset="-78"/>
              </a:rPr>
              <a:t>مناسبة من الناحية الثقافية، مثل النظر في الممارسات التقليدية التي يمكن أن تساعد في منع انتشار المرض. </a:t>
            </a:r>
          </a:p>
        </p:txBody>
      </p:sp>
      <p:sp>
        <p:nvSpPr>
          <p:cNvPr id="4" name="C5 Debriefing (1)">
            <a:extLst>
              <a:ext uri="{FF2B5EF4-FFF2-40B4-BE49-F238E27FC236}">
                <a16:creationId xmlns:a16="http://schemas.microsoft.com/office/drawing/2014/main" id="{7261321C-EEBB-1865-5DBC-BA933E42B6B6}"/>
              </a:ext>
            </a:extLst>
          </p:cNvPr>
          <p:cNvSpPr txBox="1">
            <a:spLocks noGrp="1"/>
          </p:cNvSpPr>
          <p:nvPr>
            <p:ph type="title"/>
          </p:nvPr>
        </p:nvSpPr>
        <p:spPr>
          <a:xfrm>
            <a:off x="208800" y="-21600"/>
            <a:ext cx="5038609"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(5)</a:t>
            </a:r>
            <a:endParaRPr lang="en-US" b="1" dirty="0">
              <a:latin typeface="Sakkal Majalla" panose="02000000000000000000" pitchFamily="2" charset="-78"/>
              <a:cs typeface="Sakkal Majalla" panose="02000000000000000000" pitchFamily="2" charset="-78"/>
            </a:endParaRPr>
          </a:p>
        </p:txBody>
      </p:sp>
      <p:sp>
        <p:nvSpPr>
          <p:cNvPr id="2" name="Content Placeholder 2">
            <a:extLst>
              <a:ext uri="{FF2B5EF4-FFF2-40B4-BE49-F238E27FC236}">
                <a16:creationId xmlns:a16="http://schemas.microsoft.com/office/drawing/2014/main" id="{043425EC-8BC3-F13E-67E4-A035EF3BDDB1}"/>
              </a:ext>
            </a:extLst>
          </p:cNvPr>
          <p:cNvSpPr txBox="1"/>
          <p:nvPr/>
        </p:nvSpPr>
        <p:spPr>
          <a:xfrm>
            <a:off x="669507" y="1122188"/>
            <a:ext cx="998798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الرسائل الرئيسية من حملة التثقيف الصحي (1) </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2" name="Content Placeholder 2"/>
          <p:cNvSpPr txBox="1">
            <a:spLocks noGrp="1"/>
          </p:cNvSpPr>
          <p:nvPr>
            <p:ph type="body" idx="1"/>
          </p:nvPr>
        </p:nvSpPr>
        <p:spPr>
          <a:xfrm>
            <a:off x="720000" y="1260000"/>
            <a:ext cx="10629380" cy="5046186"/>
          </a:xfrm>
          <a:prstGeom prst="rect">
            <a:avLst/>
          </a:prstGeom>
        </p:spPr>
        <p:txBody>
          <a:bodyPr lIns="45719" tIns="45720" rIns="45719" bIns="45720" rtlCol="1" anchor="t">
            <a:noAutofit/>
          </a:bodyPr>
          <a:lstStyle/>
          <a:p>
            <a:pPr marL="0" lvl="1" indent="0" defTabSz="243028" rtl="1">
              <a:lnSpc>
                <a:spcPct val="103500"/>
              </a:lnSpc>
              <a:spcBef>
                <a:spcPts val="0"/>
              </a:spcBef>
              <a:buSzTx/>
              <a:buNone/>
              <a:defRPr sz="1764"/>
            </a:pPr>
            <a:r>
              <a:rPr lang="ar" sz="2000" b="1" dirty="0">
                <a:solidFill>
                  <a:srgbClr val="729E2D"/>
                </a:solidFill>
                <a:latin typeface="Sakkal Majalla" panose="02000000000000000000" pitchFamily="2" charset="-78"/>
                <a:cs typeface="Sakkal Majalla" panose="02000000000000000000" pitchFamily="2" charset="-78"/>
              </a:rPr>
              <a:t>1. النظافة الشخصية</a:t>
            </a:r>
            <a:endParaRPr lang="en-US" sz="2000" b="1" dirty="0">
              <a:solidFill>
                <a:srgbClr val="729E2D"/>
              </a:solidFill>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اغسل يديك بالصابون أو الرماد أو الليمون قبل طهو الطعام أو إطعام أطفالك، وبعد استخدام المرحاض أو تنظيف أطفالك بعد استخدامهم المرحاض.</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اغسل جميع أجزاء يديك - من الأمام والخلف وبين الأصابع وتحت الأظافر.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استخدم المرحاض للتبرز وحافظ على نظافة المرحاض.</a:t>
            </a:r>
          </a:p>
          <a:p>
            <a:pPr marL="0" lvl="1" indent="0" defTabSz="243028" rtl="1">
              <a:lnSpc>
                <a:spcPct val="103500"/>
              </a:lnSpc>
              <a:spcBef>
                <a:spcPts val="0"/>
              </a:spcBef>
              <a:buSzTx/>
              <a:buNone/>
              <a:defRPr sz="1764"/>
            </a:pPr>
            <a:r>
              <a:rPr lang="ar" sz="2000" b="1" dirty="0">
                <a:solidFill>
                  <a:srgbClr val="729E2D"/>
                </a:solidFill>
                <a:latin typeface="Sakkal Majalla" panose="02000000000000000000" pitchFamily="2" charset="-78"/>
                <a:cs typeface="Sakkal Majalla" panose="02000000000000000000" pitchFamily="2" charset="-78"/>
              </a:rPr>
              <a:t>2. الطعام</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اطبخ الطعام النيء جيدًا، وتناول الطعام المطهو على الفور.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احفظ الطعام المطهو بعناية في الثلاجة.</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أعد تسخين الطعام المطهو بشكلٍ جيدٍ.</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تجنب ملامسة الطعام النيء للطعم المطهو. </a:t>
            </a:r>
            <a:endParaRPr sz="2000" dirty="0">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لا تأكل سوى الفواكه والخضر</a:t>
            </a:r>
            <a:r>
              <a:rPr lang="ar-EG" sz="2000" dirty="0">
                <a:latin typeface="Sakkal Majalla" panose="02000000000000000000" pitchFamily="2" charset="-78"/>
                <a:cs typeface="Sakkal Majalla" panose="02000000000000000000" pitchFamily="2" charset="-78"/>
              </a:rPr>
              <a:t>ا</a:t>
            </a:r>
            <a:r>
              <a:rPr lang="ar" sz="2000" dirty="0">
                <a:latin typeface="Sakkal Majalla" panose="02000000000000000000" pitchFamily="2" charset="-78"/>
                <a:cs typeface="Sakkal Majalla" panose="02000000000000000000" pitchFamily="2" charset="-78"/>
              </a:rPr>
              <a:t>وات التي قشرتها بنفسك.</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حافظ على نظافة جميع أسطح المطبخ.</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اغسل لوح التقطيع جيدًا بالماء والصابون.</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اغسل الأواني والأطباق بالماء والصابون.</a:t>
            </a:r>
            <a:endParaRPr lang="hu-HU" sz="2000" dirty="0">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اطه الطعام - قشِّر الطعام - أو اتركه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sp>
        <p:nvSpPr>
          <p:cNvPr id="764" name="Content Placeholder 2"/>
          <p:cNvSpPr txBox="1"/>
          <p:nvPr/>
        </p:nvSpPr>
        <p:spPr>
          <a:xfrm>
            <a:off x="219139" y="811421"/>
            <a:ext cx="998798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a:t>
            </a:r>
            <a:r>
              <a:rPr lang="ar" b="1">
                <a:latin typeface="Sakkal Majalla" panose="02000000000000000000" pitchFamily="2" charset="-78"/>
                <a:cs typeface="Sakkal Majalla" panose="02000000000000000000" pitchFamily="2" charset="-78"/>
              </a:rPr>
              <a:t>الرسائل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من حملة التثقيف الصحي (2) </a:t>
            </a:r>
            <a:endParaRPr lang="en-US" b="1" dirty="0">
              <a:latin typeface="Sakkal Majalla" panose="02000000000000000000" pitchFamily="2" charset="-78"/>
              <a:cs typeface="Sakkal Majalla" panose="02000000000000000000" pitchFamily="2" charset="-78"/>
            </a:endParaRPr>
          </a:p>
        </p:txBody>
      </p:sp>
      <p:sp>
        <p:nvSpPr>
          <p:cNvPr id="4" name="C5 Debriefing (1)">
            <a:extLst>
              <a:ext uri="{FF2B5EF4-FFF2-40B4-BE49-F238E27FC236}">
                <a16:creationId xmlns:a16="http://schemas.microsoft.com/office/drawing/2014/main" id="{E47B0128-A104-A389-ECEE-D3DE63444788}"/>
              </a:ext>
            </a:extLst>
          </p:cNvPr>
          <p:cNvSpPr txBox="1">
            <a:spLocks noGrp="1"/>
          </p:cNvSpPr>
          <p:nvPr>
            <p:ph type="title"/>
          </p:nvPr>
        </p:nvSpPr>
        <p:spPr>
          <a:xfrm>
            <a:off x="208800" y="-21600"/>
            <a:ext cx="4903527"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(6)</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7" name="Content Placeholder 2"/>
          <p:cNvSpPr txBox="1">
            <a:spLocks noGrp="1"/>
          </p:cNvSpPr>
          <p:nvPr>
            <p:ph type="body" idx="1"/>
          </p:nvPr>
        </p:nvSpPr>
        <p:spPr>
          <a:xfrm>
            <a:off x="720000" y="1640999"/>
            <a:ext cx="10883421" cy="5109269"/>
          </a:xfrm>
          <a:prstGeom prst="rect">
            <a:avLst/>
          </a:prstGeom>
        </p:spPr>
        <p:txBody>
          <a:bodyPr lIns="45719" tIns="45720" rIns="45719" bIns="45720" rtlCol="1" anchor="t">
            <a:noAutofit/>
          </a:bodyPr>
          <a:lstStyle/>
          <a:p>
            <a:pPr marL="0" lvl="1" indent="0" defTabSz="243028" rtl="1">
              <a:lnSpc>
                <a:spcPct val="103500"/>
              </a:lnSpc>
              <a:spcBef>
                <a:spcPts val="0"/>
              </a:spcBef>
              <a:buSzTx/>
              <a:buNone/>
              <a:defRPr sz="1679"/>
            </a:pPr>
            <a:r>
              <a:rPr lang="ar" sz="2000" b="1" dirty="0">
                <a:solidFill>
                  <a:srgbClr val="729E2D"/>
                </a:solidFill>
                <a:latin typeface="Sakkal Majalla" panose="02000000000000000000" pitchFamily="2" charset="-78"/>
                <a:cs typeface="Sakkal Majalla" panose="02000000000000000000" pitchFamily="2" charset="-78"/>
              </a:rPr>
              <a:t>3. مياه الشرب المأمونة</a:t>
            </a:r>
            <a:endParaRPr lang="en-US" sz="2000" b="1" dirty="0">
              <a:solidFill>
                <a:srgbClr val="729E2D"/>
              </a:solidFill>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حتى لو بدا الماء صافيًا، فإنه قد لا يكون مأمونًا (للشرب أو الاستخدام).</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اغْلِ الماء أو أضف له قطرات من الكلور قبل الشرب.</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احتفظ بماء الشرب نظيفًا، في وعاء أو دلو مغطى، أو أي وعاء آخر به فتحة صغيرة وغطاء. وينبغي أن يُستخدم الماء خلال 24 ساعة من جلبه.</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صب الماء من الوعاء - لا تغمر الكوب داخل الوعاء.</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إذا كان لا يمكن تجنب غمر الكوب في وعاء الماء، استخدم كوبًا أو آنية بمقبض.</a:t>
            </a:r>
          </a:p>
          <a:p>
            <a:pPr marL="0" lvl="1" indent="0" defTabSz="243028" rtl="1">
              <a:lnSpc>
                <a:spcPct val="103500"/>
              </a:lnSpc>
              <a:spcBef>
                <a:spcPts val="0"/>
              </a:spcBef>
              <a:buSzTx/>
              <a:buNone/>
              <a:defRPr sz="1679"/>
            </a:pPr>
            <a:r>
              <a:rPr lang="ar" sz="2000" b="1" dirty="0">
                <a:solidFill>
                  <a:srgbClr val="729E2D"/>
                </a:solidFill>
                <a:latin typeface="Sakkal Majalla" panose="02000000000000000000" pitchFamily="2" charset="-78"/>
                <a:cs typeface="Sakkal Majalla" panose="02000000000000000000" pitchFamily="2" charset="-78"/>
              </a:rPr>
              <a:t>4. الآبار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لا تتبرز أو تتبول في مصدر مياه الشرب أو بالقرب منه.</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لا تغتسل ولا تغسل ملابسك أو الأوعية والأواني في مصدر مياه الشرب (المجاري المائية، أو النهر، أو فتحات المياه).</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ينبغي تغطية الآبار المفتوحة بغطاء عند عدم استخدامها تجنبًا للتلوث.</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ينبغي تعليق الدلاء المستخدمة في جمع المياه عندما لا تُستخدم - يجب ألا تُترك على سطح متسخ.</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ينبغي الحفاظ على نظافة المنطقة المحيطة بالبئر أو المضخة اليدوية قدر الإمكان.</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تخلص من الفضلات والمياه الراكدة الموجودة حول مصدر المياه.</a:t>
            </a:r>
          </a:p>
        </p:txBody>
      </p:sp>
      <p:sp>
        <p:nvSpPr>
          <p:cNvPr id="769" name="Content Placeholder 2"/>
          <p:cNvSpPr txBox="1"/>
          <p:nvPr/>
        </p:nvSpPr>
        <p:spPr>
          <a:xfrm>
            <a:off x="447739" y="1020971"/>
            <a:ext cx="998798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الرسائل </a:t>
            </a:r>
            <a:r>
              <a:rPr lang="ar-EG" b="1" dirty="0">
                <a:latin typeface="Sakkal Majalla" panose="02000000000000000000" pitchFamily="2" charset="-78"/>
                <a:cs typeface="Sakkal Majalla" panose="02000000000000000000" pitchFamily="2" charset="-78"/>
              </a:rPr>
              <a:t>الرئيسية</a:t>
            </a:r>
            <a:r>
              <a:rPr lang="ar" b="1" dirty="0">
                <a:latin typeface="Sakkal Majalla" panose="02000000000000000000" pitchFamily="2" charset="-78"/>
                <a:cs typeface="Sakkal Majalla" panose="02000000000000000000" pitchFamily="2" charset="-78"/>
              </a:rPr>
              <a:t> من حملة التثقيف الصحي (3) </a:t>
            </a:r>
            <a:endParaRPr lang="en-US" b="1" dirty="0">
              <a:latin typeface="Sakkal Majalla" panose="02000000000000000000" pitchFamily="2" charset="-78"/>
              <a:cs typeface="Sakkal Majalla" panose="02000000000000000000" pitchFamily="2" charset="-78"/>
            </a:endParaRPr>
          </a:p>
        </p:txBody>
      </p:sp>
      <p:sp>
        <p:nvSpPr>
          <p:cNvPr id="4" name="C5 Debriefing (1)">
            <a:extLst>
              <a:ext uri="{FF2B5EF4-FFF2-40B4-BE49-F238E27FC236}">
                <a16:creationId xmlns:a16="http://schemas.microsoft.com/office/drawing/2014/main" id="{DE1F70A6-93E1-8AA1-C5DD-16C83FEE03EE}"/>
              </a:ext>
            </a:extLst>
          </p:cNvPr>
          <p:cNvSpPr txBox="1">
            <a:spLocks noGrp="1"/>
          </p:cNvSpPr>
          <p:nvPr>
            <p:ph type="title"/>
          </p:nvPr>
        </p:nvSpPr>
        <p:spPr>
          <a:xfrm>
            <a:off x="208800" y="-21600"/>
            <a:ext cx="4924309"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(7)</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 name="Content Placeholder 2"/>
          <p:cNvSpPr txBox="1">
            <a:spLocks noGrp="1"/>
          </p:cNvSpPr>
          <p:nvPr>
            <p:ph type="body" idx="1"/>
          </p:nvPr>
        </p:nvSpPr>
        <p:spPr>
          <a:xfrm>
            <a:off x="729524" y="1717200"/>
            <a:ext cx="10578621" cy="4927874"/>
          </a:xfrm>
          <a:prstGeom prst="rect">
            <a:avLst/>
          </a:prstGeom>
        </p:spPr>
        <p:txBody>
          <a:bodyPr lIns="45719" tIns="45720" rIns="45719" bIns="45720" rtlCol="1" anchor="t">
            <a:normAutofit/>
          </a:bodyPr>
          <a:lstStyle/>
          <a:p>
            <a:pPr marL="0" lvl="1" indent="0" rtl="1">
              <a:lnSpc>
                <a:spcPct val="92000"/>
              </a:lnSpc>
              <a:spcBef>
                <a:spcPts val="100"/>
              </a:spcBef>
              <a:buSzTx/>
              <a:buNone/>
              <a:defRPr sz="1800"/>
            </a:pPr>
            <a:r>
              <a:rPr lang="ar" sz="2000" b="1" dirty="0">
                <a:solidFill>
                  <a:srgbClr val="729E2D"/>
                </a:solidFill>
                <a:latin typeface="Sakkal Majalla" panose="02000000000000000000" pitchFamily="2" charset="-78"/>
                <a:cs typeface="Sakkal Majalla" panose="02000000000000000000" pitchFamily="2" charset="-78"/>
              </a:rPr>
              <a:t>5. بالنسبة للناس المصابة بالإسهال</a:t>
            </a:r>
            <a:endParaRPr lang="en-US" sz="2000" b="1" dirty="0">
              <a:solidFill>
                <a:srgbClr val="729E2D"/>
              </a:solidFill>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لا تفزع ولكن تصرف بسرعة.</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اشرب محلول أملاح تَعويضِ السَّوائلِ عن طريق الفم الذي يُحضّ</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ر باستخدام مياه مأمونة (مغلية أو معالجة بالكلور).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توجه فورًا إلى المركز الصحي. استمر في الشرب في الطريق.</a:t>
            </a:r>
          </a:p>
          <a:p>
            <a:pPr indent="148589" rtl="1">
              <a:lnSpc>
                <a:spcPct val="92000"/>
              </a:lnSpc>
              <a:defRPr sz="1800"/>
            </a:pPr>
            <a:endParaRPr dirty="0">
              <a:latin typeface="Sakkal Majalla" panose="02000000000000000000" pitchFamily="2" charset="-78"/>
              <a:cs typeface="Sakkal Majalla" panose="02000000000000000000" pitchFamily="2" charset="-78"/>
            </a:endParaRPr>
          </a:p>
          <a:p>
            <a:pPr marL="0" lvl="1" indent="0" rtl="1">
              <a:lnSpc>
                <a:spcPct val="92000"/>
              </a:lnSpc>
              <a:spcBef>
                <a:spcPts val="100"/>
              </a:spcBef>
              <a:buSzTx/>
              <a:buNone/>
              <a:defRPr sz="1800"/>
            </a:pPr>
            <a:r>
              <a:rPr lang="ar" sz="2000" b="1" dirty="0">
                <a:solidFill>
                  <a:srgbClr val="729E2D"/>
                </a:solidFill>
                <a:latin typeface="Sakkal Majalla" panose="02000000000000000000" pitchFamily="2" charset="-78"/>
                <a:cs typeface="Sakkal Majalla" panose="02000000000000000000" pitchFamily="2" charset="-78"/>
              </a:rPr>
              <a:t>6. الاعتناء بالمرضى</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اغسل يديك بعد الاعتناء بالمرضى أو لمسهم أو لمس برازهم أو قيئهم أو ملابسهم.</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تجنب تلويث مصدر المياه عن طريق غسل ملابس المريض فيه.</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يمكن مزج براز وقيء المريض مع مُطهِّر (مثل الكريسول).</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طهِّر ملابس المريض وأغطية فراشه باستخدام محلول الكلور (0.05%)، عن طريق تحريكها في مياه مغلية، أو عن طريق تجفيفها جيدًا في الشمس قبل وبعد غسلها بالطرق العادية.</a:t>
            </a:r>
          </a:p>
        </p:txBody>
      </p:sp>
      <p:sp>
        <p:nvSpPr>
          <p:cNvPr id="774" name="Content Placeholder 2"/>
          <p:cNvSpPr txBox="1"/>
          <p:nvPr/>
        </p:nvSpPr>
        <p:spPr>
          <a:xfrm>
            <a:off x="208800" y="1014548"/>
            <a:ext cx="998798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a:t>
            </a:r>
            <a:r>
              <a:rPr lang="ar" b="1">
                <a:latin typeface="Sakkal Majalla" panose="02000000000000000000" pitchFamily="2" charset="-78"/>
                <a:cs typeface="Sakkal Majalla" panose="02000000000000000000" pitchFamily="2" charset="-78"/>
              </a:rPr>
              <a:t>الرسائل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من حملة التثقيف الصحي (4) </a:t>
            </a:r>
            <a:endParaRPr lang="en-US" b="1" dirty="0">
              <a:latin typeface="Sakkal Majalla" panose="02000000000000000000" pitchFamily="2" charset="-78"/>
              <a:cs typeface="Sakkal Majalla" panose="02000000000000000000" pitchFamily="2" charset="-78"/>
            </a:endParaRPr>
          </a:p>
        </p:txBody>
      </p:sp>
      <p:sp>
        <p:nvSpPr>
          <p:cNvPr id="4" name="C5 Debriefing (1)">
            <a:extLst>
              <a:ext uri="{FF2B5EF4-FFF2-40B4-BE49-F238E27FC236}">
                <a16:creationId xmlns:a16="http://schemas.microsoft.com/office/drawing/2014/main" id="{B6B4E944-78F5-643F-6C74-6A77B3D61210}"/>
              </a:ext>
            </a:extLst>
          </p:cNvPr>
          <p:cNvSpPr txBox="1">
            <a:spLocks noGrp="1"/>
          </p:cNvSpPr>
          <p:nvPr>
            <p:ph type="title"/>
          </p:nvPr>
        </p:nvSpPr>
        <p:spPr>
          <a:xfrm>
            <a:off x="208800" y="-21600"/>
            <a:ext cx="4830791" cy="646113"/>
          </a:xfrm>
          <a:prstGeom prst="rect">
            <a:avLst/>
          </a:prstGeom>
        </p:spPr>
        <p:txBody>
          <a:bodyPr lIns="45719" tIns="45720" rIns="45719" bIns="45720" rtlCol="1" anchor="ctr">
            <a:normAutofit/>
          </a:bodyPr>
          <a:lstStyle/>
          <a:p>
            <a:pPr defTabSz="514350"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(8)</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a:solidFill>
                  <a:schemeClr val="bg1"/>
                </a:solidFill>
                <a:effectLst/>
                <a:latin typeface="Source Sans Pro" panose="020B0503030403020204" pitchFamily="34" charset="0"/>
                <a:ea typeface="Source Sans Pro" panose="020B0503030403020204" pitchFamily="34" charset="0"/>
              </a:rPr>
              <a:t>أسئلة</a:t>
            </a:r>
            <a:r>
              <a:rPr lang="ar-EG" sz="3200" b="1">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2065238211"/>
      </p:ext>
    </p:extLst>
  </p:cSld>
  <p:clrMapOvr>
    <a:masterClrMapping/>
  </p:clrMapOvr>
  <p:transition spd="med"/>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 name="Google Shape;308;p8"/>
          <p:cNvSpPr txBox="1">
            <a:spLocks noGrp="1"/>
          </p:cNvSpPr>
          <p:nvPr>
            <p:ph type="title"/>
          </p:nvPr>
        </p:nvSpPr>
        <p:spPr>
          <a:xfrm>
            <a:off x="84614" y="310900"/>
            <a:ext cx="3264195" cy="1582984"/>
          </a:xfrm>
          <a:prstGeom prst="rect">
            <a:avLst/>
          </a:prstGeom>
        </p:spPr>
        <p:txBody>
          <a:bodyPr lIns="0" tIns="0" rIns="0" bIns="0" rtlCol="1">
            <a:normAutofit fontScale="90000"/>
          </a:bodyPr>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التقصي النشط للحالات وتتبُّع المُخالِطين</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a:t>
            </a:r>
          </a:p>
        </p:txBody>
      </p:sp>
      <p:grpSp>
        <p:nvGrpSpPr>
          <p:cNvPr id="782" name="Picture 3"/>
          <p:cNvGrpSpPr/>
          <p:nvPr/>
        </p:nvGrpSpPr>
        <p:grpSpPr>
          <a:xfrm>
            <a:off x="5864521" y="1988957"/>
            <a:ext cx="2880086" cy="2880086"/>
            <a:chOff x="0" y="0"/>
            <a:chExt cx="2880085" cy="2880085"/>
          </a:xfrm>
        </p:grpSpPr>
        <p:sp>
          <p:nvSpPr>
            <p:cNvPr id="780" name="Square"/>
            <p:cNvSpPr/>
            <p:nvPr/>
          </p:nvSpPr>
          <p:spPr>
            <a:xfrm>
              <a:off x="0" y="0"/>
              <a:ext cx="2880086" cy="2880086"/>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781" name="image19.jpeg" descr="image19.jpeg"/>
            <p:cNvPicPr>
              <a:picLocks noChangeAspect="1"/>
            </p:cNvPicPr>
            <p:nvPr/>
          </p:nvPicPr>
          <p:blipFill>
            <a:blip r:embed="rId3"/>
            <a:stretch>
              <a:fillRect/>
            </a:stretch>
          </p:blipFill>
          <p:spPr>
            <a:xfrm>
              <a:off x="0" y="0"/>
              <a:ext cx="2880086" cy="2880086"/>
            </a:xfrm>
            <a:prstGeom prst="rect">
              <a:avLst/>
            </a:prstGeom>
            <a:ln w="12700" cap="flat">
              <a:noFill/>
              <a:miter lim="400000"/>
            </a:ln>
            <a:effectLst/>
          </p:spPr>
        </p:pic>
      </p:grpSp>
      <p:sp>
        <p:nvSpPr>
          <p:cNvPr id="783" name="Rounded Rectangle 2"/>
          <p:cNvSpPr/>
          <p:nvPr/>
        </p:nvSpPr>
        <p:spPr>
          <a:xfrm flipV="1">
            <a:off x="256855" y="1902042"/>
            <a:ext cx="2655038"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7" name="Title 1"/>
          <p:cNvSpPr txBox="1">
            <a:spLocks noGrp="1"/>
          </p:cNvSpPr>
          <p:nvPr>
            <p:ph type="title"/>
          </p:nvPr>
        </p:nvSpPr>
        <p:spPr>
          <a:xfrm>
            <a:off x="256855" y="829145"/>
            <a:ext cx="3264195" cy="986382"/>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الإعداد للجلسة </a:t>
            </a:r>
            <a:r>
              <a:rPr lang="fr-FR" b="1" dirty="0">
                <a:latin typeface="Sakkal Majalla" panose="02000000000000000000" pitchFamily="2" charset="-78"/>
                <a:cs typeface="Sakkal Majalla" panose="02000000000000000000" pitchFamily="2" charset="-78"/>
              </a:rPr>
              <a:t>C5</a:t>
            </a:r>
            <a:endParaRPr lang="en-US" b="1" dirty="0">
              <a:latin typeface="Sakkal Majalla" panose="02000000000000000000" pitchFamily="2" charset="-78"/>
              <a:cs typeface="Sakkal Majalla" panose="02000000000000000000" pitchFamily="2" charset="-78"/>
            </a:endParaRPr>
          </a:p>
        </p:txBody>
      </p:sp>
      <p:sp>
        <p:nvSpPr>
          <p:cNvPr id="788" name="Content Placeholder 2"/>
          <p:cNvSpPr txBox="1">
            <a:spLocks noGrp="1"/>
          </p:cNvSpPr>
          <p:nvPr>
            <p:ph type="body" idx="1"/>
          </p:nvPr>
        </p:nvSpPr>
        <p:spPr>
          <a:xfrm>
            <a:off x="4138469" y="1266825"/>
            <a:ext cx="7424882" cy="5309904"/>
          </a:xfrm>
          <a:prstGeom prst="rect">
            <a:avLst/>
          </a:prstGeom>
        </p:spPr>
        <p:txBody>
          <a:bodyPr lIns="45719" tIns="45720" rIns="45719" bIns="45720" rtlCol="1" anchor="ctr">
            <a:normAutofit lnSpcReduction="10000"/>
          </a:bodyPr>
          <a:lstStyle/>
          <a:p>
            <a:pPr defTabSz="254601" rtl="1">
              <a:spcBef>
                <a:spcPts val="200"/>
              </a:spcBef>
              <a:defRPr sz="1760">
                <a:solidFill>
                  <a:schemeClr val="accent6"/>
                </a:solidFill>
              </a:defRPr>
            </a:pPr>
            <a:r>
              <a:rPr lang="ar" sz="2000" b="1" dirty="0">
                <a:solidFill>
                  <a:srgbClr val="729E2D"/>
                </a:solidFill>
                <a:latin typeface="Sakkal Majalla" panose="02000000000000000000" pitchFamily="2" charset="-78"/>
                <a:cs typeface="Sakkal Majalla" panose="02000000000000000000" pitchFamily="2" charset="-78"/>
              </a:rPr>
              <a:t>تجهيز القاعة:</a:t>
            </a:r>
          </a:p>
          <a:p>
            <a:pPr marL="252000" lvl="2" indent="-252000" defTabSz="243028" rtl="1">
              <a:lnSpc>
                <a:spcPct val="103500"/>
              </a:lnSpc>
              <a:spcBef>
                <a:spcPts val="0"/>
              </a:spcBef>
              <a:buClr>
                <a:schemeClr val="accent3"/>
              </a:buClr>
              <a:buFont typeface="Arial"/>
              <a:buChar char="•"/>
              <a:tabLst>
                <a:tab pos="273050" algn="l"/>
              </a:tabLst>
              <a:defRPr sz="1764"/>
            </a:pPr>
            <a:r>
              <a:rPr lang="ar-EG" sz="2000" dirty="0">
                <a:latin typeface="Sakkal Majalla" panose="02000000000000000000" pitchFamily="2" charset="-78"/>
                <a:cs typeface="Sakkal Majalla" panose="02000000000000000000" pitchFamily="2" charset="-78"/>
              </a:rPr>
              <a:t>المجتمع المحلي</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قاعة الجلسات العامة للعمل على المُخرجات</a:t>
            </a:r>
          </a:p>
          <a:p>
            <a:pPr defTabSz="254601" rtl="1">
              <a:spcBef>
                <a:spcPts val="200"/>
              </a:spcBef>
              <a:defRPr sz="1760"/>
            </a:pPr>
            <a:endParaRPr sz="2000" dirty="0">
              <a:latin typeface="Sakkal Majalla" panose="02000000000000000000" pitchFamily="2" charset="-78"/>
              <a:cs typeface="Sakkal Majalla" panose="02000000000000000000" pitchFamily="2" charset="-78"/>
            </a:endParaRPr>
          </a:p>
          <a:p>
            <a:pPr defTabSz="254601" rtl="1">
              <a:spcBef>
                <a:spcPts val="200"/>
              </a:spcBef>
              <a:defRPr sz="1760">
                <a:solidFill>
                  <a:schemeClr val="accent6"/>
                </a:solidFill>
              </a:defRPr>
            </a:pPr>
            <a:r>
              <a:rPr lang="ar" sz="2000" b="1" dirty="0">
                <a:solidFill>
                  <a:srgbClr val="729E2D"/>
                </a:solidFill>
                <a:latin typeface="Sakkal Majalla" panose="02000000000000000000" pitchFamily="2" charset="-78"/>
                <a:cs typeface="Sakkal Majalla" panose="02000000000000000000" pitchFamily="2" charset="-78"/>
              </a:rPr>
              <a:t>اللوجستيات:</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تُطبع التعليمات والملاحق الخاصة بالجلسة ج5 لتوزع على جميع المشاركين.</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يُطبع نص تمثيل الأدوار لممثلي الأدوار (في دليل المُيسِّرين)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يُطبع الجدول الزمني المُفصل للتمرين على المهارات ليوزع على مُدربي الفِرَق.</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3 غرف/ مساحات لإجراء المقابلات (لافتات لكل من):</a:t>
            </a:r>
          </a:p>
          <a:p>
            <a:pPr marL="540000" lvl="4" indent="-252000" defTabSz="243028" rtl="1">
              <a:lnSpc>
                <a:spcPct val="103500"/>
              </a:lnSpc>
              <a:spcBef>
                <a:spcPts val="0"/>
              </a:spcBef>
              <a:buClr>
                <a:schemeClr val="accent3"/>
              </a:buClr>
              <a:buFont typeface="Courier New" panose="02070309020205020404" pitchFamily="49" charset="0"/>
              <a:buChar char="o"/>
              <a:tabLst>
                <a:tab pos="273050" algn="l"/>
              </a:tabLst>
              <a:defRPr sz="1764"/>
            </a:pPr>
            <a:r>
              <a:rPr lang="ar" sz="2000" dirty="0">
                <a:latin typeface="Sakkal Majalla" panose="02000000000000000000" pitchFamily="2" charset="-78"/>
                <a:cs typeface="Sakkal Majalla" panose="02000000000000000000" pitchFamily="2" charset="-78"/>
              </a:rPr>
              <a:t>حماة ليلى ونيلي</a:t>
            </a:r>
          </a:p>
          <a:p>
            <a:pPr marL="540000" lvl="4" indent="-252000" defTabSz="243028" rtl="1">
              <a:lnSpc>
                <a:spcPct val="103500"/>
              </a:lnSpc>
              <a:spcBef>
                <a:spcPts val="0"/>
              </a:spcBef>
              <a:buClr>
                <a:schemeClr val="accent3"/>
              </a:buClr>
              <a:buFont typeface="Courier New" panose="02070309020205020404" pitchFamily="49" charset="0"/>
              <a:buChar char="o"/>
              <a:tabLst>
                <a:tab pos="273050" algn="l"/>
              </a:tabLst>
              <a:defRPr sz="1764"/>
            </a:pPr>
            <a:r>
              <a:rPr lang="ar" sz="2000" dirty="0">
                <a:latin typeface="Sakkal Majalla" panose="02000000000000000000" pitchFamily="2" charset="-78"/>
                <a:cs typeface="Sakkal Majalla" panose="02000000000000000000" pitchFamily="2" charset="-78"/>
              </a:rPr>
              <a:t>الجار</a:t>
            </a:r>
            <a:endParaRPr sz="2000" dirty="0">
              <a:latin typeface="Sakkal Majalla" panose="02000000000000000000" pitchFamily="2" charset="-78"/>
              <a:cs typeface="Sakkal Majalla" panose="02000000000000000000" pitchFamily="2" charset="-78"/>
            </a:endParaRPr>
          </a:p>
          <a:p>
            <a:pPr marL="540000" lvl="4" indent="-252000" defTabSz="243028" rtl="1">
              <a:lnSpc>
                <a:spcPct val="103500"/>
              </a:lnSpc>
              <a:spcBef>
                <a:spcPts val="0"/>
              </a:spcBef>
              <a:buClr>
                <a:schemeClr val="accent3"/>
              </a:buClr>
              <a:buFont typeface="Courier New" panose="02070309020205020404" pitchFamily="49" charset="0"/>
              <a:buChar char="o"/>
              <a:tabLst>
                <a:tab pos="273050" algn="l"/>
              </a:tabLst>
              <a:defRPr sz="1764"/>
            </a:pPr>
            <a:r>
              <a:rPr lang="ar" sz="2000" dirty="0">
                <a:latin typeface="Sakkal Majalla" panose="02000000000000000000" pitchFamily="2" charset="-78"/>
                <a:cs typeface="Sakkal Majalla" panose="02000000000000000000" pitchFamily="2" charset="-78"/>
              </a:rPr>
              <a:t>أفراد المجتمع</a:t>
            </a:r>
          </a:p>
          <a:p>
            <a:pPr defTabSz="254601" rtl="1">
              <a:spcBef>
                <a:spcPts val="200"/>
              </a:spcBef>
              <a:defRPr sz="1760">
                <a:solidFill>
                  <a:srgbClr val="0070C0"/>
                </a:solidFill>
              </a:defRPr>
            </a:pPr>
            <a:endParaRPr sz="2000" dirty="0">
              <a:latin typeface="Sakkal Majalla" panose="02000000000000000000" pitchFamily="2" charset="-78"/>
              <a:cs typeface="Sakkal Majalla" panose="02000000000000000000" pitchFamily="2" charset="-78"/>
            </a:endParaRPr>
          </a:p>
          <a:p>
            <a:pPr defTabSz="254601" rtl="1">
              <a:spcBef>
                <a:spcPts val="200"/>
              </a:spcBef>
              <a:defRPr sz="1760">
                <a:solidFill>
                  <a:schemeClr val="accent6"/>
                </a:solidFill>
              </a:defRPr>
            </a:pPr>
            <a:r>
              <a:rPr lang="ar" sz="2000" b="1" dirty="0">
                <a:solidFill>
                  <a:srgbClr val="729E2D"/>
                </a:solidFill>
                <a:latin typeface="Sakkal Majalla" panose="02000000000000000000" pitchFamily="2" charset="-78"/>
                <a:cs typeface="Sakkal Majalla" panose="02000000000000000000" pitchFamily="2" charset="-78"/>
              </a:rPr>
              <a:t>تمثيل الأدوار: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حماة ليلى ونيلي</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الجار</a:t>
            </a:r>
          </a:p>
          <a:p>
            <a:pPr marL="252000" lvl="2" indent="-252000" defTabSz="243028" rtl="1">
              <a:lnSpc>
                <a:spcPct val="103500"/>
              </a:lnSpc>
              <a:spcBef>
                <a:spcPts val="0"/>
              </a:spcBef>
              <a:buClr>
                <a:schemeClr val="accent3"/>
              </a:buClr>
              <a:buFont typeface="Arial"/>
              <a:buChar char="•"/>
              <a:tabLst>
                <a:tab pos="273050" algn="l"/>
              </a:tabLst>
              <a:defRPr sz="1764"/>
            </a:pPr>
            <a:r>
              <a:rPr lang="ar" sz="2000" dirty="0">
                <a:latin typeface="Sakkal Majalla" panose="02000000000000000000" pitchFamily="2" charset="-78"/>
                <a:cs typeface="Sakkal Majalla" panose="02000000000000000000" pitchFamily="2" charset="-78"/>
              </a:rPr>
              <a:t>أفراد المجتمع</a:t>
            </a:r>
          </a:p>
          <a:p>
            <a:pPr marL="342900" indent="-342900" defTabSz="254601" rtl="1">
              <a:spcBef>
                <a:spcPts val="200"/>
              </a:spcBef>
              <a:buFont typeface="Arial"/>
              <a:buChar char="•"/>
              <a:defRPr sz="1936"/>
            </a:pPr>
            <a:endParaRPr dirty="0">
              <a:latin typeface="Sakkal Majalla" panose="02000000000000000000" pitchFamily="2" charset="-78"/>
              <a:cs typeface="Sakkal Majalla" panose="02000000000000000000" pitchFamily="2" charset="-78"/>
            </a:endParaRPr>
          </a:p>
        </p:txBody>
      </p:sp>
      <p:sp>
        <p:nvSpPr>
          <p:cNvPr id="2" name="Rounded Rectangle 2">
            <a:extLst>
              <a:ext uri="{FF2B5EF4-FFF2-40B4-BE49-F238E27FC236}">
                <a16:creationId xmlns:a16="http://schemas.microsoft.com/office/drawing/2014/main" id="{3895CA96-4F37-299D-38F6-59DDBCCB9FF0}"/>
              </a:ext>
            </a:extLst>
          </p:cNvPr>
          <p:cNvSpPr/>
          <p:nvPr/>
        </p:nvSpPr>
        <p:spPr>
          <a:xfrm flipV="1">
            <a:off x="256855" y="1902042"/>
            <a:ext cx="2655038"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88">
                                            <p:txEl>
                                              <p:pRg st="5" end="5"/>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788">
                                            <p:txEl>
                                              <p:pRg st="6" end="6"/>
                                            </p:txEl>
                                          </p:spTgt>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788">
                                            <p:txEl>
                                              <p:pRg st="7" end="7"/>
                                            </p:txEl>
                                          </p:spTgt>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788">
                                            <p:txEl>
                                              <p:pRg st="8" end="8"/>
                                            </p:txEl>
                                          </p:spTgt>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788">
                                            <p:txEl>
                                              <p:pRg st="9" end="9"/>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788">
                                            <p:txEl>
                                              <p:pRg st="10" end="10"/>
                                            </p:txEl>
                                          </p:spTgt>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iterate>
                                    <p:tmAbs val="0"/>
                                  </p:iterate>
                                  <p:childTnLst>
                                    <p:set>
                                      <p:cBhvr>
                                        <p:cTn id="24" fill="hold"/>
                                        <p:tgtEl>
                                          <p:spTgt spid="788">
                                            <p:txEl>
                                              <p:pRg st="11" end="1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iterate>
                                    <p:tmAbs val="0"/>
                                  </p:iterate>
                                  <p:childTnLst>
                                    <p:set>
                                      <p:cBhvr>
                                        <p:cTn id="28" fill="hold"/>
                                        <p:tgtEl>
                                          <p:spTgt spid="788">
                                            <p:txEl>
                                              <p:pRg st="13" end="13"/>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0"/>
                                  </p:stCondLst>
                                  <p:iterate>
                                    <p:tmAbs val="0"/>
                                  </p:iterate>
                                  <p:childTnLst>
                                    <p:set>
                                      <p:cBhvr>
                                        <p:cTn id="31" fill="hold"/>
                                        <p:tgtEl>
                                          <p:spTgt spid="788">
                                            <p:txEl>
                                              <p:pRg st="14" end="14"/>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grpId="0" nodeType="afterEffect">
                                  <p:stCondLst>
                                    <p:cond delay="0"/>
                                  </p:stCondLst>
                                  <p:iterate>
                                    <p:tmAbs val="0"/>
                                  </p:iterate>
                                  <p:childTnLst>
                                    <p:set>
                                      <p:cBhvr>
                                        <p:cTn id="34" fill="hold"/>
                                        <p:tgtEl>
                                          <p:spTgt spid="788">
                                            <p:txEl>
                                              <p:pRg st="15" end="15"/>
                                            </p:txEl>
                                          </p:spTgt>
                                        </p:tgtEl>
                                        <p:attrNameLst>
                                          <p:attrName>style.visibility</p:attrName>
                                        </p:attrNameLst>
                                      </p:cBhvr>
                                      <p:to>
                                        <p:strVal val="visible"/>
                                      </p:to>
                                    </p:set>
                                  </p:childTnLst>
                                </p:cTn>
                              </p:par>
                            </p:childTnLst>
                          </p:cTn>
                        </p:par>
                        <p:par>
                          <p:cTn id="35" fill="hold">
                            <p:stCondLst>
                              <p:cond delay="0"/>
                            </p:stCondLst>
                            <p:childTnLst>
                              <p:par>
                                <p:cTn id="36" presetID="1" presetClass="entr" presetSubtype="0" fill="hold" grpId="0" nodeType="afterEffect">
                                  <p:stCondLst>
                                    <p:cond delay="0"/>
                                  </p:stCondLst>
                                  <p:iterate>
                                    <p:tmAbs val="0"/>
                                  </p:iterate>
                                  <p:childTnLst>
                                    <p:set>
                                      <p:cBhvr>
                                        <p:cTn id="37" fill="hold"/>
                                        <p:tgtEl>
                                          <p:spTgt spid="788">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 grpId="0" build="p" bldLvl="5" animBg="1" advAuto="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2" name="Content Placeholder 2"/>
          <p:cNvSpPr txBox="1">
            <a:spLocks noGrp="1"/>
          </p:cNvSpPr>
          <p:nvPr>
            <p:ph type="body" idx="1"/>
          </p:nvPr>
        </p:nvSpPr>
        <p:spPr>
          <a:xfrm>
            <a:off x="729525" y="1364775"/>
            <a:ext cx="10179228" cy="4064475"/>
          </a:xfrm>
          <a:prstGeom prst="rect">
            <a:avLst/>
          </a:prstGeom>
        </p:spPr>
        <p:txBody>
          <a:bodyPr rtlCol="1">
            <a:noAutofit/>
          </a:bodyPr>
          <a:lstStyle/>
          <a:p>
            <a:pPr defTabSz="251708" rtl="1">
              <a:spcBef>
                <a:spcPts val="200"/>
              </a:spcBef>
              <a:defRPr sz="1914">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التيسير:</a:t>
            </a:r>
          </a:p>
          <a:p>
            <a:pPr marL="288000" indent="-288000" defTabSz="251708" rtl="1">
              <a:spcBef>
                <a:spcPts val="200"/>
              </a:spcBef>
              <a:buClr>
                <a:srgbClr val="729E2D"/>
              </a:buClr>
              <a:buSzPct val="100000"/>
              <a:buAutoNum type="arabicPeriod"/>
              <a:defRPr sz="1914"/>
            </a:pPr>
            <a:r>
              <a:rPr lang="ar-EG" sz="2000" dirty="0">
                <a:latin typeface="Sakkal Majalla" panose="02000000000000000000" pitchFamily="2" charset="-78"/>
                <a:cs typeface="Sakkal Majalla" panose="02000000000000000000" pitchFamily="2" charset="-78"/>
              </a:rPr>
              <a:t>وزِّع  التعليمات والملاحق الخاصة بالجلسة.</a:t>
            </a:r>
            <a:endParaRPr lang="ar" sz="2000" dirty="0">
              <a:latin typeface="Sakkal Majalla" panose="02000000000000000000" pitchFamily="2" charset="-78"/>
              <a:cs typeface="Sakkal Majalla" panose="02000000000000000000" pitchFamily="2" charset="-78"/>
            </a:endParaRP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سلِّط الضوء على المخرجات المتوقعة لهذه الجلسة، وكيف من المتوقع أن تقدمها الفِرق.</a:t>
            </a: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تأكد من ف</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هم كل شخص للمهام المُسندة إليه.</a:t>
            </a: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حدّ</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د مقدار الوقت المُخصص لهذه الجلسة، وكيفية تقسيمه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يصاحب مُدربو الفرق فرقهم في مقابلات المجتمع المحلي ويديرو</a:t>
            </a:r>
            <a:r>
              <a:rPr lang="ar-EG" sz="2000" dirty="0">
                <a:latin typeface="Sakkal Majalla" panose="02000000000000000000" pitchFamily="2" charset="-78"/>
                <a:cs typeface="Sakkal Majalla" panose="02000000000000000000" pitchFamily="2" charset="-78"/>
              </a:rPr>
              <a:t>ن</a:t>
            </a:r>
            <a:r>
              <a:rPr lang="ar" sz="2000" dirty="0">
                <a:latin typeface="Sakkal Majalla" panose="02000000000000000000" pitchFamily="2" charset="-78"/>
                <a:cs typeface="Sakkal Majalla" panose="02000000000000000000" pitchFamily="2" charset="-78"/>
              </a:rPr>
              <a:t> الوقت، وتتناوب الفرق حسب الجدول المفصل لتمرين المهارات.</a:t>
            </a:r>
          </a:p>
          <a:p>
            <a:pPr marL="288000" indent="-288000" defTabSz="251708" rtl="1">
              <a:spcBef>
                <a:spcPts val="200"/>
              </a:spcBef>
              <a:buClr>
                <a:srgbClr val="729E2D"/>
              </a:buClr>
              <a:buSzPct val="100000"/>
              <a:buAutoNum type="arabicPeriod"/>
              <a:defRPr sz="1914"/>
            </a:pPr>
            <a:r>
              <a:rPr lang="ar" sz="2000" dirty="0">
                <a:latin typeface="Sakkal Majalla" panose="02000000000000000000" pitchFamily="2" charset="-78"/>
                <a:cs typeface="Sakkal Majalla" panose="02000000000000000000" pitchFamily="2" charset="-78"/>
              </a:rPr>
              <a:t>تعود الفرق إلى قاعة الجلسة العامة لاستكمال المُخرجات.</a:t>
            </a:r>
          </a:p>
          <a:p>
            <a:pPr defTabSz="251708" rtl="1">
              <a:spcBef>
                <a:spcPts val="200"/>
              </a:spcBef>
              <a:defRPr sz="1914"/>
            </a:pPr>
            <a:endParaRPr sz="2000" dirty="0">
              <a:latin typeface="Sakkal Majalla" panose="02000000000000000000" pitchFamily="2" charset="-78"/>
              <a:cs typeface="Sakkal Majalla" panose="02000000000000000000" pitchFamily="2" charset="-78"/>
            </a:endParaRPr>
          </a:p>
          <a:p>
            <a:pPr defTabSz="251708" rtl="1">
              <a:spcBef>
                <a:spcPts val="200"/>
              </a:spcBef>
              <a:defRPr sz="1914">
                <a:solidFill>
                  <a:schemeClr val="accent2"/>
                </a:solidFill>
              </a:defRPr>
            </a:pPr>
            <a:r>
              <a:rPr lang="ar" sz="2000" b="1" dirty="0">
                <a:solidFill>
                  <a:srgbClr val="729E2D"/>
                </a:solidFill>
                <a:latin typeface="Sakkal Majalla" panose="02000000000000000000" pitchFamily="2" charset="-78"/>
                <a:cs typeface="Sakkal Majalla" panose="02000000000000000000" pitchFamily="2" charset="-78"/>
              </a:rPr>
              <a:t>استخلاص المعلومات:</a:t>
            </a:r>
          </a:p>
          <a:p>
            <a:pPr defTabSz="251708" rtl="1">
              <a:spcBef>
                <a:spcPts val="200"/>
              </a:spcBef>
              <a:defRPr sz="1914"/>
            </a:pPr>
            <a:r>
              <a:rPr lang="ar" sz="2000" dirty="0">
                <a:latin typeface="Sakkal Majalla" panose="02000000000000000000" pitchFamily="2" charset="-78"/>
                <a:cs typeface="Sakkal Majalla" panose="02000000000000000000" pitchFamily="2" charset="-78"/>
              </a:rPr>
              <a:t>اطلب من إحدى الفِرَق تقديم أحد المخرجات، واطلب من الآخرين إكمال المُخرج و/ أو التعليق عليه.</a:t>
            </a:r>
          </a:p>
          <a:p>
            <a:pPr defTabSz="251708" rtl="1">
              <a:spcBef>
                <a:spcPts val="200"/>
              </a:spcBef>
              <a:defRPr sz="1914"/>
            </a:pPr>
            <a:r>
              <a:rPr lang="ar" sz="2000" dirty="0">
                <a:latin typeface="Sakkal Majalla" panose="02000000000000000000" pitchFamily="2" charset="-78"/>
                <a:cs typeface="Sakkal Majalla" panose="02000000000000000000" pitchFamily="2" charset="-78"/>
              </a:rPr>
              <a:t>اعرض شرائح استخلاص المعلومات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51708" rtl="1">
              <a:spcBef>
                <a:spcPts val="200"/>
              </a:spcBef>
              <a:defRPr sz="1914"/>
            </a:pPr>
            <a:r>
              <a:rPr lang="ar" sz="2000" dirty="0">
                <a:latin typeface="Sakkal Majalla" panose="02000000000000000000" pitchFamily="2" charset="-78"/>
                <a:cs typeface="Sakkal Majalla" panose="02000000000000000000" pitchFamily="2" charset="-78"/>
              </a:rPr>
              <a:t>أجب عن الأسئلة، إن وُجدت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sp>
        <p:nvSpPr>
          <p:cNvPr id="793" name="Title 1"/>
          <p:cNvSpPr txBox="1">
            <a:spLocks noGrp="1"/>
          </p:cNvSpPr>
          <p:nvPr>
            <p:ph type="title"/>
          </p:nvPr>
        </p:nvSpPr>
        <p:spPr>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C5</a:t>
            </a:r>
            <a:r>
              <a:rPr lang="ar" b="1" dirty="0">
                <a:latin typeface="Sakkal Majalla" panose="02000000000000000000" pitchFamily="2" charset="-78"/>
                <a:cs typeface="Sakkal Majalla" panose="02000000000000000000" pitchFamily="2" charset="-78"/>
              </a:rPr>
              <a:t>، واستخلاص المعلومات منها</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79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79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79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79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79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792">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p:tmAbs val="0"/>
                                  </p:iterate>
                                  <p:childTnLst>
                                    <p:set>
                                      <p:cBhvr>
                                        <p:cTn id="30" fill="hold"/>
                                        <p:tgtEl>
                                          <p:spTgt spid="792">
                                            <p:txEl>
                                              <p:pRg st="7" end="7"/>
                                            </p:txEl>
                                          </p:spTgt>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iterate>
                                    <p:tmAbs val="0"/>
                                  </p:iterate>
                                  <p:childTnLst>
                                    <p:set>
                                      <p:cBhvr>
                                        <p:cTn id="33" fill="hold"/>
                                        <p:tgtEl>
                                          <p:spTgt spid="792">
                                            <p:txEl>
                                              <p:pRg st="9" end="9"/>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iterate>
                                    <p:tmAbs val="0"/>
                                  </p:iterate>
                                  <p:childTnLst>
                                    <p:set>
                                      <p:cBhvr>
                                        <p:cTn id="37" fill="hold"/>
                                        <p:tgtEl>
                                          <p:spTgt spid="792">
                                            <p:txEl>
                                              <p:pRg st="10" end="1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iterate>
                                    <p:tmAbs val="0"/>
                                  </p:iterate>
                                  <p:childTnLst>
                                    <p:set>
                                      <p:cBhvr>
                                        <p:cTn id="41" fill="hold"/>
                                        <p:tgtEl>
                                          <p:spTgt spid="792">
                                            <p:txEl>
                                              <p:pRg st="11" end="11"/>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iterate>
                                    <p:tmAbs val="0"/>
                                  </p:iterate>
                                  <p:childTnLst>
                                    <p:set>
                                      <p:cBhvr>
                                        <p:cTn id="45" fill="hold"/>
                                        <p:tgtEl>
                                          <p:spTgt spid="792">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2" grpId="0" build="p" bldLvl="5" animBg="1" advAuto="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 name="Title 1"/>
          <p:cNvSpPr txBox="1">
            <a:spLocks noGrp="1"/>
          </p:cNvSpPr>
          <p:nvPr>
            <p:ph type="title"/>
          </p:nvPr>
        </p:nvSpPr>
        <p:spPr>
          <a:xfrm>
            <a:off x="207802" y="-72398"/>
            <a:ext cx="8626966" cy="646113"/>
          </a:xfrm>
          <a:prstGeom prst="rect">
            <a:avLst/>
          </a:prstGeom>
        </p:spPr>
        <p:txBody>
          <a:bodyPr lIns="45719" tIns="45720" rIns="45719" bIns="45720" rtlCol="1" anchor="ctr">
            <a:normAutofit/>
          </a:bodyPr>
          <a:lstStyle>
            <a:lvl1pPr algn="r" defTabSz="269067" rtl="1">
              <a:defRPr sz="2976"/>
            </a:lvl1pPr>
          </a:lstStyle>
          <a:p>
            <a:pPr rtl="1"/>
            <a:r>
              <a:rPr lang="ar" sz="2950" b="1" dirty="0">
                <a:latin typeface="Sakkal Majalla" panose="02000000000000000000" pitchFamily="2" charset="-78"/>
                <a:cs typeface="Sakkal Majalla" panose="02000000000000000000" pitchFamily="2" charset="-78"/>
              </a:rPr>
              <a:t>الجدول الزمني المفصل للتمرين على المهارات، الجلسة </a:t>
            </a:r>
            <a:r>
              <a:rPr lang="fr-FR" sz="2950" b="1" dirty="0">
                <a:latin typeface="Sakkal Majalla" panose="02000000000000000000" pitchFamily="2" charset="-78"/>
                <a:cs typeface="Sakkal Majalla" panose="02000000000000000000" pitchFamily="2" charset="-78"/>
              </a:rPr>
              <a:t>C5</a:t>
            </a:r>
            <a:endParaRPr lang="en-US" sz="2950" b="1" dirty="0">
              <a:latin typeface="Sakkal Majalla" panose="02000000000000000000" pitchFamily="2" charset="-78"/>
              <a:cs typeface="Sakkal Majalla" panose="02000000000000000000" pitchFamily="2" charset="-78"/>
            </a:endParaRPr>
          </a:p>
        </p:txBody>
      </p:sp>
      <p:pic>
        <p:nvPicPr>
          <p:cNvPr id="4" name="Image 3" descr="Une image contenant texte, capture d’écran, nombre, Police&#10;&#10;Description générée automatiquement">
            <a:extLst>
              <a:ext uri="{FF2B5EF4-FFF2-40B4-BE49-F238E27FC236}">
                <a16:creationId xmlns:a16="http://schemas.microsoft.com/office/drawing/2014/main" id="{4778CF59-0E87-8A2A-DCEB-40573550C1CD}"/>
              </a:ext>
            </a:extLst>
          </p:cNvPr>
          <p:cNvPicPr>
            <a:picLocks noChangeAspect="1"/>
          </p:cNvPicPr>
          <p:nvPr/>
        </p:nvPicPr>
        <p:blipFill>
          <a:blip r:embed="rId2"/>
          <a:stretch>
            <a:fillRect/>
          </a:stretch>
        </p:blipFill>
        <p:spPr>
          <a:xfrm>
            <a:off x="971386" y="948558"/>
            <a:ext cx="9710573" cy="5171089"/>
          </a:xfrm>
          <a:prstGeom prst="rect">
            <a:avLst/>
          </a:prstGeom>
        </p:spPr>
      </p:pic>
    </p:spTree>
  </p:cSld>
  <p:clrMapOvr>
    <a:masterClrMapping/>
  </p:clrMapOvr>
  <p:transition spd="med"/>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8" name="Content Placeholder 2"/>
          <p:cNvSpPr txBox="1">
            <a:spLocks noGrp="1"/>
          </p:cNvSpPr>
          <p:nvPr>
            <p:ph type="body" idx="1"/>
          </p:nvPr>
        </p:nvSpPr>
        <p:spPr>
          <a:xfrm>
            <a:off x="1190625" y="1247001"/>
            <a:ext cx="9306393" cy="4654071"/>
          </a:xfrm>
          <a:prstGeom prst="rect">
            <a:avLst/>
          </a:prstGeom>
        </p:spPr>
        <p:txBody>
          <a:bodyPr rtlCol="1"/>
          <a:lstStyle/>
          <a:p>
            <a:pPr rtl="1"/>
            <a:r>
              <a:rPr lang="ar" b="1" dirty="0">
                <a:solidFill>
                  <a:srgbClr val="729E2D"/>
                </a:solidFill>
                <a:latin typeface="Sakkal Majalla" panose="02000000000000000000" pitchFamily="2" charset="-78"/>
                <a:cs typeface="Sakkal Majalla" panose="02000000000000000000" pitchFamily="2" charset="-78"/>
              </a:rPr>
              <a:t>ستتلقى اليوم رسالة عبر البريد الإلكتروني تُفيد:</a:t>
            </a:r>
          </a:p>
          <a:p>
            <a:pPr rtl="1"/>
            <a:endParaRPr dirty="0">
              <a:latin typeface="Sakkal Majalla" panose="02000000000000000000" pitchFamily="2" charset="-78"/>
              <a:cs typeface="Sakkal Majalla" panose="02000000000000000000" pitchFamily="2" charset="-78"/>
            </a:endParaRPr>
          </a:p>
          <a:p>
            <a:pPr marL="240631" indent="-240631" rtl="1">
              <a:buClr>
                <a:schemeClr val="accent6">
                  <a:lumOff val="-9568"/>
                </a:schemeClr>
              </a:buClr>
              <a:buSzPct val="100000"/>
              <a:buChar char="•"/>
            </a:pP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الخطية</a:t>
            </a:r>
            <a:r>
              <a:rPr dirty="0">
                <a:latin typeface="Sakkal Majalla" panose="02000000000000000000" pitchFamily="2" charset="-78"/>
                <a:cs typeface="Sakkal Majalla" panose="02000000000000000000" pitchFamily="2" charset="-78"/>
              </a:rPr>
              <a:t>.</a:t>
            </a:r>
          </a:p>
          <a:p>
            <a:pPr marL="240631" indent="-240631" rtl="1">
              <a:buClr>
                <a:schemeClr val="accent6">
                  <a:lumOff val="-9568"/>
                </a:schemeClr>
              </a:buClr>
              <a:buSzPct val="100000"/>
              <a:buChar char="•"/>
            </a:pPr>
            <a:endParaRPr dirty="0">
              <a:latin typeface="Sakkal Majalla" panose="02000000000000000000" pitchFamily="2" charset="-78"/>
              <a:cs typeface="Sakkal Majalla" panose="02000000000000000000" pitchFamily="2" charset="-78"/>
            </a:endParaRPr>
          </a:p>
          <a:p>
            <a:pPr marL="240631" indent="-240631" rtl="1">
              <a:buClr>
                <a:schemeClr val="accent6">
                  <a:lumOff val="-9568"/>
                </a:schemeClr>
              </a:buClr>
              <a:buSzPct val="100000"/>
              <a:buChar char="•"/>
            </a:pPr>
            <a:r>
              <a:rPr dirty="0" err="1">
                <a:latin typeface="Sakkal Majalla" panose="02000000000000000000" pitchFamily="2" charset="-78"/>
                <a:cs typeface="Sakkal Majalla" panose="02000000000000000000" pitchFamily="2" charset="-78"/>
              </a:rPr>
              <a:t>نموذج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باوربوينت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rtl="1"/>
            <a:endParaRPr lang="hu-HU" dirty="0">
              <a:latin typeface="Sakkal Majalla" panose="02000000000000000000" pitchFamily="2" charset="-78"/>
              <a:cs typeface="Sakkal Majalla" panose="02000000000000000000" pitchFamily="2" charset="-78"/>
            </a:endParaRPr>
          </a:p>
          <a:p>
            <a:pPr rtl="1"/>
            <a:endParaRPr lang="hu-HU" dirty="0">
              <a:latin typeface="Sakkal Majalla" panose="02000000000000000000" pitchFamily="2" charset="-78"/>
              <a:cs typeface="Sakkal Majalla" panose="02000000000000000000" pitchFamily="2" charset="-78"/>
            </a:endParaRPr>
          </a:p>
          <a:p>
            <a:pPr rtl="1"/>
            <a:r>
              <a:rPr lang="ar" b="1" dirty="0">
                <a:solidFill>
                  <a:srgbClr val="C00000"/>
                </a:solidFill>
                <a:latin typeface="Sakkal Majalla" panose="02000000000000000000" pitchFamily="2" charset="-78"/>
                <a:cs typeface="Sakkal Majalla" panose="02000000000000000000" pitchFamily="2" charset="-78"/>
              </a:rPr>
              <a:t>ستُتاح للمجموعات غدًا ساعة ونصف للانتهاء من تقاريرها.</a:t>
            </a:r>
          </a:p>
        </p:txBody>
      </p:sp>
      <p:sp>
        <p:nvSpPr>
          <p:cNvPr id="832" name="C6 Investigation report"/>
          <p:cNvSpPr txBox="1">
            <a:spLocks noGrp="1"/>
          </p:cNvSpPr>
          <p:nvPr>
            <p:ph type="title"/>
          </p:nvPr>
        </p:nvSpPr>
        <p:spPr>
          <a:xfrm>
            <a:off x="198811" y="-37631"/>
            <a:ext cx="4704687" cy="646113"/>
          </a:xfrm>
          <a:prstGeom prst="rect">
            <a:avLst/>
          </a:prstGeom>
        </p:spPr>
        <p:txBody>
          <a:bodyPr lIns="45719" tIns="45720" rIns="45719" bIns="45720" rtlCol="1" anchor="ctr">
            <a:normAutofit/>
          </a:body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 name="3. Key events in the story (2)"/>
          <p:cNvSpPr txBox="1">
            <a:spLocks noGrp="1"/>
          </p:cNvSpPr>
          <p:nvPr>
            <p:ph type="title"/>
          </p:nvPr>
        </p:nvSpPr>
        <p:spPr>
          <a:xfrm>
            <a:off x="144001" y="4827"/>
            <a:ext cx="5435918" cy="736132"/>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(2)</a:t>
            </a:r>
            <a:endParaRPr lang="en-US" b="1" dirty="0">
              <a:latin typeface="Sakkal Majalla" panose="02000000000000000000" pitchFamily="2" charset="-78"/>
              <a:cs typeface="Sakkal Majalla" panose="02000000000000000000" pitchFamily="2" charset="-78"/>
            </a:endParaRPr>
          </a:p>
        </p:txBody>
      </p:sp>
      <p:pic>
        <p:nvPicPr>
          <p:cNvPr id="578" name="Picture 3" descr="Picture 3"/>
          <p:cNvPicPr>
            <a:picLocks noChangeAspect="1"/>
          </p:cNvPicPr>
          <p:nvPr/>
        </p:nvPicPr>
        <p:blipFill>
          <a:blip r:embed="rId2"/>
          <a:stretch>
            <a:fillRect/>
          </a:stretch>
        </p:blipFill>
        <p:spPr>
          <a:xfrm rot="4156897">
            <a:off x="2034220" y="888298"/>
            <a:ext cx="774633" cy="471451"/>
          </a:xfrm>
          <a:prstGeom prst="rect">
            <a:avLst/>
          </a:prstGeom>
          <a:ln w="12700">
            <a:miter lim="400000"/>
          </a:ln>
        </p:spPr>
      </p:pic>
      <p:pic>
        <p:nvPicPr>
          <p:cNvPr id="579" name="Picture 3" descr="Picture 3"/>
          <p:cNvPicPr>
            <a:picLocks noChangeAspect="1"/>
          </p:cNvPicPr>
          <p:nvPr/>
        </p:nvPicPr>
        <p:blipFill>
          <a:blip r:embed="rId3"/>
          <a:stretch>
            <a:fillRect/>
          </a:stretch>
        </p:blipFill>
        <p:spPr>
          <a:xfrm rot="4156897">
            <a:off x="2508595" y="914501"/>
            <a:ext cx="774633" cy="471451"/>
          </a:xfrm>
          <a:prstGeom prst="rect">
            <a:avLst/>
          </a:prstGeom>
          <a:ln w="12700">
            <a:miter lim="400000"/>
          </a:ln>
        </p:spPr>
      </p:pic>
      <p:sp>
        <p:nvSpPr>
          <p:cNvPr id="580" name="Rectangle 4"/>
          <p:cNvSpPr txBox="1"/>
          <p:nvPr/>
        </p:nvSpPr>
        <p:spPr>
          <a:xfrm>
            <a:off x="7106398" y="1614027"/>
            <a:ext cx="3960000"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marL="342900" indent="-342900" algn="r" rtl="1">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rtl="1">
              <a:buNone/>
            </a:pPr>
            <a:r>
              <a:rPr dirty="0" err="1">
                <a:latin typeface="Sakkal Majalla" panose="02000000000000000000" pitchFamily="2" charset="-78"/>
                <a:cs typeface="Sakkal Majalla" panose="02000000000000000000" pitchFamily="2" charset="-78"/>
              </a:rPr>
              <a:t>يقع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سيطرة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شائعة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منتشرة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lang="ar-EG" dirty="0" err="1">
                <a:latin typeface="Sakkal Majalla" panose="02000000000000000000" pitchFamily="2" charset="-78"/>
                <a:cs typeface="Sakkal Majalla" panose="02000000000000000000" pitchFamily="2" charset="-78"/>
              </a:rPr>
              <a:t>ثاليب</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يسممون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لاستعادة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سيطرتهم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القرية</a:t>
            </a:r>
            <a:r>
              <a:rPr dirty="0">
                <a:latin typeface="Sakkal Majalla" panose="02000000000000000000" pitchFamily="2" charset="-78"/>
                <a:cs typeface="Sakkal Majalla" panose="02000000000000000000" pitchFamily="2" charset="-78"/>
              </a:rPr>
              <a:t>.</a:t>
            </a:r>
          </a:p>
        </p:txBody>
      </p:sp>
      <p:sp>
        <p:nvSpPr>
          <p:cNvPr id="582"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rtl="1">
              <a:defRPr>
                <a:solidFill>
                  <a:srgbClr val="FFFFFF"/>
                </a:solidFill>
              </a:defRPr>
            </a:pPr>
            <a:endParaRPr/>
          </a:p>
        </p:txBody>
      </p:sp>
      <p:sp>
        <p:nvSpPr>
          <p:cNvPr id="583" name="Karan Province"/>
          <p:cNvSpPr txBox="1"/>
          <p:nvPr/>
        </p:nvSpPr>
        <p:spPr>
          <a:xfrm>
            <a:off x="2538408" y="2071900"/>
            <a:ext cx="1777171" cy="2582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300" b="1"/>
            </a:lvl1pPr>
          </a:lstStyle>
          <a:p>
            <a:pPr rtl="1"/>
            <a:r>
              <a:t>مقاطعة كاران</a:t>
            </a:r>
          </a:p>
        </p:txBody>
      </p:sp>
      <p:pic>
        <p:nvPicPr>
          <p:cNvPr id="3" name="Picture 2">
            <a:extLst>
              <a:ext uri="{FF2B5EF4-FFF2-40B4-BE49-F238E27FC236}">
                <a16:creationId xmlns:a16="http://schemas.microsoft.com/office/drawing/2014/main" id="{BDC59F76-C116-29EB-4857-02265A3E16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604" y="1702918"/>
            <a:ext cx="5694628" cy="3707282"/>
          </a:xfrm>
          <a:prstGeom prst="rect">
            <a:avLst/>
          </a:prstGeom>
          <a:noFill/>
          <a:extLst>
            <a:ext uri="{909E8E84-426E-40DD-AFC4-6F175D3DCCD1}">
              <a14:hiddenFill xmlns:a14="http://schemas.microsoft.com/office/drawing/2010/main">
                <a:solidFill>
                  <a:srgbClr val="FFFFFF"/>
                </a:solidFill>
              </a14:hiddenFill>
            </a:ext>
          </a:extLst>
        </p:spPr>
      </p:pic>
      <p:sp>
        <p:nvSpPr>
          <p:cNvPr id="581" name="Straight Arrow Connector 5"/>
          <p:cNvSpPr/>
          <p:nvPr/>
        </p:nvSpPr>
        <p:spPr>
          <a:xfrm>
            <a:off x="2690489" y="1447800"/>
            <a:ext cx="1" cy="610085"/>
          </a:xfrm>
          <a:prstGeom prst="line">
            <a:avLst/>
          </a:prstGeom>
          <a:ln w="19050">
            <a:solidFill>
              <a:schemeClr val="accent2"/>
            </a:solidFill>
            <a:miter/>
            <a:tailEnd type="triangle"/>
          </a:ln>
        </p:spPr>
        <p:txBody>
          <a:bodyPr lIns="45719" rIns="45719" rtlCol="1"/>
          <a:lstStyle/>
          <a:p>
            <a:pPr rtl="1"/>
            <a:endParaRPr/>
          </a:p>
        </p:txBody>
      </p:sp>
    </p:spTree>
  </p:cSld>
  <p:clrMapOvr>
    <a:masterClrMapping/>
  </p:clrMapOvr>
  <p:transition spd="med"/>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 name="Session C6: Investigation report"/>
          <p:cNvSpPr txBox="1">
            <a:spLocks noGrp="1"/>
          </p:cNvSpPr>
          <p:nvPr>
            <p:ph type="title"/>
          </p:nvPr>
        </p:nvSpPr>
        <p:spPr>
          <a:xfrm>
            <a:off x="142502" y="143240"/>
            <a:ext cx="3255325" cy="1830975"/>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المشارك</a:t>
            </a:r>
            <a:endParaRPr lang="en-US" b="1" dirty="0">
              <a:latin typeface="Sakkal Majalla" panose="02000000000000000000" pitchFamily="2" charset="-78"/>
              <a:cs typeface="Sakkal Majalla" panose="02000000000000000000" pitchFamily="2" charset="-78"/>
            </a:endParaRPr>
          </a:p>
        </p:txBody>
      </p:sp>
      <p:sp>
        <p:nvSpPr>
          <p:cNvPr id="612" name="Google Shape;308;p8"/>
          <p:cNvSpPr txBox="1">
            <a:spLocks noGrp="1"/>
          </p:cNvSpPr>
          <p:nvPr>
            <p:ph type="body" idx="1"/>
          </p:nvPr>
        </p:nvSpPr>
        <p:spPr>
          <a:prstGeom prst="rect">
            <a:avLst/>
          </a:prstGeom>
        </p:spPr>
        <p:txBody>
          <a:bodyPr lIns="0" tIns="0" rIns="0" bIns="0" rtlCol="1"/>
          <a:lstStyle/>
          <a:p>
            <a:pPr rtl="1">
              <a:spcBef>
                <a:spcPts val="0"/>
              </a:spcBef>
              <a:defRPr sz="3200">
                <a:solidFill>
                  <a:srgbClr val="FFFFFF"/>
                </a:solidFill>
                <a:latin typeface="Source Sans Pro Bold"/>
                <a:ea typeface="Source Sans Pro Bold"/>
                <a:cs typeface="Source Sans Pro Bold"/>
                <a:sym typeface="Source Sans Pro Bold"/>
              </a:defRPr>
            </a:pPr>
            <a:endParaRPr/>
          </a:p>
          <a:p>
            <a:pPr rtl="1">
              <a:spcBef>
                <a:spcPts val="0"/>
              </a:spcBef>
              <a:defRPr sz="3200">
                <a:solidFill>
                  <a:srgbClr val="FFFFFF"/>
                </a:solidFill>
                <a:latin typeface="Source Sans Pro Bold"/>
                <a:ea typeface="Source Sans Pro Bold"/>
                <a:cs typeface="Source Sans Pro Bold"/>
                <a:sym typeface="Source Sans Pro Bold"/>
              </a:defRPr>
            </a:pPr>
            <a:r>
              <a:t>الجلسة ج6: تقرير الاستقصاء</a:t>
            </a:r>
          </a:p>
        </p:txBody>
      </p:sp>
      <p:pic>
        <p:nvPicPr>
          <p:cNvPr id="614" name="Picture 6" descr="Picture 6"/>
          <p:cNvPicPr>
            <a:picLocks noChangeAspect="1"/>
          </p:cNvPicPr>
          <p:nvPr/>
        </p:nvPicPr>
        <p:blipFill>
          <a:blip r:embed="rId3"/>
          <a:stretch>
            <a:fillRect/>
          </a:stretch>
        </p:blipFill>
        <p:spPr>
          <a:xfrm>
            <a:off x="6012522" y="2140659"/>
            <a:ext cx="2801870" cy="2801870"/>
          </a:xfrm>
          <a:prstGeom prst="rect">
            <a:avLst/>
          </a:prstGeom>
          <a:ln w="12700">
            <a:miter lim="400000"/>
          </a:ln>
        </p:spPr>
      </p:pic>
      <p:sp>
        <p:nvSpPr>
          <p:cNvPr id="6" name="Rounded Rectangle 5">
            <a:extLst>
              <a:ext uri="{FF2B5EF4-FFF2-40B4-BE49-F238E27FC236}">
                <a16:creationId xmlns:a16="http://schemas.microsoft.com/office/drawing/2014/main" id="{35BC1384-5DC9-D507-D920-565606272CAE}"/>
              </a:ext>
            </a:extLst>
          </p:cNvPr>
          <p:cNvSpPr/>
          <p:nvPr/>
        </p:nvSpPr>
        <p:spPr>
          <a:xfrm flipV="1">
            <a:off x="262121" y="2061130"/>
            <a:ext cx="2554398" cy="86916"/>
          </a:xfrm>
          <a:prstGeom prst="roundRect">
            <a:avLst>
              <a:gd name="adj" fmla="val 50000"/>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 name="Content Placeholder 2"/>
          <p:cNvSpPr txBox="1"/>
          <p:nvPr/>
        </p:nvSpPr>
        <p:spPr>
          <a:xfrm>
            <a:off x="5258194" y="756097"/>
            <a:ext cx="510127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385763" rtl="1">
              <a:lnSpc>
                <a:spcPct val="90000"/>
              </a:lnSpc>
              <a:spcBef>
                <a:spcPts val="4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endParaRPr lang="en-US" sz="1100" b="1" dirty="0">
              <a:latin typeface="Sakkal Majalla" panose="02000000000000000000" pitchFamily="2" charset="-78"/>
              <a:cs typeface="Sakkal Majalla" panose="02000000000000000000" pitchFamily="2" charset="-78"/>
            </a:endParaRPr>
          </a:p>
        </p:txBody>
      </p:sp>
      <p:sp>
        <p:nvSpPr>
          <p:cNvPr id="619" name="Text Placeholder 2"/>
          <p:cNvSpPr txBox="1">
            <a:spLocks noGrp="1"/>
          </p:cNvSpPr>
          <p:nvPr>
            <p:ph type="body" idx="1"/>
          </p:nvPr>
        </p:nvSpPr>
        <p:spPr>
          <a:xfrm>
            <a:off x="2575347" y="1580376"/>
            <a:ext cx="8222168" cy="4654071"/>
          </a:xfrm>
          <a:prstGeom prst="rect">
            <a:avLst/>
          </a:prstGeom>
        </p:spPr>
        <p:txBody>
          <a:bodyPr rtlCol="1"/>
          <a:lstStyle/>
          <a:p>
            <a:pPr defTabSz="832104" rtl="1">
              <a:lnSpc>
                <a:spcPct val="115000"/>
              </a:lnSpc>
              <a:spcBef>
                <a:spcPts val="900"/>
              </a:spcBef>
              <a:defRPr sz="2184"/>
            </a:pPr>
            <a:r>
              <a:rPr dirty="0" err="1">
                <a:latin typeface="Sakkal Majalla" panose="02000000000000000000" pitchFamily="2" charset="-78"/>
                <a:cs typeface="Sakkal Majalla" panose="02000000000000000000" pitchFamily="2" charset="-78"/>
              </a:rPr>
              <a:t>يبلغ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موظفو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النتيجة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المأخوذة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جاءت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إيجابية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وحُددت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الجغرافي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الحقيقي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للمشكلة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والفئات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تحليلًا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وبائيً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وصفي</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المُجمعة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832104" rtl="1">
              <a:lnSpc>
                <a:spcPct val="115000"/>
              </a:lnSpc>
              <a:spcBef>
                <a:spcPts val="900"/>
              </a:spcBef>
              <a:defRPr sz="2184"/>
            </a:pPr>
            <a:r>
              <a:rPr dirty="0" err="1">
                <a:latin typeface="Sakkal Majalla" panose="02000000000000000000" pitchFamily="2" charset="-78"/>
                <a:cs typeface="Sakkal Majalla" panose="02000000000000000000" pitchFamily="2" charset="-78"/>
              </a:rPr>
              <a:t>واستنادًا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ستكتب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وتنفذ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lang="ar-EG" dirty="0">
                <a:latin typeface="Sakkal Majalla" panose="02000000000000000000" pitchFamily="2" charset="-78"/>
                <a:cs typeface="Sakkal Majalla" panose="02000000000000000000" pitchFamily="2" charset="-78"/>
              </a:rPr>
              <a:t>.</a:t>
            </a:r>
          </a:p>
          <a:p>
            <a:pPr defTabSz="832104" rtl="1">
              <a:lnSpc>
                <a:spcPct val="100000"/>
              </a:lnSpc>
              <a:spcBef>
                <a:spcPts val="0"/>
              </a:spcBef>
              <a:defRPr sz="2184"/>
            </a:pPr>
            <a:endParaRPr lang="ar-EG" dirty="0">
              <a:latin typeface="Sakkal Majalla" panose="02000000000000000000" pitchFamily="2" charset="-78"/>
              <a:cs typeface="Sakkal Majalla" panose="02000000000000000000" pitchFamily="2" charset="-78"/>
            </a:endParaRPr>
          </a:p>
          <a:p>
            <a:pPr defTabSz="832104" rtl="1">
              <a:lnSpc>
                <a:spcPct val="100000"/>
              </a:lnSpc>
              <a:spcBef>
                <a:spcPts val="0"/>
              </a:spcBef>
              <a:defRPr sz="2184"/>
            </a:pPr>
            <a:r>
              <a:rPr dirty="0" err="1">
                <a:latin typeface="Sakkal Majalla" panose="02000000000000000000" pitchFamily="2" charset="-78"/>
                <a:cs typeface="Sakkal Majalla" panose="02000000000000000000" pitchFamily="2" charset="-78"/>
              </a:rPr>
              <a:t>سيُطلب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أعده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الدكتور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غضون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8-10 </a:t>
            </a:r>
            <a:r>
              <a:rPr dirty="0" err="1">
                <a:latin typeface="Sakkal Majalla" panose="02000000000000000000" pitchFamily="2" charset="-78"/>
                <a:cs typeface="Sakkal Majalla" panose="02000000000000000000" pitchFamily="2" charset="-78"/>
              </a:rPr>
              <a:t>دقائق</a:t>
            </a:r>
            <a:r>
              <a:rPr dirty="0">
                <a:latin typeface="Sakkal Majalla" panose="02000000000000000000" pitchFamily="2" charset="-78"/>
                <a:cs typeface="Sakkal Majalla" panose="02000000000000000000" pitchFamily="2" charset="-78"/>
              </a:rPr>
              <a:t>.</a:t>
            </a:r>
          </a:p>
        </p:txBody>
      </p:sp>
      <p:sp>
        <p:nvSpPr>
          <p:cNvPr id="620" name="Text Placeholder 5"/>
          <p:cNvSpPr>
            <a:spLocks noGrp="1"/>
          </p:cNvSpPr>
          <p:nvPr>
            <p:ph type="body" idx="21"/>
          </p:nvPr>
        </p:nvSpPr>
        <p:spPr>
          <a:xfrm>
            <a:off x="142277" y="22361"/>
            <a:ext cx="4866141" cy="664865"/>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normAutofit/>
          </a:bodyPr>
          <a:lstStyle>
            <a:lvl1pPr algn="r" defTabSz="385763" rtl="1">
              <a:spcBef>
                <a:spcPts val="0"/>
              </a:spcBef>
              <a:defRPr sz="3200">
                <a:solidFill>
                  <a:srgbClr val="FFFFFF"/>
                </a:solidFill>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 name="Content Placeholder 2"/>
          <p:cNvSpPr txBox="1">
            <a:spLocks noGrp="1"/>
          </p:cNvSpPr>
          <p:nvPr>
            <p:ph type="body" idx="1"/>
          </p:nvPr>
        </p:nvSpPr>
        <p:spPr>
          <a:xfrm>
            <a:off x="2378927" y="1847850"/>
            <a:ext cx="8222168" cy="4299525"/>
          </a:xfrm>
          <a:prstGeom prst="rect">
            <a:avLst/>
          </a:prstGeom>
        </p:spPr>
        <p:txBody>
          <a:bodyPr rtlCol="1"/>
          <a:lstStyle>
            <a:lvl1pPr algn="r" rtl="1">
              <a:lnSpc>
                <a:spcPct val="115000"/>
              </a:lnSpc>
              <a:spcBef>
                <a:spcPts val="1000"/>
              </a:spcBef>
            </a:lvl1pPr>
          </a:lstStyle>
          <a:p>
            <a:pPr rtl="1"/>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يكتب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يتضمن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النتائج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والاستنتاجات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والرسوم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أقصى</a:t>
            </a:r>
            <a:r>
              <a:rPr lang="ar-EG" dirty="0">
                <a:latin typeface="Sakkal Majalla" panose="02000000000000000000" pitchFamily="2" charset="-78"/>
                <a:cs typeface="Sakkal Majalla" panose="02000000000000000000" pitchFamily="2" charset="-78"/>
              </a:rPr>
              <a:t> 8 </a:t>
            </a:r>
            <a:r>
              <a:rPr dirty="0" err="1">
                <a:latin typeface="Sakkal Majalla" panose="02000000000000000000" pitchFamily="2" charset="-78"/>
                <a:cs typeface="Sakkal Majalla" panose="02000000000000000000" pitchFamily="2" charset="-78"/>
              </a:rPr>
              <a:t>شرائح</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موجزًا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تتراوح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lang="ar-EG" dirty="0">
                <a:latin typeface="Sakkal Majalla" panose="02000000000000000000" pitchFamily="2" charset="-78"/>
                <a:cs typeface="Sakkal Majalla" panose="02000000000000000000" pitchFamily="2" charset="-78"/>
              </a:rPr>
              <a:t> 8 </a:t>
            </a:r>
            <a:r>
              <a:rPr dirty="0" err="1">
                <a:latin typeface="Sakkal Majalla" panose="02000000000000000000" pitchFamily="2" charset="-78"/>
                <a:cs typeface="Sakkal Majalla" panose="02000000000000000000" pitchFamily="2" charset="-78"/>
              </a:rPr>
              <a:t>إلى</a:t>
            </a:r>
            <a:r>
              <a:rPr lang="ar-EG" dirty="0">
                <a:latin typeface="Sakkal Majalla" panose="02000000000000000000" pitchFamily="2" charset="-78"/>
                <a:cs typeface="Sakkal Majalla" panose="02000000000000000000" pitchFamily="2" charset="-78"/>
              </a:rPr>
              <a:t> 10 </a:t>
            </a:r>
            <a:r>
              <a:rPr dirty="0" err="1">
                <a:latin typeface="Sakkal Majalla" panose="02000000000000000000" pitchFamily="2" charset="-78"/>
                <a:cs typeface="Sakkal Majalla" panose="02000000000000000000" pitchFamily="2" charset="-78"/>
              </a:rPr>
              <a:t>دقائق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626" name="Content Placeholder 2"/>
          <p:cNvSpPr txBox="1"/>
          <p:nvPr/>
        </p:nvSpPr>
        <p:spPr>
          <a:xfrm>
            <a:off x="5500423" y="1002400"/>
            <a:ext cx="510067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endParaRPr lang="en-US" sz="1500" b="1" dirty="0">
              <a:latin typeface="Sakkal Majalla" panose="02000000000000000000" pitchFamily="2" charset="-78"/>
              <a:cs typeface="Sakkal Majalla" panose="02000000000000000000" pitchFamily="2" charset="-78"/>
            </a:endParaRPr>
          </a:p>
        </p:txBody>
      </p:sp>
      <p:sp>
        <p:nvSpPr>
          <p:cNvPr id="5" name="Text Placeholder 5">
            <a:extLst>
              <a:ext uri="{FF2B5EF4-FFF2-40B4-BE49-F238E27FC236}">
                <a16:creationId xmlns:a16="http://schemas.microsoft.com/office/drawing/2014/main" id="{6CF3B966-C20B-5FD3-04B3-4B28841A04FF}"/>
              </a:ext>
            </a:extLst>
          </p:cNvPr>
          <p:cNvSpPr>
            <a:spLocks noGrp="1"/>
          </p:cNvSpPr>
          <p:nvPr>
            <p:ph type="body" idx="21"/>
          </p:nvPr>
        </p:nvSpPr>
        <p:spPr>
          <a:xfrm>
            <a:off x="142278" y="22360"/>
            <a:ext cx="5260996" cy="645944"/>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normAutofit/>
          </a:bodyPr>
          <a:lstStyle>
            <a:lvl1pPr algn="r" defTabSz="385763" rtl="1">
              <a:spcBef>
                <a:spcPts val="0"/>
              </a:spcBef>
              <a:defRPr sz="3200">
                <a:solidFill>
                  <a:srgbClr val="FFFFFF"/>
                </a:solidFill>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Content Placeholder 2"/>
          <p:cNvSpPr txBox="1">
            <a:spLocks noGrp="1"/>
          </p:cNvSpPr>
          <p:nvPr>
            <p:ph type="body" idx="1"/>
          </p:nvPr>
        </p:nvSpPr>
        <p:spPr>
          <a:xfrm>
            <a:off x="1555373" y="1504950"/>
            <a:ext cx="9212264" cy="3175205"/>
          </a:xfrm>
          <a:prstGeom prst="rect">
            <a:avLst/>
          </a:prstGeom>
        </p:spPr>
        <p:txBody>
          <a:bodyPr rtlCol="1"/>
          <a:lstStyle/>
          <a:p>
            <a:pPr marL="354013" indent="-354013" rtl="1">
              <a:lnSpc>
                <a:spcPct val="81000"/>
              </a:lnSpc>
              <a:buClr>
                <a:schemeClr val="accent3"/>
              </a:buClr>
              <a:buSzPct val="100000"/>
              <a:buAutoNum type="arabicPeriod"/>
              <a:defRPr sz="2200"/>
            </a:pPr>
            <a:r>
              <a:rPr lang="ar" b="1" dirty="0">
                <a:solidFill>
                  <a:srgbClr val="65A000"/>
                </a:solidFill>
                <a:latin typeface="Sakkal Majalla" panose="02000000000000000000" pitchFamily="2" charset="-78"/>
                <a:cs typeface="Sakkal Majalla" panose="02000000000000000000" pitchFamily="2" charset="-78"/>
              </a:rPr>
              <a:t>تقرير استقصاء شامل يجمع بين نتائج واستنتاجات مراحل الاستقصاء المختلفة بطريقة منهجية، ويتناول النقاط الآتية: </a:t>
            </a:r>
            <a:endParaRPr dirty="0">
              <a:latin typeface="Sakkal Majalla" panose="02000000000000000000" pitchFamily="2" charset="-78"/>
              <a:cs typeface="Sakkal Majalla" panose="02000000000000000000" pitchFamily="2" charset="-78"/>
            </a:endParaRP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إنشاء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لعلاج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وهيكله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وحساب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تعويض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الفم</a:t>
            </a:r>
            <a:r>
              <a:rPr dirty="0">
                <a:latin typeface="Sakkal Majalla" panose="02000000000000000000" pitchFamily="2" charset="-78"/>
                <a:cs typeface="Sakkal Majalla" panose="02000000000000000000" pitchFamily="2" charset="-78"/>
              </a:rPr>
              <a:t>.</a:t>
            </a: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يأخذ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الاعتبار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بواسطة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أفراد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ورسوم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الاقتضاء</a:t>
            </a:r>
            <a:r>
              <a:rPr dirty="0">
                <a:latin typeface="Sakkal Majalla" panose="02000000000000000000" pitchFamily="2" charset="-78"/>
                <a:cs typeface="Sakkal Majalla" panose="02000000000000000000" pitchFamily="2" charset="-78"/>
              </a:rPr>
              <a:t>.</a:t>
            </a: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تسليط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الضوء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التجارة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وتحركات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الكوليرا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28650" lvl="1" indent="-265113" rtl="1">
              <a:lnSpc>
                <a:spcPct val="81000"/>
              </a:lnSpc>
              <a:spcBef>
                <a:spcPts val="100"/>
              </a:spcBef>
              <a:buClr>
                <a:srgbClr val="65A000"/>
              </a:buClr>
              <a:defRPr sz="2200"/>
            </a:pPr>
            <a:r>
              <a:rPr dirty="0" err="1">
                <a:latin typeface="Sakkal Majalla" panose="02000000000000000000" pitchFamily="2" charset="-78"/>
                <a:cs typeface="Sakkal Majalla" panose="02000000000000000000" pitchFamily="2" charset="-78"/>
              </a:rPr>
              <a:t>التخطيط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لاختبار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الفرضيات</a:t>
            </a:r>
            <a:r>
              <a:rPr dirty="0">
                <a:latin typeface="Sakkal Majalla" panose="02000000000000000000" pitchFamily="2" charset="-78"/>
                <a:cs typeface="Sakkal Majalla" panose="02000000000000000000" pitchFamily="2" charset="-78"/>
              </a:rPr>
              <a:t>.</a:t>
            </a:r>
          </a:p>
        </p:txBody>
      </p:sp>
      <p:sp>
        <p:nvSpPr>
          <p:cNvPr id="637" name="TextBox 3"/>
          <p:cNvSpPr txBox="1"/>
          <p:nvPr/>
        </p:nvSpPr>
        <p:spPr>
          <a:xfrm>
            <a:off x="1617047" y="4846404"/>
            <a:ext cx="9088916" cy="461665"/>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2400">
                <a:solidFill>
                  <a:srgbClr val="FFFFFF"/>
                </a:solidFill>
                <a:latin typeface="Source Sans Pro Regular"/>
                <a:ea typeface="Source Sans Pro Regular"/>
                <a:cs typeface="Source Sans Pro Regular"/>
                <a:sym typeface="Source Sans Pro Regular"/>
              </a:defRPr>
            </a:lvl1pPr>
          </a:lstStyle>
          <a:p>
            <a:pPr rtl="1"/>
            <a:r>
              <a:rPr lang="ar">
                <a:latin typeface="Sakkal Majalla" panose="02000000000000000000" pitchFamily="2" charset="-78"/>
                <a:cs typeface="Sakkal Majalla" panose="02000000000000000000" pitchFamily="2" charset="-78"/>
              </a:rPr>
              <a:t>ينبغي أن تقدم كل مجموعة تقريرها في صيغة إلكترونية (يُفضل باوربوينت) إلى فريق التيسير بنهاية كل جلسة.</a:t>
            </a:r>
          </a:p>
        </p:txBody>
      </p:sp>
      <p:sp>
        <p:nvSpPr>
          <p:cNvPr id="638" name="Content Placeholder 2"/>
          <p:cNvSpPr txBox="1"/>
          <p:nvPr/>
        </p:nvSpPr>
        <p:spPr>
          <a:xfrm>
            <a:off x="5216487" y="782435"/>
            <a:ext cx="5100671"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endParaRPr lang="en-US" b="1" dirty="0">
              <a:latin typeface="Sakkal Majalla" panose="02000000000000000000" pitchFamily="2" charset="-78"/>
              <a:cs typeface="Sakkal Majalla" panose="02000000000000000000" pitchFamily="2" charset="-78"/>
            </a:endParaRPr>
          </a:p>
        </p:txBody>
      </p:sp>
      <p:sp>
        <p:nvSpPr>
          <p:cNvPr id="6" name="Text Placeholder 5">
            <a:extLst>
              <a:ext uri="{FF2B5EF4-FFF2-40B4-BE49-F238E27FC236}">
                <a16:creationId xmlns:a16="http://schemas.microsoft.com/office/drawing/2014/main" id="{45CA9DBD-23E8-0AF3-6D20-E0F67D1AB741}"/>
              </a:ext>
            </a:extLst>
          </p:cNvPr>
          <p:cNvSpPr>
            <a:spLocks noGrp="1"/>
          </p:cNvSpPr>
          <p:nvPr>
            <p:ph type="body" idx="21"/>
          </p:nvPr>
        </p:nvSpPr>
        <p:spPr>
          <a:xfrm>
            <a:off x="142278" y="63924"/>
            <a:ext cx="5312950" cy="614043"/>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normAutofit/>
          </a:bodyPr>
          <a:lstStyle>
            <a:lvl1pPr algn="r" defTabSz="385763" rtl="1">
              <a:spcBef>
                <a:spcPts val="0"/>
              </a:spcBef>
              <a:defRPr sz="3200">
                <a:solidFill>
                  <a:srgbClr val="FFFFFF"/>
                </a:solidFill>
                <a:latin typeface="Source Sans Pro Bold"/>
                <a:ea typeface="Source Sans Pro Bold"/>
                <a:cs typeface="Source Sans Pro Bold"/>
                <a:sym typeface="Source Sans Pro Bold"/>
              </a:defRPr>
            </a:lvl1pPr>
          </a:lstStyle>
          <a:p>
            <a:pPr rtl="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 name="Content Placeholder 2"/>
          <p:cNvSpPr txBox="1"/>
          <p:nvPr/>
        </p:nvSpPr>
        <p:spPr>
          <a:xfrm>
            <a:off x="3604940" y="1294225"/>
            <a:ext cx="510067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algn="ctr" rtl="1"/>
            <a:r>
              <a:rPr lang="ar" b="1" dirty="0">
                <a:latin typeface="Sakkal Majalla" panose="02000000000000000000" pitchFamily="2" charset="-78"/>
                <a:cs typeface="Sakkal Majalla" panose="02000000000000000000" pitchFamily="2" charset="-78"/>
              </a:rPr>
              <a:t>الجدول الزمني المُفصل</a:t>
            </a:r>
            <a:endParaRPr sz="1500" b="1" dirty="0">
              <a:latin typeface="Sakkal Majalla" panose="02000000000000000000" pitchFamily="2" charset="-78"/>
              <a:cs typeface="Sakkal Majalla" panose="02000000000000000000" pitchFamily="2" charset="-78"/>
            </a:endParaRPr>
          </a:p>
        </p:txBody>
      </p:sp>
      <p:sp>
        <p:nvSpPr>
          <p:cNvPr id="2" name="Text Placeholder 5">
            <a:extLst>
              <a:ext uri="{FF2B5EF4-FFF2-40B4-BE49-F238E27FC236}">
                <a16:creationId xmlns:a16="http://schemas.microsoft.com/office/drawing/2014/main" id="{17DCEF6D-5062-83D1-DB48-9A1F2E702634}"/>
              </a:ext>
            </a:extLst>
          </p:cNvPr>
          <p:cNvSpPr txBox="1">
            <a:spLocks/>
          </p:cNvSpPr>
          <p:nvPr/>
        </p:nvSpPr>
        <p:spPr>
          <a:xfrm>
            <a:off x="142278" y="22361"/>
            <a:ext cx="5143860" cy="7257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normAutofit/>
          </a:bodyPr>
          <a:lstStyle>
            <a:lvl1pPr marL="0" marR="0" indent="0" algn="r" defTabSz="385763"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rtl="1" hangingPunct="1"/>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endParaRPr lang="hu-HU" b="1" dirty="0">
              <a:latin typeface="Sakkal Majalla" panose="02000000000000000000" pitchFamily="2" charset="-78"/>
              <a:cs typeface="Sakkal Majalla" panose="02000000000000000000" pitchFamily="2" charset="-78"/>
            </a:endParaRPr>
          </a:p>
        </p:txBody>
      </p:sp>
      <p:pic>
        <p:nvPicPr>
          <p:cNvPr id="3" name="Image 2" descr="Une image contenant texte, capture d’écran, Police, ligne&#10;&#10;Description générée automatiquement">
            <a:extLst>
              <a:ext uri="{FF2B5EF4-FFF2-40B4-BE49-F238E27FC236}">
                <a16:creationId xmlns:a16="http://schemas.microsoft.com/office/drawing/2014/main" id="{22900384-DCEA-9E56-74DE-06131315F483}"/>
              </a:ext>
            </a:extLst>
          </p:cNvPr>
          <p:cNvPicPr>
            <a:picLocks noChangeAspect="1"/>
          </p:cNvPicPr>
          <p:nvPr/>
        </p:nvPicPr>
        <p:blipFill>
          <a:blip r:embed="rId2"/>
          <a:stretch>
            <a:fillRect/>
          </a:stretch>
        </p:blipFill>
        <p:spPr>
          <a:xfrm>
            <a:off x="738187" y="2518213"/>
            <a:ext cx="10715625" cy="2609850"/>
          </a:xfrm>
          <a:prstGeom prst="rect">
            <a:avLst/>
          </a:prstGeom>
        </p:spPr>
      </p:pic>
    </p:spTree>
  </p:cSld>
  <p:clrMapOvr>
    <a:masterClrMapping/>
  </p:clrMapOvr>
  <p:transition spd="med"/>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Google Shape;308;p8"/>
          <p:cNvSpPr txBox="1">
            <a:spLocks noGrp="1"/>
          </p:cNvSpPr>
          <p:nvPr>
            <p:ph type="body" sz="quarter" idx="1"/>
          </p:nvPr>
        </p:nvSpPr>
        <p:spPr>
          <a:xfrm>
            <a:off x="3822372" y="1686825"/>
            <a:ext cx="4737756" cy="1870076"/>
          </a:xfrm>
          <a:prstGeom prst="rect">
            <a:avLst/>
          </a:prstGeom>
        </p:spPr>
        <p:txBody>
          <a:bodyPr lIns="0" tIns="0" rIns="0" bIns="0" rtlCol="1"/>
          <a:lstStyle>
            <a:lvl1pPr algn="r" rtl="1">
              <a:spcBef>
                <a:spcPts val="0"/>
              </a:spcBef>
              <a:defRPr sz="3200"/>
            </a:lvl1pPr>
          </a:lstStyle>
          <a:p>
            <a:pPr algn="ctr" rtl="1"/>
            <a:r>
              <a:rPr lang="ar" b="1" dirty="0">
                <a:latin typeface="Sakkal Majalla" panose="02000000000000000000" pitchFamily="2" charset="-78"/>
                <a:cs typeface="Sakkal Majalla" panose="02000000000000000000" pitchFamily="2" charset="-78"/>
              </a:rPr>
              <a:t>العروض التقديمية للفرق والتعقيبات في الجلسة العامة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 name="Title 1"/>
          <p:cNvSpPr txBox="1">
            <a:spLocks noGrp="1"/>
          </p:cNvSpPr>
          <p:nvPr>
            <p:ph type="title"/>
          </p:nvPr>
        </p:nvSpPr>
        <p:spPr>
          <a:xfrm>
            <a:off x="129644" y="66675"/>
            <a:ext cx="3137432" cy="1932377"/>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العروض التقديمية للفِرَق</a:t>
            </a:r>
            <a:endParaRPr lang="en-US" b="1" dirty="0">
              <a:latin typeface="Sakkal Majalla" panose="02000000000000000000" pitchFamily="2" charset="-78"/>
              <a:cs typeface="Sakkal Majalla" panose="02000000000000000000" pitchFamily="2" charset="-78"/>
            </a:endParaRPr>
          </a:p>
        </p:txBody>
      </p:sp>
      <p:sp>
        <p:nvSpPr>
          <p:cNvPr id="646" name="Content Placeholder 2"/>
          <p:cNvSpPr txBox="1">
            <a:spLocks noGrp="1"/>
          </p:cNvSpPr>
          <p:nvPr>
            <p:ph type="body" idx="1"/>
          </p:nvPr>
        </p:nvSpPr>
        <p:spPr>
          <a:xfrm>
            <a:off x="4273551" y="842965"/>
            <a:ext cx="7061199" cy="5546726"/>
          </a:xfrm>
          <a:prstGeom prst="rect">
            <a:avLst/>
          </a:prstGeom>
        </p:spPr>
        <p:txBody>
          <a:bodyPr lIns="45719" tIns="45720" rIns="45719" bIns="45720" rtlCol="1" anchor="ctr">
            <a:normAutofit/>
          </a:bodyPr>
          <a:lstStyle/>
          <a:p>
            <a:pPr rtl="1"/>
            <a:r>
              <a:rPr dirty="0" err="1">
                <a:latin typeface="Sakkal Majalla" panose="02000000000000000000" pitchFamily="2" charset="-78"/>
                <a:cs typeface="Sakkal Majalla" panose="02000000000000000000" pitchFamily="2" charset="-78"/>
              </a:rPr>
              <a:t>سيقدم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الاستقصائي</a:t>
            </a:r>
            <a:r>
              <a:rPr dirty="0">
                <a:latin typeface="Sakkal Majalla" panose="02000000000000000000" pitchFamily="2" charset="-78"/>
                <a:cs typeface="Sakkal Majalla" panose="02000000000000000000" pitchFamily="2" charset="-78"/>
              </a:rPr>
              <a:t> </a:t>
            </a:r>
            <a:endParaRPr lang="fr-FR" dirty="0">
              <a:latin typeface="Sakkal Majalla" panose="02000000000000000000" pitchFamily="2" charset="-78"/>
              <a:cs typeface="Sakkal Majalla" panose="02000000000000000000" pitchFamily="2" charset="-78"/>
            </a:endParaRPr>
          </a:p>
          <a:p>
            <a:pPr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10 </a:t>
            </a:r>
            <a:r>
              <a:rPr dirty="0" err="1">
                <a:latin typeface="Sakkal Majalla" panose="02000000000000000000" pitchFamily="2" charset="-78"/>
                <a:cs typeface="Sakkal Majalla" panose="02000000000000000000" pitchFamily="2" charset="-78"/>
              </a:rPr>
              <a:t>دقائق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أقصى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ستقدم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والميسرون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تعقيبات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وتعليقات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(5 د</a:t>
            </a:r>
            <a:r>
              <a:rPr dirty="0" err="1">
                <a:latin typeface="Sakkal Majalla" panose="02000000000000000000" pitchFamily="2" charset="-78"/>
                <a:cs typeface="Sakkal Majalla" panose="02000000000000000000" pitchFamily="2" charset="-78"/>
              </a:rPr>
              <a:t>قائق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648" name="Rounded Rectangle 5"/>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 name="Rectangle 5"/>
          <p:cNvSpPr/>
          <p:nvPr/>
        </p:nvSpPr>
        <p:spPr>
          <a:xfrm>
            <a:off x="2996111" y="2017315"/>
            <a:ext cx="7881768" cy="648000"/>
          </a:xfrm>
          <a:prstGeom prst="rect">
            <a:avLst/>
          </a:prstGeom>
          <a:solidFill>
            <a:schemeClr val="accent2">
              <a:lumMod val="20000"/>
              <a:lumOff val="80000"/>
              <a:alpha val="40000"/>
            </a:schemeClr>
          </a:solidFill>
          <a:ln w="12700">
            <a:noFill/>
            <a:miter/>
          </a:ln>
        </p:spPr>
        <p:txBody>
          <a:bodyPr lIns="45719" rIns="45719" rtlCol="1" anchor="ctr"/>
          <a:lstStyle/>
          <a:p>
            <a:pPr rtl="1">
              <a:defRPr sz="2400">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655" name="Rectangle 3"/>
          <p:cNvSpPr/>
          <p:nvPr/>
        </p:nvSpPr>
        <p:spPr>
          <a:xfrm>
            <a:off x="7002050" y="3205837"/>
            <a:ext cx="3465291" cy="1081626"/>
          </a:xfrm>
          <a:prstGeom prst="rect">
            <a:avLst/>
          </a:prstGeom>
          <a:solidFill>
            <a:schemeClr val="accent2">
              <a:lumMod val="20000"/>
              <a:lumOff val="80000"/>
              <a:alpha val="40000"/>
            </a:schemeClr>
          </a:solidFill>
          <a:ln w="12700">
            <a:noFill/>
            <a:miter/>
          </a:ln>
        </p:spPr>
        <p:txBody>
          <a:bodyPr lIns="45719" rIns="45719" rtlCol="1" anchor="ctr"/>
          <a:lstStyle/>
          <a:p>
            <a:pPr rtl="1">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sp>
        <p:nvSpPr>
          <p:cNvPr id="656" name="Rectangle 4"/>
          <p:cNvSpPr/>
          <p:nvPr/>
        </p:nvSpPr>
        <p:spPr>
          <a:xfrm>
            <a:off x="5390967" y="5293846"/>
            <a:ext cx="4973447" cy="360000"/>
          </a:xfrm>
          <a:prstGeom prst="rect">
            <a:avLst/>
          </a:prstGeom>
          <a:solidFill>
            <a:schemeClr val="accent2">
              <a:lumMod val="20000"/>
              <a:lumOff val="80000"/>
              <a:alpha val="40000"/>
            </a:schemeClr>
          </a:solidFill>
          <a:ln w="12700">
            <a:noFill/>
            <a:miter/>
          </a:ln>
        </p:spPr>
        <p:txBody>
          <a:bodyPr lIns="45719" rIns="45719" rtlCol="1" anchor="ctr"/>
          <a:lstStyle/>
          <a:p>
            <a:pPr rtl="1">
              <a:defRPr sz="2400">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658" name="TextBox 9"/>
          <p:cNvSpPr txBox="1"/>
          <p:nvPr/>
        </p:nvSpPr>
        <p:spPr>
          <a:xfrm>
            <a:off x="4445059" y="1106742"/>
            <a:ext cx="602228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هيكل تقرير الاستقصاء</a:t>
            </a:r>
          </a:p>
        </p:txBody>
      </p:sp>
      <p:sp>
        <p:nvSpPr>
          <p:cNvPr id="4" name="Text Placeholder 5">
            <a:extLst>
              <a:ext uri="{FF2B5EF4-FFF2-40B4-BE49-F238E27FC236}">
                <a16:creationId xmlns:a16="http://schemas.microsoft.com/office/drawing/2014/main" id="{B74BFF16-D8B8-1F27-836D-52DD11AA3856}"/>
              </a:ext>
            </a:extLst>
          </p:cNvPr>
          <p:cNvSpPr>
            <a:spLocks noGrp="1"/>
          </p:cNvSpPr>
          <p:nvPr>
            <p:ph type="body" idx="21"/>
          </p:nvPr>
        </p:nvSpPr>
        <p:spPr>
          <a:xfrm>
            <a:off x="142277" y="24596"/>
            <a:ext cx="5136305" cy="734294"/>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normAutofit/>
          </a:bodyPr>
          <a:lstStyle/>
          <a:p>
            <a:pPr defTabSz="361188" rtl="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(1)</a:t>
            </a:r>
            <a:r>
              <a:rPr lang="ar" sz="948" b="1" dirty="0">
                <a:solidFill>
                  <a:srgbClr val="000000"/>
                </a:solidFill>
                <a:latin typeface="Sakkal Majalla" panose="02000000000000000000" pitchFamily="2" charset="-78"/>
                <a:ea typeface="Times Roman"/>
                <a:cs typeface="Sakkal Majalla" panose="02000000000000000000" pitchFamily="2" charset="-78"/>
                <a:sym typeface="Times Roman"/>
              </a:rPr>
              <a:t> </a:t>
            </a:r>
          </a:p>
        </p:txBody>
      </p:sp>
      <p:sp>
        <p:nvSpPr>
          <p:cNvPr id="652" name="Content Placeholder 2"/>
          <p:cNvSpPr txBox="1">
            <a:spLocks noGrp="1"/>
          </p:cNvSpPr>
          <p:nvPr>
            <p:ph type="body" idx="1"/>
          </p:nvPr>
        </p:nvSpPr>
        <p:spPr>
          <a:xfrm>
            <a:off x="2364739" y="1667883"/>
            <a:ext cx="8425179" cy="4431227"/>
          </a:xfrm>
          <a:prstGeom prst="rect">
            <a:avLst/>
          </a:prstGeom>
        </p:spPr>
        <p:txBody>
          <a:bodyPr rtlCol="1">
            <a:normAutofit/>
          </a:bodyPr>
          <a:lstStyle/>
          <a:p>
            <a:pPr rtl="1">
              <a:lnSpc>
                <a:spcPct val="100000"/>
              </a:lnSpc>
              <a:spcBef>
                <a:spcPts val="0"/>
              </a:spcBef>
            </a:pPr>
            <a:endParaRPr sz="1800" dirty="0">
              <a:latin typeface="Sakkal Majalla" panose="02000000000000000000" pitchFamily="2" charset="-78"/>
              <a:cs typeface="Sakkal Majalla" panose="02000000000000000000" pitchFamily="2" charset="-78"/>
            </a:endParaRPr>
          </a:p>
          <a:p>
            <a:pPr rtl="1">
              <a:lnSpc>
                <a:spcPct val="100000"/>
              </a:lnSpc>
              <a:spcBef>
                <a:spcPts val="0"/>
              </a:spcBef>
              <a:defRPr sz="2200"/>
            </a:pPr>
            <a:r>
              <a:rPr dirty="0" err="1">
                <a:latin typeface="Sakkal Majalla" panose="02000000000000000000" pitchFamily="2" charset="-78"/>
                <a:cs typeface="Sakkal Majalla" panose="02000000000000000000" pitchFamily="2" charset="-78"/>
              </a:rPr>
              <a:t>العنوان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الوصف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rtl="1">
              <a:lnSpc>
                <a:spcPct val="100000"/>
              </a:lnSpc>
              <a:spcBef>
                <a:spcPts val="0"/>
              </a:spcBef>
              <a:defRPr sz="2200"/>
            </a:pPr>
            <a:r>
              <a:rPr dirty="0" err="1">
                <a:latin typeface="Sakkal Majalla" panose="02000000000000000000" pitchFamily="2" charset="-78"/>
                <a:cs typeface="Sakkal Majalla" panose="02000000000000000000" pitchFamily="2" charset="-78"/>
              </a:rPr>
              <a:t>المدة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القر</a:t>
            </a:r>
            <a:r>
              <a:rPr lang="ar-EG" dirty="0">
                <a:latin typeface="Sakkal Majalla" panose="02000000000000000000" pitchFamily="2" charset="-78"/>
                <a:cs typeface="Sakkal Majalla" panose="02000000000000000000" pitchFamily="2" charset="-78"/>
              </a:rPr>
              <a:t>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الأحياء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المقاطعة</a:t>
            </a:r>
            <a:r>
              <a:rPr lang="ar-EG" dirty="0">
                <a:latin typeface="Sakkal Majalla" panose="02000000000000000000" pitchFamily="2" charset="-78"/>
                <a:cs typeface="Sakkal Majalla" panose="02000000000000000000" pitchFamily="2" charset="-78"/>
              </a:rPr>
              <a:t>)</a:t>
            </a:r>
            <a:br>
              <a:rPr lang="hu-HU" dirty="0">
                <a:latin typeface="Sakkal Majalla" panose="02000000000000000000" pitchFamily="2" charset="-78"/>
                <a:cs typeface="Sakkal Majalla" panose="02000000000000000000" pitchFamily="2" charset="-78"/>
              </a:rPr>
            </a:br>
            <a:r>
              <a:rPr dirty="0" err="1">
                <a:latin typeface="Sakkal Majalla" panose="02000000000000000000" pitchFamily="2" charset="-78"/>
                <a:cs typeface="Sakkal Majalla" panose="02000000000000000000" pitchFamily="2" charset="-78"/>
              </a:rPr>
              <a:t>ملخص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تنفيذي</a:t>
            </a:r>
            <a:endParaRPr sz="1800" dirty="0">
              <a:latin typeface="Sakkal Majalla" panose="02000000000000000000" pitchFamily="2" charset="-78"/>
              <a:cs typeface="Sakkal Majalla" panose="02000000000000000000" pitchFamily="2" charset="-78"/>
            </a:endParaRPr>
          </a:p>
          <a:p>
            <a:pPr rtl="1">
              <a:lnSpc>
                <a:spcPct val="100000"/>
              </a:lnSpc>
              <a:spcBef>
                <a:spcPts val="0"/>
              </a:spcBef>
            </a:pP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مقدمة</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طرق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البحث</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النتائج</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الذاتي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لملا</a:t>
            </a:r>
            <a:r>
              <a:rPr lang="ar-EG" dirty="0">
                <a:latin typeface="Sakkal Majalla" panose="02000000000000000000" pitchFamily="2" charset="-78"/>
                <a:cs typeface="Sakkal Majalla" panose="02000000000000000000" pitchFamily="2" charset="-78"/>
              </a:rPr>
              <a:t>ء</a:t>
            </a:r>
            <a:r>
              <a:rPr dirty="0" err="1">
                <a:latin typeface="Sakkal Majalla" panose="02000000000000000000" pitchFamily="2" charset="-78"/>
                <a:cs typeface="Sakkal Majalla" panose="02000000000000000000" pitchFamily="2" charset="-78"/>
              </a:rPr>
              <a:t>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توقيت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واكتشافها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واستقصائها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الجوانب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للاستجابة</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التفسيرات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والمناقشات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والاستنتاجات</a:t>
            </a:r>
            <a:r>
              <a:rPr lang="ar-EG" dirty="0">
                <a:latin typeface="Sakkal Majalla" panose="02000000000000000000" pitchFamily="2" charset="-78"/>
                <a:cs typeface="Sakkal Majalla" panose="02000000000000000000" pitchFamily="2" charset="-78"/>
              </a:rPr>
              <a:t>.</a:t>
            </a:r>
            <a:endParaRPr sz="1800" dirty="0">
              <a:latin typeface="Sakkal Majalla" panose="02000000000000000000" pitchFamily="2" charset="-78"/>
              <a:cs typeface="Sakkal Majalla" panose="02000000000000000000" pitchFamily="2" charset="-78"/>
            </a:endParaRPr>
          </a:p>
          <a:p>
            <a:pPr marL="457200" indent="-457200" rtl="1">
              <a:lnSpc>
                <a:spcPct val="100000"/>
              </a:lnSpc>
              <a:spcBef>
                <a:spcPts val="0"/>
              </a:spcBef>
              <a:buClr>
                <a:schemeClr val="accent3"/>
              </a:buClr>
              <a:buSzPct val="100000"/>
              <a:buFont typeface="+mj-lt"/>
              <a:buAutoNum type="arabicPeriod"/>
              <a:defRPr sz="2200"/>
            </a:pPr>
            <a:r>
              <a:rPr dirty="0" err="1">
                <a:latin typeface="Sakkal Majalla" panose="02000000000000000000" pitchFamily="2" charset="-78"/>
                <a:cs typeface="Sakkal Majalla" panose="02000000000000000000" pitchFamily="2" charset="-78"/>
              </a:rPr>
              <a:t>الإجراءات</a:t>
            </a:r>
            <a:r>
              <a:rPr dirty="0">
                <a:latin typeface="Sakkal Majalla" panose="02000000000000000000" pitchFamily="2" charset="-78"/>
                <a:cs typeface="Sakkal Majalla" panose="02000000000000000000" pitchFamily="2" charset="-78"/>
              </a:rPr>
              <a:t> الموصى </a:t>
            </a:r>
            <a:r>
              <a:rPr dirty="0" err="1">
                <a:latin typeface="Sakkal Majalla" panose="02000000000000000000" pitchFamily="2" charset="-78"/>
                <a:cs typeface="Sakkal Majalla" panose="02000000000000000000" pitchFamily="2" charset="-78"/>
              </a:rPr>
              <a:t>بها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7" grpId="0" animBg="1"/>
      <p:bldP spid="655" grpId="0" animBg="1"/>
      <p:bldP spid="656"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Text Placeholder 5"/>
          <p:cNvSpPr>
            <a:spLocks noGrp="1"/>
          </p:cNvSpPr>
          <p:nvPr>
            <p:ph type="body" idx="21"/>
          </p:nvPr>
        </p:nvSpPr>
        <p:spPr>
          <a:xfrm>
            <a:off x="142278" y="24596"/>
            <a:ext cx="5053178" cy="62230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normAutofit/>
          </a:bodyPr>
          <a:lstStyle/>
          <a:p>
            <a:pPr defTabSz="361188" rtl="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(2)</a:t>
            </a:r>
            <a:r>
              <a:rPr lang="ar" sz="948" b="1" dirty="0">
                <a:solidFill>
                  <a:srgbClr val="000000"/>
                </a:solidFill>
                <a:latin typeface="Sakkal Majalla" panose="02000000000000000000" pitchFamily="2" charset="-78"/>
                <a:ea typeface="Times Roman"/>
                <a:cs typeface="Sakkal Majalla" panose="02000000000000000000" pitchFamily="2" charset="-78"/>
                <a:sym typeface="Times Roman"/>
              </a:rPr>
              <a:t> </a:t>
            </a:r>
          </a:p>
        </p:txBody>
      </p:sp>
      <p:sp>
        <p:nvSpPr>
          <p:cNvPr id="662" name="TextBox 5"/>
          <p:cNvSpPr txBox="1"/>
          <p:nvPr/>
        </p:nvSpPr>
        <p:spPr>
          <a:xfrm>
            <a:off x="3431517" y="758890"/>
            <a:ext cx="602228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المنحنى الوبائي</a:t>
            </a:r>
          </a:p>
        </p:txBody>
      </p:sp>
      <p:pic>
        <p:nvPicPr>
          <p:cNvPr id="3" name="Picture 2">
            <a:extLst>
              <a:ext uri="{FF2B5EF4-FFF2-40B4-BE49-F238E27FC236}">
                <a16:creationId xmlns:a16="http://schemas.microsoft.com/office/drawing/2014/main" id="{82BAE08B-F112-4304-BBE3-6D68889DB98D}"/>
              </a:ext>
            </a:extLst>
          </p:cNvPr>
          <p:cNvPicPr>
            <a:picLocks noChangeAspect="1"/>
          </p:cNvPicPr>
          <p:nvPr/>
        </p:nvPicPr>
        <p:blipFill rotWithShape="1">
          <a:blip r:embed="rId2"/>
          <a:srcRect l="27796" t="28112" r="35150" b="33815"/>
          <a:stretch/>
        </p:blipFill>
        <p:spPr>
          <a:xfrm>
            <a:off x="2280492" y="1394103"/>
            <a:ext cx="7359267" cy="5040884"/>
          </a:xfrm>
          <a:prstGeom prst="rect">
            <a:avLst/>
          </a:prstGeom>
        </p:spPr>
      </p:pic>
    </p:spTree>
  </p:cSld>
  <p:clrMapOvr>
    <a:masterClrMapping/>
  </p:clrMapOvr>
  <p:transition spd="med"/>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TextBox 4"/>
          <p:cNvSpPr txBox="1"/>
          <p:nvPr/>
        </p:nvSpPr>
        <p:spPr>
          <a:xfrm>
            <a:off x="824776" y="1744800"/>
            <a:ext cx="10085692" cy="364715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rtl="1">
              <a:defRPr sz="2200">
                <a:solidFill>
                  <a:schemeClr val="accent6"/>
                </a:solidFill>
                <a:latin typeface="Source Sans Pro Regular"/>
                <a:ea typeface="Source Sans Pro Regular"/>
                <a:cs typeface="Source Sans Pro Regular"/>
                <a:sym typeface="Source Sans Pro Regular"/>
              </a:defRPr>
            </a:pPr>
            <a:r>
              <a:rPr lang="ar" sz="2100" b="1" dirty="0">
                <a:solidFill>
                  <a:srgbClr val="65A000"/>
                </a:solidFill>
                <a:latin typeface="Sakkal Majalla" panose="02000000000000000000" pitchFamily="2" charset="-78"/>
                <a:cs typeface="Sakkal Majalla" panose="02000000000000000000" pitchFamily="2" charset="-78"/>
              </a:rPr>
              <a:t>الوقاية:</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يعد توفير المياه المأمونة والإصحاح السليم وسلامة الأغذية أمرًا بالغ الأهمية للوقاية من الإصابة بالكوليرا.</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يهدف التثقيف الصحي إلى جعل المجتمعات المحلية تتبنى سلوكيات وقائية لتفادي التلوث.</a:t>
            </a:r>
          </a:p>
          <a:p>
            <a:pPr indent="450215" rtl="1">
              <a:defRPr sz="2200">
                <a:latin typeface="Source Sans Pro Regular"/>
                <a:ea typeface="Source Sans Pro Regular"/>
                <a:cs typeface="Source Sans Pro Regular"/>
                <a:sym typeface="Source Sans Pro Regular"/>
              </a:defRPr>
            </a:pPr>
            <a:endParaRPr sz="2100" dirty="0">
              <a:latin typeface="Sakkal Majalla" panose="02000000000000000000" pitchFamily="2" charset="-78"/>
              <a:cs typeface="Sakkal Majalla" panose="02000000000000000000" pitchFamily="2" charset="-78"/>
            </a:endParaRPr>
          </a:p>
          <a:p>
            <a:pPr rtl="1">
              <a:defRPr sz="2200">
                <a:solidFill>
                  <a:schemeClr val="accent6"/>
                </a:solidFill>
                <a:latin typeface="Source Sans Pro Regular"/>
                <a:ea typeface="Source Sans Pro Regular"/>
                <a:cs typeface="Source Sans Pro Regular"/>
                <a:sym typeface="Source Sans Pro Regular"/>
              </a:defRPr>
            </a:pPr>
            <a:r>
              <a:rPr lang="ar" sz="2100" b="1" dirty="0">
                <a:solidFill>
                  <a:srgbClr val="65A000"/>
                </a:solidFill>
                <a:latin typeface="Sakkal Majalla" panose="02000000000000000000" pitchFamily="2" charset="-78"/>
                <a:cs typeface="Sakkal Majalla" panose="02000000000000000000" pitchFamily="2" charset="-78"/>
              </a:rPr>
              <a:t>المكافحة:</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التدبير العلاجي السليم في الوقت المناسب للحالات في مراكز علاج الكوليرا.</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التدريب المُحدد على التدبير العلاجي السليم للحالات، ويشمل تجنب العدوى المكتسبة بالمستشفيات.</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توفير إمدادات طبية مُجهَّزة سلفًا كافية للتدبير العلاجي للحالات (مثل مجموعات أدوات مكافحة أمراض الإسهال).</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تحسين إمكانية الحصول على المياه، والإصحاح الفعال، والإدارة السليمة للنفايات، ومكافحة النواقل.</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تحسين ممارسات النظافة الشخصية وسلامة الأغذية.</a:t>
            </a:r>
          </a:p>
          <a:p>
            <a:pPr marL="216000" indent="-216000" rtl="1">
              <a:buClr>
                <a:srgbClr val="65A000"/>
              </a:buClr>
              <a:buSzPts val="2200"/>
              <a:buFont typeface="Arial"/>
              <a:buChar char="•"/>
              <a:tabLst>
                <a:tab pos="1828800" algn="l"/>
              </a:tabLst>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تحسين التواصل والإعلام.</a:t>
            </a:r>
          </a:p>
        </p:txBody>
      </p:sp>
      <p:sp>
        <p:nvSpPr>
          <p:cNvPr id="666" name="TextBox 5"/>
          <p:cNvSpPr txBox="1"/>
          <p:nvPr/>
        </p:nvSpPr>
        <p:spPr>
          <a:xfrm>
            <a:off x="4783410" y="1035115"/>
            <a:ext cx="602228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تدابير الوقاية والمكافحة</a:t>
            </a:r>
            <a:endParaRPr lang="en-US" b="1" dirty="0">
              <a:latin typeface="Sakkal Majalla" panose="02000000000000000000" pitchFamily="2" charset="-78"/>
              <a:cs typeface="Sakkal Majalla" panose="02000000000000000000" pitchFamily="2" charset="-78"/>
            </a:endParaRPr>
          </a:p>
        </p:txBody>
      </p:sp>
      <p:sp>
        <p:nvSpPr>
          <p:cNvPr id="4" name="Text Placeholder 5">
            <a:extLst>
              <a:ext uri="{FF2B5EF4-FFF2-40B4-BE49-F238E27FC236}">
                <a16:creationId xmlns:a16="http://schemas.microsoft.com/office/drawing/2014/main" id="{76734427-BB33-1829-8A7E-60C11E3EBDA0}"/>
              </a:ext>
            </a:extLst>
          </p:cNvPr>
          <p:cNvSpPr txBox="1">
            <a:spLocks/>
          </p:cNvSpPr>
          <p:nvPr/>
        </p:nvSpPr>
        <p:spPr>
          <a:xfrm>
            <a:off x="142277" y="24596"/>
            <a:ext cx="5364905" cy="73429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361188" rtl="1" hangingPunct="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a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استخلاص المعلومات من الجلسة </a:t>
            </a:r>
            <a:r>
              <a:rPr lang="fr-F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C6</a:t>
            </a:r>
            <a:r>
              <a:rPr lang="a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 (3)</a:t>
            </a:r>
            <a:r>
              <a:rPr lang="ar" sz="948" b="1" dirty="0">
                <a:latin typeface="Sakkal Majalla" panose="02000000000000000000" pitchFamily="2" charset="-78"/>
                <a:ea typeface="Times Roman"/>
                <a:cs typeface="Sakkal Majalla" panose="02000000000000000000" pitchFamily="2" charset="-78"/>
                <a:sym typeface="Times Roman"/>
              </a:rPr>
              <a:t> </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3. Key events in the story (3)"/>
          <p:cNvSpPr txBox="1">
            <a:spLocks noGrp="1"/>
          </p:cNvSpPr>
          <p:nvPr>
            <p:ph type="title"/>
          </p:nvPr>
        </p:nvSpPr>
        <p:spPr>
          <a:xfrm>
            <a:off x="144001" y="4827"/>
            <a:ext cx="5553524" cy="638249"/>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(3)</a:t>
            </a:r>
            <a:endParaRPr lang="en-US" b="1" dirty="0">
              <a:latin typeface="Sakkal Majalla" panose="02000000000000000000" pitchFamily="2" charset="-78"/>
              <a:cs typeface="Sakkal Majalla" panose="02000000000000000000" pitchFamily="2" charset="-78"/>
            </a:endParaRPr>
          </a:p>
        </p:txBody>
      </p:sp>
      <p:pic>
        <p:nvPicPr>
          <p:cNvPr id="587" name="Content Placeholder 5" descr="Content Placeholder 5"/>
          <p:cNvPicPr>
            <a:picLocks noChangeAspect="1"/>
          </p:cNvPicPr>
          <p:nvPr/>
        </p:nvPicPr>
        <p:blipFill>
          <a:blip r:embed="rId2"/>
          <a:stretch>
            <a:fillRect/>
          </a:stretch>
        </p:blipFill>
        <p:spPr>
          <a:xfrm>
            <a:off x="4523624" y="2269992"/>
            <a:ext cx="1731964" cy="1038226"/>
          </a:xfrm>
          <a:prstGeom prst="rect">
            <a:avLst/>
          </a:prstGeom>
          <a:ln w="12700">
            <a:miter lim="400000"/>
          </a:ln>
        </p:spPr>
      </p:pic>
      <p:pic>
        <p:nvPicPr>
          <p:cNvPr id="588" name="Picture 2" descr="Picture 2"/>
          <p:cNvPicPr>
            <a:picLocks noChangeAspect="1"/>
          </p:cNvPicPr>
          <p:nvPr/>
        </p:nvPicPr>
        <p:blipFill>
          <a:blip r:embed="rId3"/>
          <a:stretch>
            <a:fillRect/>
          </a:stretch>
        </p:blipFill>
        <p:spPr>
          <a:xfrm>
            <a:off x="1477636" y="1306285"/>
            <a:ext cx="2243392" cy="2172495"/>
          </a:xfrm>
          <a:prstGeom prst="rect">
            <a:avLst/>
          </a:prstGeom>
          <a:ln w="12700">
            <a:miter lim="400000"/>
          </a:ln>
        </p:spPr>
      </p:pic>
      <p:pic>
        <p:nvPicPr>
          <p:cNvPr id="589" name="Picture 2" descr="Picture 2"/>
          <p:cNvPicPr>
            <a:picLocks noChangeAspect="1"/>
          </p:cNvPicPr>
          <p:nvPr/>
        </p:nvPicPr>
        <p:blipFill>
          <a:blip r:embed="rId4"/>
          <a:stretch>
            <a:fillRect/>
          </a:stretch>
        </p:blipFill>
        <p:spPr>
          <a:xfrm>
            <a:off x="1728997" y="4141989"/>
            <a:ext cx="1108107" cy="1108107"/>
          </a:xfrm>
          <a:prstGeom prst="rect">
            <a:avLst/>
          </a:prstGeom>
          <a:ln w="12700">
            <a:miter lim="400000"/>
          </a:ln>
        </p:spPr>
      </p:pic>
      <p:pic>
        <p:nvPicPr>
          <p:cNvPr id="590" name="Picture 20" descr="Picture 20"/>
          <p:cNvPicPr>
            <a:picLocks noChangeAspect="1"/>
          </p:cNvPicPr>
          <p:nvPr/>
        </p:nvPicPr>
        <p:blipFill>
          <a:blip r:embed="rId5"/>
          <a:stretch>
            <a:fillRect/>
          </a:stretch>
        </p:blipFill>
        <p:spPr>
          <a:xfrm>
            <a:off x="5123726" y="4090942"/>
            <a:ext cx="573798" cy="1393538"/>
          </a:xfrm>
          <a:prstGeom prst="rect">
            <a:avLst/>
          </a:prstGeom>
          <a:ln w="12700">
            <a:miter lim="400000"/>
          </a:ln>
        </p:spPr>
      </p:pic>
      <p:sp>
        <p:nvSpPr>
          <p:cNvPr id="591" name="Right Arrow 7"/>
          <p:cNvSpPr/>
          <p:nvPr/>
        </p:nvSpPr>
        <p:spPr>
          <a:xfrm rot="19668838">
            <a:off x="3034801" y="3518425"/>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rtl="1">
              <a:defRPr>
                <a:solidFill>
                  <a:srgbClr val="FFFFFF"/>
                </a:solidFill>
              </a:defRPr>
            </a:pPr>
            <a:endParaRPr/>
          </a:p>
        </p:txBody>
      </p:sp>
      <p:sp>
        <p:nvSpPr>
          <p:cNvPr id="592" name="Right Arrow 8"/>
          <p:cNvSpPr/>
          <p:nvPr/>
        </p:nvSpPr>
        <p:spPr>
          <a:xfrm rot="174846">
            <a:off x="3164439" y="4546000"/>
            <a:ext cx="1600201"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rtl="1">
              <a:defRPr>
                <a:solidFill>
                  <a:srgbClr val="FFFFFF"/>
                </a:solidFill>
              </a:defRPr>
            </a:pPr>
            <a:endParaRPr/>
          </a:p>
        </p:txBody>
      </p:sp>
      <p:sp>
        <p:nvSpPr>
          <p:cNvPr id="593" name="Rectangle 9"/>
          <p:cNvSpPr txBox="1"/>
          <p:nvPr/>
        </p:nvSpPr>
        <p:spPr>
          <a:xfrm>
            <a:off x="7106400" y="1614027"/>
            <a:ext cx="3960000" cy="267765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marL="342900" indent="-342900" algn="r" rtl="1">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rtl="1">
              <a:buNone/>
            </a:pPr>
            <a:r>
              <a:rPr dirty="0" err="1">
                <a:latin typeface="Sakkal Majalla" panose="02000000000000000000" pitchFamily="2" charset="-78"/>
                <a:cs typeface="Sakkal Majalla" panose="02000000000000000000" pitchFamily="2" charset="-78"/>
              </a:rPr>
              <a:t>يستعد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ويتوجه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سيا</a:t>
            </a:r>
            <a:r>
              <a:rPr lang="ar-EG" dirty="0">
                <a:latin typeface="Sakkal Majalla" panose="02000000000000000000" pitchFamily="2" charset="-78"/>
                <a:cs typeface="Sakkal Majalla" panose="02000000000000000000" pitchFamily="2" charset="-78"/>
              </a:rPr>
              <a:t>ن». </a:t>
            </a:r>
            <a:r>
              <a:rPr dirty="0" err="1">
                <a:latin typeface="Sakkal Majalla" panose="02000000000000000000" pitchFamily="2" charset="-78"/>
                <a:cs typeface="Sakkal Majalla" panose="02000000000000000000" pitchFamily="2" charset="-78"/>
              </a:rPr>
              <a:t>يزور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أفراد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الطاقم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ويسأل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مخالطيها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ويحصل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لتحليلها</a:t>
            </a:r>
            <a:r>
              <a:rPr dirty="0">
                <a:latin typeface="Sakkal Majalla" panose="02000000000000000000" pitchFamily="2" charset="-78"/>
                <a:cs typeface="Sakkal Majalla" panose="02000000000000000000" pitchFamily="2" charset="-78"/>
              </a:rPr>
              <a:t>.</a:t>
            </a:r>
          </a:p>
        </p:txBody>
      </p:sp>
      <p:sp>
        <p:nvSpPr>
          <p:cNvPr id="594" name="Pentagon 11"/>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rtl="1">
              <a:defRPr>
                <a:solidFill>
                  <a:srgbClr val="FFFFFF"/>
                </a:solidFill>
              </a:defRPr>
            </a:pPr>
            <a:endParaRPr/>
          </a:p>
        </p:txBody>
      </p:sp>
    </p:spTree>
  </p:cSld>
  <p:clrMapOvr>
    <a:masterClrMapping/>
  </p:clrMapOvr>
  <p:transition spd="med"/>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 name="TextBox 4"/>
          <p:cNvSpPr txBox="1"/>
          <p:nvPr/>
        </p:nvSpPr>
        <p:spPr>
          <a:xfrm>
            <a:off x="708016" y="1897200"/>
            <a:ext cx="10650731" cy="33855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200">
                <a:solidFill>
                  <a:schemeClr val="accent6"/>
                </a:solidFill>
                <a:latin typeface="Source Sans Pro Regular"/>
                <a:ea typeface="Source Sans Pro Regular"/>
                <a:cs typeface="Source Sans Pro Regular"/>
                <a:sym typeface="Source Sans Pro Regular"/>
              </a:defRPr>
            </a:pPr>
            <a:r>
              <a:rPr lang="ar" b="1" dirty="0">
                <a:solidFill>
                  <a:srgbClr val="65A000"/>
                </a:solidFill>
                <a:latin typeface="Sakkal Majalla" panose="02000000000000000000" pitchFamily="2" charset="-78"/>
                <a:cs typeface="Sakkal Majalla" panose="02000000000000000000" pitchFamily="2" charset="-78"/>
              </a:rPr>
              <a:t>السفر والتجارة:</a:t>
            </a:r>
          </a:p>
          <a:p>
            <a:pPr marL="216000" indent="-21600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ثب</a:t>
            </a:r>
            <a:r>
              <a:rPr lang="ar-EG" sz="2100" dirty="0">
                <a:latin typeface="Sakkal Majalla" panose="02000000000000000000" pitchFamily="2" charset="-78"/>
                <a:cs typeface="Sakkal Majalla" panose="02000000000000000000" pitchFamily="2" charset="-78"/>
              </a:rPr>
              <a:t>َ</a:t>
            </a:r>
            <a:r>
              <a:rPr lang="ar" sz="2100" dirty="0">
                <a:latin typeface="Sakkal Majalla" panose="02000000000000000000" pitchFamily="2" charset="-78"/>
                <a:cs typeface="Sakkal Majalla" panose="02000000000000000000" pitchFamily="2" charset="-78"/>
              </a:rPr>
              <a:t>ت أن فرض قيود على السفر والتجارة أمرٌ غير فعال ويهدد بتحويل مسار الموارد المفيدة.</a:t>
            </a:r>
          </a:p>
          <a:p>
            <a:pPr marL="216000" indent="-21600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ليس لدى منظمة الصحة العالمية معلومات عن أغذية مستور</a:t>
            </a:r>
            <a:r>
              <a:rPr lang="ar-EG" sz="2100" dirty="0">
                <a:latin typeface="Sakkal Majalla" panose="02000000000000000000" pitchFamily="2" charset="-78"/>
                <a:cs typeface="Sakkal Majalla" panose="02000000000000000000" pitchFamily="2" charset="-78"/>
              </a:rPr>
              <a:t>َ</a:t>
            </a:r>
            <a:r>
              <a:rPr lang="ar" sz="2100" dirty="0">
                <a:latin typeface="Sakkal Majalla" panose="02000000000000000000" pitchFamily="2" charset="-78"/>
                <a:cs typeface="Sakkal Majalla" panose="02000000000000000000" pitchFamily="2" charset="-78"/>
              </a:rPr>
              <a:t>دة تجاريً</a:t>
            </a:r>
            <a:r>
              <a:rPr lang="ar-EG" sz="2100" dirty="0">
                <a:latin typeface="Sakkal Majalla" panose="02000000000000000000" pitchFamily="2" charset="-78"/>
                <a:cs typeface="Sakkal Majalla" panose="02000000000000000000" pitchFamily="2" charset="-78"/>
              </a:rPr>
              <a:t>ّ</a:t>
            </a:r>
            <a:r>
              <a:rPr lang="ar" sz="2100" dirty="0">
                <a:latin typeface="Sakkal Majalla" panose="02000000000000000000" pitchFamily="2" charset="-78"/>
                <a:cs typeface="Sakkal Majalla" panose="02000000000000000000" pitchFamily="2" charset="-78"/>
              </a:rPr>
              <a:t>ا من البلدان المتضررة، مما تسبب في فاشيات الكوليرا في البلدان المستورِدة.</a:t>
            </a:r>
          </a:p>
          <a:p>
            <a:pPr marL="216000" indent="-21600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يحق للبلدان أن تصادر من المسافرين أي أغذية قابلة للتلف وغير مصنعة يحملونها عبر الحدود.</a:t>
            </a:r>
          </a:p>
          <a:p>
            <a:pPr rtl="1">
              <a:defRPr sz="22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rtl="1">
              <a:defRPr sz="2200">
                <a:solidFill>
                  <a:schemeClr val="accent6"/>
                </a:solidFill>
                <a:latin typeface="Source Sans Pro Regular"/>
                <a:ea typeface="Source Sans Pro Regular"/>
                <a:cs typeface="Source Sans Pro Regular"/>
                <a:sym typeface="Source Sans Pro Regular"/>
              </a:defRPr>
            </a:pPr>
            <a:r>
              <a:rPr lang="ar" b="1" dirty="0">
                <a:solidFill>
                  <a:srgbClr val="65A000"/>
                </a:solidFill>
                <a:latin typeface="Sakkal Majalla" panose="02000000000000000000" pitchFamily="2" charset="-78"/>
                <a:cs typeface="Sakkal Majalla" panose="02000000000000000000" pitchFamily="2" charset="-78"/>
              </a:rPr>
              <a:t>توصيات منظمة الصحة العالمية للبلدان المجاورة غير المتضررة:</a:t>
            </a:r>
          </a:p>
          <a:p>
            <a:pPr marL="216000" indent="-21600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ينبغي للبلدان المجاورة لمنطقة متضررة من الكوليرا أن تنفذ التدابير الآتية: تحسين التأهُّب حتى تستطيع الاستجابة سريعًا لأي فاشية في حالة انتشار الكوليرا عبر الحدود، وتكون قادرة على الحد من العواقب المترتبة عليها. </a:t>
            </a:r>
          </a:p>
          <a:p>
            <a:pPr marL="216000" indent="-216000" rtl="1">
              <a:buClr>
                <a:schemeClr val="accent3"/>
              </a:buClr>
              <a:buSzPct val="100000"/>
              <a:buFont typeface="Arial"/>
              <a:buChar char="•"/>
              <a:defRPr sz="22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تحسين الترصُّد للتمكن من الحصول على بيانات أفضل لتقييم المخاطر والكشف المبكر عن الفاشيات،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للترصد</a:t>
            </a:r>
            <a:r>
              <a:rPr dirty="0">
                <a:latin typeface="Sakkal Majalla" panose="02000000000000000000" pitchFamily="2" charset="-78"/>
                <a:cs typeface="Sakkal Majalla" panose="02000000000000000000" pitchFamily="2" charset="-78"/>
              </a:rPr>
              <a:t>.</a:t>
            </a:r>
          </a:p>
        </p:txBody>
      </p:sp>
      <p:sp>
        <p:nvSpPr>
          <p:cNvPr id="672" name="TextBox 7"/>
          <p:cNvSpPr txBox="1"/>
          <p:nvPr/>
        </p:nvSpPr>
        <p:spPr>
          <a:xfrm>
            <a:off x="155187" y="932720"/>
            <a:ext cx="1039226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السفر والتجارة، والتدابير المتعلقة بالبلدان المجاورة</a:t>
            </a:r>
            <a:endParaRPr lang="en-US" b="1" dirty="0">
              <a:latin typeface="Sakkal Majalla" panose="02000000000000000000" pitchFamily="2" charset="-78"/>
              <a:cs typeface="Sakkal Majalla" panose="02000000000000000000" pitchFamily="2" charset="-78"/>
            </a:endParaRPr>
          </a:p>
        </p:txBody>
      </p:sp>
      <p:sp>
        <p:nvSpPr>
          <p:cNvPr id="5" name="Text Placeholder 5">
            <a:extLst>
              <a:ext uri="{FF2B5EF4-FFF2-40B4-BE49-F238E27FC236}">
                <a16:creationId xmlns:a16="http://schemas.microsoft.com/office/drawing/2014/main" id="{C35C6D8B-BAE6-9474-0222-C2BF45D25B73}"/>
              </a:ext>
            </a:extLst>
          </p:cNvPr>
          <p:cNvSpPr txBox="1">
            <a:spLocks/>
          </p:cNvSpPr>
          <p:nvPr/>
        </p:nvSpPr>
        <p:spPr>
          <a:xfrm>
            <a:off x="142277" y="24596"/>
            <a:ext cx="5209041" cy="73429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defTabSz="361188" rtl="1" hangingPunct="1">
              <a:lnSpc>
                <a:spcPct val="100000"/>
              </a:lnSpc>
              <a:spcBef>
                <a:spcPts val="0"/>
              </a:spcBef>
              <a:defRPr sz="3370">
                <a:solidFill>
                  <a:srgbClr val="FFFFFF"/>
                </a:solidFill>
                <a:latin typeface="Source Sans Pro Bold"/>
                <a:ea typeface="Source Sans Pro Bold"/>
                <a:cs typeface="Source Sans Pro Bold"/>
                <a:sym typeface="Source Sans Pro Bold"/>
              </a:defRPr>
            </a:pPr>
            <a:r>
              <a:rPr lang="a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استخلاص المعلومات من الجلسة </a:t>
            </a:r>
            <a:r>
              <a:rPr lang="fr-F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C6</a:t>
            </a:r>
            <a:r>
              <a:rPr lang="ar" sz="337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 (4)</a:t>
            </a:r>
            <a:r>
              <a:rPr lang="ar" sz="948" b="1" dirty="0">
                <a:latin typeface="Sakkal Majalla" panose="02000000000000000000" pitchFamily="2" charset="-78"/>
                <a:ea typeface="Times Roman"/>
                <a:cs typeface="Sakkal Majalla" panose="02000000000000000000" pitchFamily="2" charset="-78"/>
                <a:sym typeface="Times Roman"/>
              </a:rPr>
              <a:t> </a:t>
            </a:r>
          </a:p>
        </p:txBody>
      </p:sp>
    </p:spTree>
  </p:cSld>
  <p:clrMapOvr>
    <a:masterClrMapping/>
  </p:clrMapOvr>
  <p:transition spd="med"/>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Title 1"/>
          <p:cNvSpPr txBox="1">
            <a:spLocks noGrp="1"/>
          </p:cNvSpPr>
          <p:nvPr>
            <p:ph type="title"/>
          </p:nvPr>
        </p:nvSpPr>
        <p:spPr>
          <a:xfrm>
            <a:off x="76201" y="380803"/>
            <a:ext cx="3043350" cy="1511299"/>
          </a:xfrm>
          <a:prstGeom prst="rect">
            <a:avLst/>
          </a:prstGeom>
        </p:spPr>
        <p:txBody>
          <a:bodyPr lIns="45719" tIns="45720" rIns="45719" bIns="45720" rtlCol="1" anchor="ctr">
            <a:normAutofit/>
          </a:bodyPr>
          <a:lstStyle/>
          <a:p>
            <a:pPr rtl="1">
              <a:defRPr sz="2800"/>
            </a:pPr>
            <a:r>
              <a:rPr lang="ar" b="1" dirty="0">
                <a:latin typeface="Sakkal Majalla" panose="02000000000000000000" pitchFamily="2" charset="-78"/>
                <a:cs typeface="Sakkal Majalla" panose="02000000000000000000" pitchFamily="2" charset="-78"/>
              </a:rPr>
              <a:t>الملخص: </a:t>
            </a:r>
            <a:br>
              <a:rP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كيف يمكن تجنب الفاشية؟</a:t>
            </a:r>
            <a:endParaRPr lang="en-US" b="1" dirty="0">
              <a:latin typeface="Sakkal Majalla" panose="02000000000000000000" pitchFamily="2" charset="-78"/>
              <a:cs typeface="Sakkal Majalla" panose="02000000000000000000" pitchFamily="2" charset="-78"/>
            </a:endParaRPr>
          </a:p>
        </p:txBody>
      </p:sp>
      <p:sp>
        <p:nvSpPr>
          <p:cNvPr id="677" name="Content Placeholder 2"/>
          <p:cNvSpPr txBox="1">
            <a:spLocks noGrp="1"/>
          </p:cNvSpPr>
          <p:nvPr>
            <p:ph type="body" idx="1"/>
          </p:nvPr>
        </p:nvSpPr>
        <p:spPr>
          <a:xfrm>
            <a:off x="4157937" y="793199"/>
            <a:ext cx="7529515" cy="5546726"/>
          </a:xfrm>
          <a:prstGeom prst="rect">
            <a:avLst/>
          </a:prstGeom>
        </p:spPr>
        <p:txBody>
          <a:bodyPr rtlCol="1"/>
          <a:lstStyle/>
          <a:p>
            <a:pPr rtl="1">
              <a:defRPr>
                <a:solidFill>
                  <a:srgbClr val="002060"/>
                </a:solidFill>
              </a:defRPr>
            </a:pPr>
            <a:r>
              <a:rPr lang="ar" b="1" dirty="0">
                <a:solidFill>
                  <a:srgbClr val="65A000"/>
                </a:solidFill>
                <a:latin typeface="Sakkal Majalla" panose="02000000000000000000" pitchFamily="2" charset="-78"/>
                <a:cs typeface="Sakkal Majalla" panose="02000000000000000000" pitchFamily="2" charset="-78"/>
              </a:rPr>
              <a:t>تحديد الحالات المشتبه فيها في أقرب وقت ممكن</a:t>
            </a:r>
          </a:p>
          <a:p>
            <a:pPr lvl="1" indent="-216000" rtl="1">
              <a:spcBef>
                <a:spcPts val="100"/>
              </a:spcBef>
              <a:buClr>
                <a:schemeClr val="accent3"/>
              </a:buClr>
              <a:defRPr>
                <a:solidFill>
                  <a:srgbClr val="002060"/>
                </a:solidFill>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lvl="1" indent="-216000" rtl="1">
              <a:spcBef>
                <a:spcPts val="100"/>
              </a:spcBef>
              <a:buClr>
                <a:schemeClr val="accent3"/>
              </a:buClr>
              <a:defRPr>
                <a:solidFill>
                  <a:srgbClr val="002060"/>
                </a:solidFill>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lvl="1" rtl="1">
              <a:spcBef>
                <a:spcPts val="100"/>
              </a:spcBef>
              <a:buClr>
                <a:schemeClr val="accent3"/>
              </a:buClr>
              <a:buFont typeface="Arial"/>
              <a:defRPr>
                <a:solidFill>
                  <a:srgbClr val="002060"/>
                </a:solidFill>
              </a:defRPr>
            </a:pPr>
            <a:endParaRPr dirty="0">
              <a:solidFill>
                <a:schemeClr val="tx1"/>
              </a:solidFill>
              <a:latin typeface="Sakkal Majalla" panose="02000000000000000000" pitchFamily="2" charset="-78"/>
              <a:cs typeface="Sakkal Majalla" panose="02000000000000000000" pitchFamily="2" charset="-78"/>
            </a:endParaRPr>
          </a:p>
          <a:p>
            <a:pPr rtl="1">
              <a:defRPr>
                <a:solidFill>
                  <a:srgbClr val="002060"/>
                </a:solidFill>
              </a:defRPr>
            </a:pPr>
            <a:r>
              <a:rPr lang="ar" b="1" dirty="0">
                <a:solidFill>
                  <a:srgbClr val="65A000"/>
                </a:solidFill>
                <a:latin typeface="Sakkal Majalla" panose="02000000000000000000" pitchFamily="2" charset="-78"/>
                <a:cs typeface="Sakkal Majalla" panose="02000000000000000000" pitchFamily="2" charset="-78"/>
              </a:rPr>
              <a:t>تنفيذ التدبير العلاجي السليم للحالات</a:t>
            </a:r>
            <a:endParaRPr lang="hu-HU" b="1" dirty="0">
              <a:solidFill>
                <a:srgbClr val="65A000"/>
              </a:solidFill>
              <a:latin typeface="Sakkal Majalla" panose="02000000000000000000" pitchFamily="2" charset="-78"/>
              <a:cs typeface="Sakkal Majalla" panose="02000000000000000000" pitchFamily="2" charset="-78"/>
            </a:endParaRPr>
          </a:p>
          <a:p>
            <a:pPr rtl="1">
              <a:defRPr>
                <a:solidFill>
                  <a:srgbClr val="002060"/>
                </a:solidFill>
              </a:defRPr>
            </a:pPr>
            <a:r>
              <a:rPr lang="ar" b="1" dirty="0">
                <a:solidFill>
                  <a:srgbClr val="65A000"/>
                </a:solidFill>
                <a:latin typeface="Sakkal Majalla" panose="02000000000000000000" pitchFamily="2" charset="-78"/>
                <a:cs typeface="Sakkal Majalla" panose="02000000000000000000" pitchFamily="2" charset="-78"/>
              </a:rPr>
              <a:t>تنفيذ تدابير المكافحة في وقت مبكر</a:t>
            </a:r>
            <a:endParaRPr lang="hu-HU" b="1" dirty="0">
              <a:solidFill>
                <a:srgbClr val="65A000"/>
              </a:solidFill>
              <a:latin typeface="Sakkal Majalla" panose="02000000000000000000" pitchFamily="2" charset="-78"/>
              <a:cs typeface="Sakkal Majalla" panose="02000000000000000000" pitchFamily="2" charset="-78"/>
            </a:endParaRPr>
          </a:p>
          <a:p>
            <a:pPr rtl="1">
              <a:defRPr>
                <a:solidFill>
                  <a:srgbClr val="002060"/>
                </a:solidFill>
              </a:defRPr>
            </a:pPr>
            <a:endParaRPr dirty="0">
              <a:solidFill>
                <a:schemeClr val="tx1"/>
              </a:solidFill>
              <a:latin typeface="Sakkal Majalla" panose="02000000000000000000" pitchFamily="2" charset="-78"/>
              <a:cs typeface="Sakkal Majalla" panose="02000000000000000000" pitchFamily="2" charset="-78"/>
            </a:endParaRPr>
          </a:p>
          <a:p>
            <a:pPr rtl="1">
              <a:defRPr>
                <a:solidFill>
                  <a:srgbClr val="002060"/>
                </a:solidFill>
              </a:defRPr>
            </a:pPr>
            <a:r>
              <a:rPr lang="ar" b="1" dirty="0">
                <a:solidFill>
                  <a:srgbClr val="65A000"/>
                </a:solidFill>
                <a:latin typeface="Sakkal Majalla" panose="02000000000000000000" pitchFamily="2" charset="-78"/>
                <a:cs typeface="Sakkal Majalla" panose="02000000000000000000" pitchFamily="2" charset="-78"/>
              </a:rPr>
              <a:t>المشاركة مع المجتمع المحلي ووقايته</a:t>
            </a:r>
          </a:p>
          <a:p>
            <a:pPr lvl="1" indent="-216000" rtl="1">
              <a:spcBef>
                <a:spcPts val="100"/>
              </a:spcBef>
              <a:buClr>
                <a:schemeClr val="accent3"/>
              </a:buClr>
              <a:defRPr>
                <a:solidFill>
                  <a:srgbClr val="002060"/>
                </a:solidFill>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الدفن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والكريم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lvl="1" indent="-216000">
              <a:spcBef>
                <a:spcPts val="100"/>
              </a:spcBef>
              <a:buClr>
                <a:schemeClr val="accent3"/>
              </a:buClr>
              <a:defRPr>
                <a:solidFill>
                  <a:srgbClr val="002060"/>
                </a:solidFill>
              </a:defRPr>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وخدمات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الفعالة</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النواقل</a:t>
            </a:r>
            <a:r>
              <a:rPr lang="ar-EG" dirty="0">
                <a:latin typeface="Sakkal Majalla" panose="02000000000000000000" pitchFamily="2" charset="-78"/>
                <a:cs typeface="Sakkal Majalla" panose="02000000000000000000" pitchFamily="2" charset="-78"/>
              </a:rPr>
              <a:t> بصورة ملائمة</a:t>
            </a:r>
            <a:r>
              <a:rPr dirty="0">
                <a:latin typeface="Sakkal Majalla" panose="02000000000000000000" pitchFamily="2" charset="-78"/>
                <a:cs typeface="Sakkal Majalla" panose="02000000000000000000" pitchFamily="2" charset="-78"/>
              </a:rPr>
              <a:t>.</a:t>
            </a:r>
          </a:p>
        </p:txBody>
      </p:sp>
      <p:sp>
        <p:nvSpPr>
          <p:cNvPr id="3" name="Rounded Rectangle 5">
            <a:extLst>
              <a:ext uri="{FF2B5EF4-FFF2-40B4-BE49-F238E27FC236}">
                <a16:creationId xmlns:a16="http://schemas.microsoft.com/office/drawing/2014/main" id="{F9B2CA34-24A8-7BEF-C598-5D14F03F0158}"/>
              </a:ext>
            </a:extLst>
          </p:cNvPr>
          <p:cNvSpPr/>
          <p:nvPr/>
        </p:nvSpPr>
        <p:spPr>
          <a:xfrm flipV="1">
            <a:off x="393090" y="1715849"/>
            <a:ext cx="2554398" cy="86916"/>
          </a:xfrm>
          <a:prstGeom prst="roundRect">
            <a:avLst>
              <a:gd name="adj" fmla="val 50000"/>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77">
                                            <p:bg/>
                                          </p:spTgt>
                                        </p:tgtEl>
                                        <p:attrNameLst>
                                          <p:attrName>style.visibility</p:attrName>
                                        </p:attrNameLst>
                                      </p:cBhvr>
                                      <p:to>
                                        <p:strVal val="visible"/>
                                      </p:to>
                                    </p:set>
                                  </p:childTnLst>
                                </p:cTn>
                              </p:par>
                              <p:par>
                                <p:cTn id="7" presetID="1" presetClass="entr" presetSubtype="0" fill="hold" grpId="0" nodeType="withEffect">
                                  <p:stCondLst>
                                    <p:cond delay="0"/>
                                  </p:stCondLst>
                                  <p:iterate>
                                    <p:tmAbs val="0"/>
                                  </p:iterate>
                                  <p:childTnLst>
                                    <p:set>
                                      <p:cBhvr>
                                        <p:cTn id="8" fill="hold"/>
                                        <p:tgtEl>
                                          <p:spTgt spid="67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iterate>
                                    <p:tmAbs val="0"/>
                                  </p:iterate>
                                  <p:childTnLst>
                                    <p:set>
                                      <p:cBhvr>
                                        <p:cTn id="10" fill="hold"/>
                                        <p:tgtEl>
                                          <p:spTgt spid="677">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iterate>
                                    <p:tmAbs val="0"/>
                                  </p:iterate>
                                  <p:childTnLst>
                                    <p:set>
                                      <p:cBhvr>
                                        <p:cTn id="12" fill="hold"/>
                                        <p:tgtEl>
                                          <p:spTgt spid="67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iterate>
                                    <p:tmAbs val="0"/>
                                  </p:iterate>
                                  <p:childTnLst>
                                    <p:set>
                                      <p:cBhvr>
                                        <p:cTn id="16" fill="hold"/>
                                        <p:tgtEl>
                                          <p:spTgt spid="67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p:tmAbs val="0"/>
                                  </p:iterate>
                                  <p:childTnLst>
                                    <p:set>
                                      <p:cBhvr>
                                        <p:cTn id="20" fill="hold"/>
                                        <p:tgtEl>
                                          <p:spTgt spid="677">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p:tmAbs val="0"/>
                                  </p:iterate>
                                  <p:childTnLst>
                                    <p:set>
                                      <p:cBhvr>
                                        <p:cTn id="24" fill="hold"/>
                                        <p:tgtEl>
                                          <p:spTgt spid="67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iterate>
                                    <p:tmAbs val="0"/>
                                  </p:iterate>
                                  <p:childTnLst>
                                    <p:set>
                                      <p:cBhvr>
                                        <p:cTn id="26" fill="hold"/>
                                        <p:tgtEl>
                                          <p:spTgt spid="67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iterate>
                                    <p:tmAbs val="0"/>
                                  </p:iterate>
                                  <p:childTnLst>
                                    <p:set>
                                      <p:cBhvr>
                                        <p:cTn id="28" fill="hold"/>
                                        <p:tgtEl>
                                          <p:spTgt spid="67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7" grpId="0" build="p" animBg="1" advAuto="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 name="Session C6: Investigation report"/>
          <p:cNvSpPr txBox="1">
            <a:spLocks noGrp="1"/>
          </p:cNvSpPr>
          <p:nvPr>
            <p:ph type="title"/>
          </p:nvPr>
        </p:nvSpPr>
        <p:spPr>
          <a:xfrm>
            <a:off x="-276225" y="285433"/>
            <a:ext cx="3252355" cy="2026919"/>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C6</a:t>
            </a:r>
            <a:r>
              <a:rPr lang="ar" b="1" dirty="0">
                <a:latin typeface="Sakkal Majalla" panose="02000000000000000000" pitchFamily="2" charset="-78"/>
                <a:cs typeface="Sakkal Majalla" panose="02000000000000000000" pitchFamily="2" charset="-78"/>
              </a:rPr>
              <a:t>: تقرير الاستقصاء</a:t>
            </a:r>
            <a:br>
              <a:rPr lang="en-US"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 </a:t>
            </a:r>
            <a:endParaRPr lang="en-US" sz="1200" b="1" dirty="0">
              <a:solidFill>
                <a:srgbClr val="000000"/>
              </a:solidFill>
              <a:latin typeface="Sakkal Majalla" panose="02000000000000000000" pitchFamily="2" charset="-78"/>
              <a:ea typeface="Times Roman"/>
              <a:cs typeface="Sakkal Majalla" panose="02000000000000000000" pitchFamily="2" charset="-78"/>
            </a:endParaRPr>
          </a:p>
        </p:txBody>
      </p:sp>
      <p:grpSp>
        <p:nvGrpSpPr>
          <p:cNvPr id="684" name="Picture 3"/>
          <p:cNvGrpSpPr/>
          <p:nvPr/>
        </p:nvGrpSpPr>
        <p:grpSpPr>
          <a:xfrm>
            <a:off x="5842399" y="2115878"/>
            <a:ext cx="2950726" cy="2950726"/>
            <a:chOff x="0" y="0"/>
            <a:chExt cx="2950724" cy="2950724"/>
          </a:xfrm>
        </p:grpSpPr>
        <p:sp>
          <p:nvSpPr>
            <p:cNvPr id="682" name="Square"/>
            <p:cNvSpPr/>
            <p:nvPr/>
          </p:nvSpPr>
          <p:spPr>
            <a:xfrm>
              <a:off x="0" y="0"/>
              <a:ext cx="2950725" cy="2950725"/>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pic>
          <p:nvPicPr>
            <p:cNvPr id="683" name="image19.jpeg" descr="image19.jpeg"/>
            <p:cNvPicPr>
              <a:picLocks noChangeAspect="1"/>
            </p:cNvPicPr>
            <p:nvPr/>
          </p:nvPicPr>
          <p:blipFill>
            <a:blip r:embed="rId3"/>
            <a:stretch>
              <a:fillRect/>
            </a:stretch>
          </p:blipFill>
          <p:spPr>
            <a:xfrm>
              <a:off x="0" y="0"/>
              <a:ext cx="2950725" cy="2950725"/>
            </a:xfrm>
            <a:prstGeom prst="rect">
              <a:avLst/>
            </a:prstGeom>
            <a:ln w="12700" cap="flat">
              <a:noFill/>
              <a:miter lim="400000"/>
            </a:ln>
            <a:effectLst/>
          </p:spPr>
        </p:pic>
      </p:grpSp>
      <p:sp>
        <p:nvSpPr>
          <p:cNvPr id="3" name="Rounded Rectangle 5">
            <a:extLst>
              <a:ext uri="{FF2B5EF4-FFF2-40B4-BE49-F238E27FC236}">
                <a16:creationId xmlns:a16="http://schemas.microsoft.com/office/drawing/2014/main" id="{5BC4CE7B-B75E-2851-5EF9-C6E692AE4569}"/>
              </a:ext>
            </a:extLst>
          </p:cNvPr>
          <p:cNvSpPr/>
          <p:nvPr/>
        </p:nvSpPr>
        <p:spPr>
          <a:xfrm flipV="1">
            <a:off x="309746" y="2073036"/>
            <a:ext cx="2554398" cy="86916"/>
          </a:xfrm>
          <a:prstGeom prst="roundRect">
            <a:avLst>
              <a:gd name="adj" fmla="val 50000"/>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 name="Content Placeholder 2"/>
          <p:cNvSpPr txBox="1">
            <a:spLocks noGrp="1"/>
          </p:cNvSpPr>
          <p:nvPr>
            <p:ph type="body" idx="1"/>
          </p:nvPr>
        </p:nvSpPr>
        <p:spPr>
          <a:xfrm>
            <a:off x="1439999" y="1080000"/>
            <a:ext cx="9259531" cy="4654071"/>
          </a:xfrm>
          <a:prstGeom prst="rect">
            <a:avLst/>
          </a:prstGeom>
        </p:spPr>
        <p:txBody>
          <a:bodyPr rtlCol="1">
            <a:normAutofit/>
          </a:bodyPr>
          <a:lstStyle/>
          <a:p>
            <a:pPr defTabSz="277747" rtl="1">
              <a:spcBef>
                <a:spcPts val="200"/>
              </a:spcBef>
              <a:defRPr sz="2304">
                <a:solidFill>
                  <a:schemeClr val="accent6"/>
                </a:solidFill>
              </a:defRPr>
            </a:pPr>
            <a:r>
              <a:rPr lang="ar" b="1" dirty="0">
                <a:latin typeface="Sakkal Majalla" panose="02000000000000000000" pitchFamily="2" charset="-78"/>
                <a:cs typeface="Sakkal Majalla" panose="02000000000000000000" pitchFamily="2" charset="-78"/>
              </a:rPr>
              <a:t>تجهيز القاعة:</a:t>
            </a:r>
          </a:p>
          <a:p>
            <a:pPr marL="231006" indent="-231006" defTabSz="277747" rtl="1">
              <a:spcBef>
                <a:spcPts val="200"/>
              </a:spcBef>
              <a:buClr>
                <a:srgbClr val="65A000"/>
              </a:buClr>
              <a:buSzPct val="100000"/>
              <a:buChar char="•"/>
              <a:defRPr sz="2304"/>
            </a:pPr>
            <a:r>
              <a:rPr dirty="0" err="1">
                <a:latin typeface="Sakkal Majalla" panose="02000000000000000000" pitchFamily="2" charset="-78"/>
                <a:cs typeface="Sakkal Majalla" panose="02000000000000000000" pitchFamily="2" charset="-78"/>
              </a:rPr>
              <a:t>قاعة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المُخرجات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77747" rtl="1">
              <a:spcBef>
                <a:spcPts val="200"/>
              </a:spcBef>
              <a:defRPr sz="2304"/>
            </a:pPr>
            <a:endParaRPr dirty="0">
              <a:latin typeface="Sakkal Majalla" panose="02000000000000000000" pitchFamily="2" charset="-78"/>
              <a:cs typeface="Sakkal Majalla" panose="02000000000000000000" pitchFamily="2" charset="-78"/>
            </a:endParaRPr>
          </a:p>
          <a:p>
            <a:pPr defTabSz="277747" rtl="1">
              <a:spcBef>
                <a:spcPts val="200"/>
              </a:spcBef>
              <a:defRPr sz="2304">
                <a:solidFill>
                  <a:schemeClr val="accent6"/>
                </a:solidFill>
              </a:defRPr>
            </a:pPr>
            <a:r>
              <a:rPr lang="ar" b="1" dirty="0">
                <a:solidFill>
                  <a:schemeClr val="accent6"/>
                </a:solidFill>
                <a:latin typeface="Sakkal Majalla" panose="02000000000000000000" pitchFamily="2" charset="-78"/>
                <a:cs typeface="Sakkal Majalla" panose="02000000000000000000" pitchFamily="2" charset="-78"/>
              </a:rPr>
              <a:t>اللوجستيات:</a:t>
            </a:r>
          </a:p>
          <a:p>
            <a:pPr marL="216000" indent="-216000" defTabSz="277747" rtl="1">
              <a:spcBef>
                <a:spcPts val="200"/>
              </a:spcBef>
              <a:buClr>
                <a:srgbClr val="65A000"/>
              </a:buClr>
              <a:buSzPct val="100000"/>
              <a:buChar char="•"/>
              <a:defRPr sz="2304"/>
            </a:pPr>
            <a:r>
              <a:rPr dirty="0" err="1">
                <a:latin typeface="Sakkal Majalla" panose="02000000000000000000" pitchFamily="2" charset="-78"/>
                <a:cs typeface="Sakkal Majalla" panose="02000000000000000000" pitchFamily="2" charset="-78"/>
              </a:rPr>
              <a:t>إرسال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نموذج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بالبريد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الإلكتروني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السابق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6000" indent="-216000" defTabSz="277747" rtl="1">
              <a:spcBef>
                <a:spcPts val="200"/>
              </a:spcBef>
              <a:buClr>
                <a:srgbClr val="65A000"/>
              </a:buClr>
              <a:buSzPct val="100000"/>
              <a:buChar char="•"/>
              <a:defRPr sz="2304"/>
            </a:pPr>
            <a:r>
              <a:rPr dirty="0" err="1">
                <a:latin typeface="Sakkal Majalla" panose="02000000000000000000" pitchFamily="2" charset="-78"/>
                <a:cs typeface="Sakkal Majalla" panose="02000000000000000000" pitchFamily="2" charset="-78"/>
              </a:rPr>
              <a:t>تُطبع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والملاحق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بالجلسة</a:t>
            </a:r>
            <a:r>
              <a:rPr lang="ar-EG"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C6</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216000" indent="-216000" defTabSz="277747" rtl="1">
              <a:spcBef>
                <a:spcPts val="200"/>
              </a:spcBef>
              <a:buClr>
                <a:srgbClr val="65A000"/>
              </a:buClr>
              <a:buSzPct val="100000"/>
              <a:buChar char="•"/>
              <a:defRPr sz="2304"/>
            </a:pPr>
            <a:r>
              <a:rPr dirty="0" err="1">
                <a:latin typeface="Sakkal Majalla" panose="02000000000000000000" pitchFamily="2" charset="-78"/>
                <a:cs typeface="Sakkal Majalla" panose="02000000000000000000" pitchFamily="2" charset="-78"/>
              </a:rPr>
              <a:t>يُطبع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ليوزع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مُدربي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a:t>
            </a:r>
          </a:p>
          <a:p>
            <a:pPr defTabSz="277747" rtl="1">
              <a:spcBef>
                <a:spcPts val="200"/>
              </a:spcBef>
              <a:defRPr sz="2304">
                <a:solidFill>
                  <a:srgbClr val="0070C0"/>
                </a:solidFill>
              </a:defRPr>
            </a:pPr>
            <a:endParaRPr dirty="0">
              <a:latin typeface="Sakkal Majalla" panose="02000000000000000000" pitchFamily="2" charset="-78"/>
              <a:cs typeface="Sakkal Majalla" panose="02000000000000000000" pitchFamily="2" charset="-78"/>
            </a:endParaRPr>
          </a:p>
          <a:p>
            <a:pPr defTabSz="277747" rtl="1">
              <a:spcBef>
                <a:spcPts val="200"/>
              </a:spcBef>
              <a:defRPr sz="2304">
                <a:solidFill>
                  <a:schemeClr val="accent6"/>
                </a:solidFill>
              </a:defRPr>
            </a:pPr>
            <a:r>
              <a:rPr lang="ar" b="1" dirty="0">
                <a:solidFill>
                  <a:schemeClr val="accent6"/>
                </a:solidFill>
                <a:latin typeface="Sakkal Majalla" panose="02000000000000000000" pitchFamily="2" charset="-78"/>
                <a:cs typeface="Sakkal Majalla" panose="02000000000000000000" pitchFamily="2" charset="-78"/>
              </a:rPr>
              <a:t>تمثيل الأدوار:</a:t>
            </a:r>
          </a:p>
          <a:p>
            <a:pPr marL="342900" indent="-342900" defTabSz="277747" rtl="1">
              <a:spcBef>
                <a:spcPts val="200"/>
              </a:spcBef>
              <a:buClr>
                <a:srgbClr val="65A000"/>
              </a:buClr>
              <a:buFont typeface="Arial" panose="020B0604020202020204" pitchFamily="34" charset="0"/>
              <a:buChar char="•"/>
              <a:defRPr sz="2304"/>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يوجد</a:t>
            </a:r>
            <a:endParaRPr dirty="0">
              <a:latin typeface="Sakkal Majalla" panose="02000000000000000000" pitchFamily="2" charset="-78"/>
              <a:cs typeface="Sakkal Majalla" panose="02000000000000000000" pitchFamily="2" charset="-78"/>
            </a:endParaRPr>
          </a:p>
        </p:txBody>
      </p:sp>
      <p:sp>
        <p:nvSpPr>
          <p:cNvPr id="3" name="Title 1">
            <a:extLst>
              <a:ext uri="{FF2B5EF4-FFF2-40B4-BE49-F238E27FC236}">
                <a16:creationId xmlns:a16="http://schemas.microsoft.com/office/drawing/2014/main" id="{BBAE69DE-C8A1-8A8A-B18E-60131CC240A6}"/>
              </a:ext>
            </a:extLst>
          </p:cNvPr>
          <p:cNvSpPr txBox="1"/>
          <p:nvPr/>
        </p:nvSpPr>
        <p:spPr>
          <a:xfrm>
            <a:off x="180001" y="36001"/>
            <a:ext cx="4849200"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lc="http://schemas.openxmlformats.org/drawingml/2006/lockedCanvas" xmlns:m="http://schemas.openxmlformats.org/officeDocument/2006/math" val="1"/>
            </a:ext>
          </a:extLst>
        </p:spPr>
        <p:txBody>
          <a:bodyPr wrap="square" lIns="45719" tIns="45720" rIns="45719" bIns="45720" rtl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r>
              <a:rPr lang="ar" sz="3200" b="1" dirty="0">
                <a:solidFill>
                  <a:srgbClr val="FFFFFF"/>
                </a:solidFill>
                <a:latin typeface="Sakkal Majalla" panose="02000000000000000000" pitchFamily="2" charset="-78"/>
                <a:cs typeface="Sakkal Majalla" panose="02000000000000000000" pitchFamily="2" charset="-78"/>
              </a:rPr>
              <a:t>الإعداد للجلسة </a:t>
            </a:r>
            <a:r>
              <a:rPr lang="fr-FR" sz="3200" b="1" dirty="0">
                <a:solidFill>
                  <a:srgbClr val="FFFFFF"/>
                </a:solidFill>
                <a:latin typeface="Sakkal Majalla" panose="02000000000000000000" pitchFamily="2" charset="-78"/>
                <a:cs typeface="Sakkal Majalla" panose="02000000000000000000" pitchFamily="2" charset="-78"/>
              </a:rPr>
              <a:t>C6</a:t>
            </a:r>
            <a:endParaRPr lang="en-US" sz="3200" b="1" dirty="0">
              <a:solidFill>
                <a:srgbClr val="FFFFFF"/>
              </a:solidFill>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88">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688">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68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688">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688">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8" grpId="0" build="p" bldLvl="5" animBg="1" advAuto="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86BCFE-CAEB-AD40-F4A1-A7493B0B25DA}"/>
              </a:ext>
            </a:extLst>
          </p:cNvPr>
          <p:cNvSpPr txBox="1"/>
          <p:nvPr/>
        </p:nvSpPr>
        <p:spPr>
          <a:xfrm>
            <a:off x="-360327" y="0"/>
            <a:ext cx="894461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lc="http://schemas.openxmlformats.org/drawingml/2006/lockedCanvas" xmlns:m="http://schemas.openxmlformats.org/officeDocument/2006/math" val="1"/>
            </a:ext>
          </a:extLst>
        </p:spPr>
        <p:txBody>
          <a:bodyPr lIns="45719" tIns="45720" rIns="45719" bIns="45720" rtl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r>
              <a:rPr lang="ar" sz="3200" b="1" dirty="0">
                <a:solidFill>
                  <a:srgbClr val="FFFFFF"/>
                </a:solidFill>
                <a:latin typeface="Sakkal Majalla" panose="02000000000000000000" pitchFamily="2" charset="-78"/>
                <a:cs typeface="Sakkal Majalla" panose="02000000000000000000" pitchFamily="2" charset="-78"/>
              </a:rPr>
              <a:t>تيسير الجلسة </a:t>
            </a:r>
            <a:r>
              <a:rPr lang="fr-FR" sz="3200" b="1" dirty="0">
                <a:solidFill>
                  <a:srgbClr val="FFFFFF"/>
                </a:solidFill>
                <a:latin typeface="Sakkal Majalla" panose="02000000000000000000" pitchFamily="2" charset="-78"/>
                <a:cs typeface="Sakkal Majalla" panose="02000000000000000000" pitchFamily="2" charset="-78"/>
              </a:rPr>
              <a:t>C6</a:t>
            </a:r>
            <a:r>
              <a:rPr lang="ar" sz="3200" b="1" dirty="0">
                <a:solidFill>
                  <a:srgbClr val="FFFFFF"/>
                </a:solidFill>
                <a:latin typeface="Sakkal Majalla" panose="02000000000000000000" pitchFamily="2" charset="-78"/>
                <a:cs typeface="Sakkal Majalla" panose="02000000000000000000" pitchFamily="2" charset="-78"/>
              </a:rPr>
              <a:t>، واستخلاص المعلومات منها</a:t>
            </a:r>
            <a:endParaRPr lang="hu-HU" sz="3200" b="1" dirty="0">
              <a:solidFill>
                <a:srgbClr val="FFFFFF"/>
              </a:solidFill>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D60E6CB0-32E0-3BBE-4C53-7CD7D25F15E5}"/>
              </a:ext>
            </a:extLst>
          </p:cNvPr>
          <p:cNvSpPr txBox="1"/>
          <p:nvPr/>
        </p:nvSpPr>
        <p:spPr>
          <a:xfrm>
            <a:off x="1440000" y="1080000"/>
            <a:ext cx="9648496" cy="47346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57494" rtl="1">
              <a:spcBef>
                <a:spcPts val="200"/>
              </a:spcBef>
              <a:defRPr sz="1958">
                <a:solidFill>
                  <a:schemeClr val="accent2"/>
                </a:solidFill>
              </a:defRPr>
            </a:pPr>
            <a:r>
              <a:rPr lang="ar" sz="2000" b="1" dirty="0">
                <a:solidFill>
                  <a:srgbClr val="65A000"/>
                </a:solidFill>
                <a:latin typeface="Sakkal Majalla" panose="02000000000000000000" pitchFamily="2" charset="-78"/>
                <a:cs typeface="Sakkal Majalla" panose="02000000000000000000" pitchFamily="2" charset="-78"/>
              </a:rPr>
              <a:t>التيسير:</a:t>
            </a:r>
          </a:p>
          <a:p>
            <a:pPr marL="288000" indent="-288000" defTabSz="257494" rtl="1">
              <a:spcBef>
                <a:spcPts val="200"/>
              </a:spcBef>
              <a:buClr>
                <a:schemeClr val="accent3"/>
              </a:buClr>
              <a:buSzPct val="100000"/>
              <a:buAutoNum type="arabicPeriod"/>
              <a:defRPr sz="1958"/>
            </a:pPr>
            <a:r>
              <a:rPr lang="ar-EG" sz="2000" dirty="0">
                <a:latin typeface="Sakkal Majalla" panose="02000000000000000000" pitchFamily="2" charset="-78"/>
                <a:cs typeface="Sakkal Majalla" panose="02000000000000000000" pitchFamily="2" charset="-78"/>
              </a:rPr>
              <a:t>وزِّع  التعليمات والملاحق الخاصة بالجلسة.</a:t>
            </a:r>
            <a:endParaRPr lang="ar" sz="2000" dirty="0">
              <a:latin typeface="Sakkal Majalla" panose="02000000000000000000" pitchFamily="2" charset="-78"/>
              <a:cs typeface="Sakkal Majalla" panose="02000000000000000000" pitchFamily="2" charset="-78"/>
            </a:endParaRPr>
          </a:p>
          <a:p>
            <a:pPr marL="288000" indent="-288000" defTabSz="257494" rtl="1">
              <a:spcBef>
                <a:spcPts val="200"/>
              </a:spcBef>
              <a:buClr>
                <a:schemeClr val="accent3"/>
              </a:buClr>
              <a:buSzPct val="100000"/>
              <a:buAutoNum type="arabicPeriod"/>
              <a:defRPr sz="1958"/>
            </a:pPr>
            <a:r>
              <a:rPr lang="ar" sz="20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88000" indent="-288000" defTabSz="257494" rtl="1">
              <a:spcBef>
                <a:spcPts val="200"/>
              </a:spcBef>
              <a:buClr>
                <a:schemeClr val="accent3"/>
              </a:buClr>
              <a:buSzPct val="100000"/>
              <a:buAutoNum type="arabicPeriod"/>
              <a:defRPr sz="1958"/>
            </a:pPr>
            <a:r>
              <a:rPr lang="ar" sz="2000" dirty="0">
                <a:latin typeface="Sakkal Majalla" panose="02000000000000000000" pitchFamily="2" charset="-78"/>
                <a:cs typeface="Sakkal Majalla" panose="02000000000000000000" pitchFamily="2" charset="-78"/>
              </a:rPr>
              <a:t>سلِّط الضوء على المخرجات المتوقعة لهذه الجلسة، وكيف من المتوقع أن تقدمها الفِرق.</a:t>
            </a:r>
          </a:p>
          <a:p>
            <a:pPr marL="288000" indent="-288000" defTabSz="257494" rtl="1">
              <a:spcBef>
                <a:spcPts val="200"/>
              </a:spcBef>
              <a:buClr>
                <a:schemeClr val="accent3"/>
              </a:buClr>
              <a:buSzPct val="100000"/>
              <a:buAutoNum type="arabicPeriod"/>
              <a:defRPr sz="1958"/>
            </a:pPr>
            <a:r>
              <a:rPr lang="ar" sz="2000" dirty="0">
                <a:latin typeface="Sakkal Majalla" panose="02000000000000000000" pitchFamily="2" charset="-78"/>
                <a:cs typeface="Sakkal Majalla" panose="02000000000000000000" pitchFamily="2" charset="-78"/>
              </a:rPr>
              <a:t>تأكد من ف</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هم كل شخص للمهام المُسندة إليه.</a:t>
            </a:r>
          </a:p>
          <a:p>
            <a:pPr marL="288000" indent="-288000" defTabSz="257494" rtl="1">
              <a:spcBef>
                <a:spcPts val="200"/>
              </a:spcBef>
              <a:buClr>
                <a:schemeClr val="accent3"/>
              </a:buClr>
              <a:buSzPct val="100000"/>
              <a:buAutoNum type="arabicPeriod"/>
              <a:defRPr sz="1958"/>
            </a:pPr>
            <a:r>
              <a:rPr lang="ar" sz="2000" dirty="0">
                <a:latin typeface="Sakkal Majalla" panose="02000000000000000000" pitchFamily="2" charset="-78"/>
                <a:cs typeface="Sakkal Majalla" panose="02000000000000000000" pitchFamily="2" charset="-78"/>
              </a:rPr>
              <a:t>حدّ</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د مقدار الوقت المُخصص لهذه الجلسة، وكيفية تقسيمه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8000" indent="-288000" defTabSz="257494" rtl="1">
              <a:spcBef>
                <a:spcPts val="200"/>
              </a:spcBef>
              <a:buClr>
                <a:schemeClr val="accent3"/>
              </a:buClr>
              <a:buSzPct val="100000"/>
              <a:buAutoNum type="arabicPeriod"/>
              <a:defRPr sz="1958"/>
            </a:pPr>
            <a:r>
              <a:rPr lang="ar" sz="2000" dirty="0">
                <a:latin typeface="Sakkal Majalla" panose="02000000000000000000" pitchFamily="2" charset="-78"/>
                <a:cs typeface="Sakkal Majalla" panose="02000000000000000000" pitchFamily="2" charset="-78"/>
              </a:rPr>
              <a:t>يظل مُدربو الفِرَق مع فِرَقهم للاستجابة، وتوضيح التعليمات، والرد على أسئلتهم، إذا لزم الأمر</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57494" rtl="1">
              <a:spcBef>
                <a:spcPts val="200"/>
              </a:spcBef>
              <a:defRPr sz="1958">
                <a:solidFill>
                  <a:srgbClr val="0070C0"/>
                </a:solidFill>
              </a:defRPr>
            </a:pPr>
            <a:endParaRPr lang="en-US" sz="2000" dirty="0">
              <a:latin typeface="Sakkal Majalla" panose="02000000000000000000" pitchFamily="2" charset="-78"/>
              <a:cs typeface="Sakkal Majalla" panose="02000000000000000000" pitchFamily="2" charset="-78"/>
            </a:endParaRPr>
          </a:p>
          <a:p>
            <a:pPr defTabSz="257494" rtl="1">
              <a:spcBef>
                <a:spcPts val="200"/>
              </a:spcBef>
              <a:defRPr sz="1958">
                <a:solidFill>
                  <a:schemeClr val="accent2"/>
                </a:solidFill>
              </a:defRPr>
            </a:pPr>
            <a:r>
              <a:rPr lang="ar" sz="2000" b="1" dirty="0">
                <a:solidFill>
                  <a:srgbClr val="65A000"/>
                </a:solidFill>
                <a:latin typeface="Sakkal Majalla" panose="02000000000000000000" pitchFamily="2" charset="-78"/>
                <a:cs typeface="Sakkal Majalla" panose="02000000000000000000" pitchFamily="2" charset="-78"/>
              </a:rPr>
              <a:t>استخلاص المعلومات:</a:t>
            </a:r>
          </a:p>
          <a:p>
            <a:pPr marL="342900" indent="-342900" defTabSz="257494" rtl="1">
              <a:spcBef>
                <a:spcPts val="200"/>
              </a:spcBef>
              <a:buClr>
                <a:srgbClr val="65A000"/>
              </a:buClr>
              <a:buFont typeface="Arial" panose="020B0604020202020204" pitchFamily="34" charset="0"/>
              <a:buChar char="•"/>
              <a:defRPr sz="1958"/>
            </a:pPr>
            <a:r>
              <a:rPr lang="ar" sz="2000" dirty="0">
                <a:latin typeface="Sakkal Majalla" panose="02000000000000000000" pitchFamily="2" charset="-78"/>
                <a:cs typeface="Sakkal Majalla" panose="02000000000000000000" pitchFamily="2" charset="-78"/>
              </a:rPr>
              <a:t>سيقدم كل فريق تقريره، خلال 10 دقائق كحد</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 أقصى</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342900" indent="-342900" defTabSz="257494" rtl="1">
              <a:spcBef>
                <a:spcPts val="200"/>
              </a:spcBef>
              <a:buClr>
                <a:srgbClr val="65A000"/>
              </a:buClr>
              <a:buFont typeface="Arial" panose="020B0604020202020204" pitchFamily="34" charset="0"/>
              <a:buChar char="•"/>
              <a:defRPr sz="1958"/>
            </a:pPr>
            <a:r>
              <a:rPr lang="ar" sz="2000" dirty="0">
                <a:latin typeface="Sakkal Majalla" panose="02000000000000000000" pitchFamily="2" charset="-78"/>
                <a:cs typeface="Sakkal Majalla" panose="02000000000000000000" pitchFamily="2" charset="-78"/>
              </a:rPr>
              <a:t>ستقدم الفِرَق الأخرى والميسرون تعقيبات وتعليقات بناءة</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 </a:t>
            </a:r>
          </a:p>
          <a:p>
            <a:pPr marL="342900" indent="-342900" defTabSz="257494" rtl="1">
              <a:spcBef>
                <a:spcPts val="200"/>
              </a:spcBef>
              <a:buClr>
                <a:srgbClr val="65A000"/>
              </a:buClr>
              <a:buFont typeface="Arial" panose="020B0604020202020204" pitchFamily="34" charset="0"/>
              <a:buChar char="•"/>
              <a:defRPr sz="1958"/>
            </a:pPr>
            <a:r>
              <a:rPr lang="ar" sz="2000" dirty="0">
                <a:latin typeface="Sakkal Majalla" panose="02000000000000000000" pitchFamily="2" charset="-78"/>
                <a:cs typeface="Sakkal Majalla" panose="02000000000000000000" pitchFamily="2" charset="-78"/>
              </a:rPr>
              <a:t>اعرض شرائح استخلاص المعلومات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342900" indent="-342900" defTabSz="257494" rtl="1">
              <a:spcBef>
                <a:spcPts val="200"/>
              </a:spcBef>
              <a:buClr>
                <a:srgbClr val="65A000"/>
              </a:buClr>
              <a:buFont typeface="Arial" panose="020B0604020202020204" pitchFamily="34" charset="0"/>
              <a:buChar char="•"/>
              <a:defRPr sz="1958"/>
            </a:pPr>
            <a:r>
              <a:rPr lang="ar" sz="2000" dirty="0">
                <a:latin typeface="Sakkal Majalla" panose="02000000000000000000" pitchFamily="2" charset="-78"/>
                <a:cs typeface="Sakkal Majalla" panose="02000000000000000000" pitchFamily="2" charset="-78"/>
              </a:rPr>
              <a:t>أجب عن الأسئلة، إن وُجدت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3F4C7-17B4-E455-8CA1-F93E40A6FB41}"/>
              </a:ext>
            </a:extLst>
          </p:cNvPr>
          <p:cNvSpPr txBox="1"/>
          <p:nvPr/>
        </p:nvSpPr>
        <p:spPr>
          <a:xfrm>
            <a:off x="180001" y="36000"/>
            <a:ext cx="8434064"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lc="http://schemas.openxmlformats.org/drawingml/2006/lockedCanvas" xmlns:m="http://schemas.openxmlformats.org/officeDocument/2006/math" val="1"/>
            </a:ext>
          </a:extLst>
        </p:spPr>
        <p:txBody>
          <a:bodyPr wrap="square" lIns="45719" tIns="45720" rIns="45719" bIns="45720" rtlCol="1"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pPr rtl="1"/>
            <a:r>
              <a:rPr lang="ar" sz="3200" b="1" dirty="0">
                <a:solidFill>
                  <a:srgbClr val="FFFFFF"/>
                </a:solidFill>
                <a:latin typeface="Sakkal Majalla" panose="02000000000000000000" pitchFamily="2" charset="-78"/>
                <a:cs typeface="Sakkal Majalla" panose="02000000000000000000" pitchFamily="2" charset="-78"/>
              </a:rPr>
              <a:t>الجدول الزمني المفصل للتمرين على المهارات، الجلسة </a:t>
            </a:r>
            <a:r>
              <a:rPr lang="fr-FR" sz="3200" b="1" dirty="0">
                <a:solidFill>
                  <a:srgbClr val="FFFFFF"/>
                </a:solidFill>
                <a:latin typeface="Sakkal Majalla" panose="02000000000000000000" pitchFamily="2" charset="-78"/>
                <a:cs typeface="Sakkal Majalla" panose="02000000000000000000" pitchFamily="2" charset="-78"/>
              </a:rPr>
              <a:t>C6</a:t>
            </a:r>
            <a:endParaRPr lang="hu-HU" sz="3200" b="1" dirty="0">
              <a:solidFill>
                <a:srgbClr val="FFFFFF"/>
              </a:solidFill>
              <a:latin typeface="Sakkal Majalla" panose="02000000000000000000" pitchFamily="2" charset="-78"/>
              <a:cs typeface="Sakkal Majalla" panose="02000000000000000000" pitchFamily="2" charset="-78"/>
            </a:endParaRPr>
          </a:p>
        </p:txBody>
      </p:sp>
      <p:pic>
        <p:nvPicPr>
          <p:cNvPr id="4" name="Image 3" descr="Une image contenant texte, capture d’écran, Police, ligne&#10;&#10;Description générée automatiquement">
            <a:extLst>
              <a:ext uri="{FF2B5EF4-FFF2-40B4-BE49-F238E27FC236}">
                <a16:creationId xmlns:a16="http://schemas.microsoft.com/office/drawing/2014/main" id="{EB6F00E3-07EA-95C8-C89C-D04EE1E89866}"/>
              </a:ext>
            </a:extLst>
          </p:cNvPr>
          <p:cNvPicPr>
            <a:picLocks noChangeAspect="1"/>
          </p:cNvPicPr>
          <p:nvPr/>
        </p:nvPicPr>
        <p:blipFill>
          <a:blip r:embed="rId3"/>
          <a:stretch>
            <a:fillRect/>
          </a:stretch>
        </p:blipFill>
        <p:spPr>
          <a:xfrm>
            <a:off x="738187" y="2124075"/>
            <a:ext cx="10715625" cy="2609850"/>
          </a:xfrm>
          <a:prstGeom prst="rect">
            <a:avLst/>
          </a:prstGeom>
        </p:spPr>
      </p:pic>
    </p:spTree>
  </p:cSld>
  <p:clrMapOvr>
    <a:masterClrMapping/>
  </p:clrMapOvr>
  <p:transition spd="med"/>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a:solidFill>
                  <a:schemeClr val="bg1"/>
                </a:solidFill>
                <a:effectLst/>
                <a:latin typeface="Source Sans Pro" panose="020B0503030403020204" pitchFamily="34" charset="0"/>
                <a:ea typeface="Source Sans Pro" panose="020B0503030403020204" pitchFamily="34" charset="0"/>
              </a:rPr>
              <a:t>أسئلة</a:t>
            </a:r>
            <a:r>
              <a:rPr lang="ar-EG" sz="3200" b="1">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73142451"/>
      </p:ext>
    </p:extLst>
  </p:cSld>
  <p:clrMapOvr>
    <a:masterClrMapping/>
  </p:clrMapOvr>
  <p:transition spd="med"/>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BCAC422-89CC-45C7-A4E7-8762019F89DC}"/>
              </a:ext>
            </a:extLst>
          </p:cNvPr>
          <p:cNvSpPr>
            <a:spLocks noGrp="1"/>
          </p:cNvSpPr>
          <p:nvPr>
            <p:ph type="body" sz="quarter" idx="1"/>
          </p:nvPr>
        </p:nvSpPr>
        <p:spPr/>
        <p:txBody>
          <a:bodyPr rtlCol="1">
            <a:normAutofit/>
          </a:bodyPr>
          <a:lstStyle/>
          <a:p>
            <a:pPr rtl="1"/>
            <a:r>
              <a:rPr lang="ar" sz="4400" b="1" dirty="0">
                <a:latin typeface="Sakkal Majalla" panose="02000000000000000000" pitchFamily="2" charset="-78"/>
                <a:cs typeface="Sakkal Majalla" panose="02000000000000000000" pitchFamily="2" charset="-78"/>
              </a:rPr>
              <a:t>شكرًا</a:t>
            </a:r>
            <a:r>
              <a:rPr lang="ar-EG" sz="4400" b="1" dirty="0">
                <a:latin typeface="Sakkal Majalla" panose="02000000000000000000" pitchFamily="2" charset="-78"/>
                <a:cs typeface="Sakkal Majalla" panose="02000000000000000000" pitchFamily="2" charset="-78"/>
              </a:rPr>
              <a:t> لكم</a:t>
            </a:r>
            <a:r>
              <a:rPr lang="ar" sz="4400" b="1" dirty="0">
                <a:latin typeface="Sakkal Majalla" panose="02000000000000000000" pitchFamily="2" charset="-78"/>
                <a:cs typeface="Sakkal Majalla" panose="02000000000000000000" pitchFamily="2" charset="-78"/>
              </a:rPr>
              <a:t>!</a:t>
            </a:r>
            <a:endParaRPr lang="en-US" sz="4400" b="1"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4139318068"/>
      </p:ext>
    </p:extLst>
  </p:cSld>
  <p:clrMapOvr>
    <a:masterClrMapping/>
  </p:clrMapOvr>
  <p:transition spd="med"/>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B8DF4C7-8F50-E592-71A1-5934F5441FC1}"/>
              </a:ext>
            </a:extLst>
          </p:cNvPr>
          <p:cNvSpPr txBox="1">
            <a:spLocks noGrp="1"/>
          </p:cNvSpPr>
          <p:nvPr>
            <p:ph type="body" idx="1"/>
          </p:nvPr>
        </p:nvSpPr>
        <p:spPr>
          <a:xfrm>
            <a:off x="797444" y="1119364"/>
            <a:ext cx="10450422" cy="5206965"/>
          </a:xfrm>
          <a:prstGeom prst="rect">
            <a:avLst/>
          </a:prstGeom>
        </p:spPr>
        <p:txBody>
          <a:bodyPr lIns="0" tIns="0" rIns="0" bIns="0" rtlCol="1">
            <a:normAutofit/>
          </a:bodyPr>
          <a:lstStyle/>
          <a:p>
            <a:pPr defTabSz="271960" rtl="1">
              <a:spcBef>
                <a:spcPts val="200"/>
              </a:spcBef>
              <a:defRPr sz="1879"/>
            </a:pPr>
            <a:r>
              <a:rPr lang="ar-EG" b="1" dirty="0">
                <a:latin typeface="Sakkal Majalla" panose="02000000000000000000" pitchFamily="2" charset="-78"/>
                <a:cs typeface="Sakkal Majalla" panose="02000000000000000000" pitchFamily="2" charset="-78"/>
              </a:rPr>
              <a:t>منصة منظمة الصحة العالمية للتعلُّم في مجال الأمن الصِّحيِّ - مواد تدريبية. </a:t>
            </a:r>
          </a:p>
          <a:p>
            <a:pPr defTabSz="271960" rtl="1">
              <a:spcBef>
                <a:spcPts val="200"/>
              </a:spcBef>
              <a:defRPr sz="1879"/>
            </a:pPr>
            <a:endParaRPr lang="ar-EG" b="1"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حقوق هذه المواد التدريبية محفوظة لصالح منظمة الصحة العالمية بموجب حق المؤلف (© منظمة الصحة العالمية 2022). جميع الحقوق محفوظة.‬</a:t>
            </a:r>
          </a:p>
          <a:p>
            <a:pPr defTabSz="271960" rtl="1">
              <a:spcBef>
                <a:spcPts val="200"/>
              </a:spcBef>
              <a:defRPr sz="1879"/>
            </a:pPr>
            <a:r>
              <a:rPr lang="ar-EG" dirty="0">
                <a:latin typeface="Sakkal Majalla" panose="02000000000000000000" pitchFamily="2" charset="-78"/>
                <a:cs typeface="Sakkal Majalla" panose="02000000000000000000" pitchFamily="2" charset="-78"/>
              </a:rPr>
              <a:t>يخضع استخدامك لهذه المواد إلى «</a:t>
            </a:r>
            <a:r>
              <a:rPr lang="ar-EG"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2"/>
              </a:rPr>
              <a:t>شروط الاستخدام - منصة منظمة الصحة العالمية للتعلُّم في مجال الأمن الصِّحيِّ، مواد تدريبية</a:t>
            </a:r>
            <a:r>
              <a:rPr lang="ar-EG" dirty="0">
                <a:latin typeface="Sakkal Majalla" panose="02000000000000000000" pitchFamily="2" charset="-78"/>
                <a:cs typeface="Sakkal Majalla" panose="02000000000000000000" pitchFamily="2" charset="-78"/>
              </a:rPr>
              <a:t>»، التي قبلتها عند تنزيلها، وهي متاحة على منصة التعلُّم في مجال الأمن الصِّحيِّ على الرابط الآتي: (</a:t>
            </a:r>
            <a:r>
              <a:rPr lang="en-US"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3"/>
              </a:rPr>
              <a:t>https://extranet.who.int/hslp</a:t>
            </a:r>
            <a:r>
              <a:rPr lang="en-US" dirty="0">
                <a:latin typeface="Sakkal Majalla" panose="02000000000000000000" pitchFamily="2" charset="-78"/>
                <a:cs typeface="Sakkal Majalla" panose="02000000000000000000" pitchFamily="2" charset="-78"/>
              </a:rPr>
              <a:t>).  </a:t>
            </a:r>
          </a:p>
          <a:p>
            <a:pPr defTabSz="271960" rtl="1">
              <a:spcBef>
                <a:spcPts val="200"/>
              </a:spcBef>
              <a:defRPr sz="1879"/>
            </a:pPr>
            <a:endParaRPr lang="en-US"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p>
          <a:p>
            <a:pPr defTabSz="271960" rtl="1">
              <a:spcBef>
                <a:spcPts val="200"/>
              </a:spcBef>
              <a:defRPr sz="1879"/>
            </a:pPr>
            <a:endParaRPr lang="ar-EG" dirty="0">
              <a:latin typeface="Sakkal Majalla" panose="02000000000000000000" pitchFamily="2" charset="-78"/>
              <a:cs typeface="Sakkal Majalla" panose="02000000000000000000" pitchFamily="2" charset="-78"/>
            </a:endParaRPr>
          </a:p>
          <a:p>
            <a:pPr defTabSz="271960" rtl="1">
              <a:spcBef>
                <a:spcPts val="200"/>
              </a:spcBef>
              <a:defRPr sz="1879"/>
            </a:pPr>
            <a:r>
              <a:rPr lang="ar-EG" dirty="0">
                <a:latin typeface="Sakkal Majalla" panose="02000000000000000000" pitchFamily="2" charset="-78"/>
                <a:cs typeface="Sakkal Majalla" panose="02000000000000000000" pitchFamily="2" charset="-78"/>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«حزمة التدريب المتقدم لفِرَق الاستجابة السريعة» متاحة على الرابط الآتي: (</a:t>
            </a:r>
            <a:r>
              <a:rPr lang="en-US" dirty="0">
                <a:latin typeface="Sakkal Majalla" panose="02000000000000000000" pitchFamily="2" charset="-78"/>
                <a:cs typeface="Sakkal Majalla" panose="02000000000000000000" pitchFamily="2" charset="-78"/>
                <a:hlinkClick r:id="rId4"/>
              </a:rPr>
              <a:t>https://extranet.who.int/</a:t>
            </a:r>
            <a:r>
              <a:rPr lang="en-US" dirty="0" err="1">
                <a:latin typeface="Sakkal Majalla" panose="02000000000000000000" pitchFamily="2" charset="-78"/>
                <a:cs typeface="Sakkal Majalla" panose="02000000000000000000" pitchFamily="2" charset="-78"/>
                <a:hlinkClick r:id="rId4"/>
              </a:rPr>
              <a:t>hslp</a:t>
            </a:r>
            <a:r>
              <a:rPr lang="en-US" dirty="0">
                <a:latin typeface="Sakkal Majalla" panose="02000000000000000000" pitchFamily="2" charset="-78"/>
                <a:cs typeface="Sakkal Majalla" panose="02000000000000000000" pitchFamily="2" charset="-78"/>
                <a:hlinkClick r:id="rId4"/>
              </a:rPr>
              <a:t>/</a:t>
            </a:r>
            <a:r>
              <a:rPr lang="en-US"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EG" dirty="0" err="1">
                <a:latin typeface="Sakkal Majalla" panose="02000000000000000000" pitchFamily="2" charset="-78"/>
                <a:cs typeface="Sakkal Majalla" panose="02000000000000000000" pitchFamily="2" charset="-78"/>
              </a:rPr>
              <a:t>تنقيحات</a:t>
            </a:r>
            <a:r>
              <a:rPr lang="ar-EG" dirty="0">
                <a:latin typeface="Sakkal Majalla" panose="02000000000000000000" pitchFamily="2" charset="-78"/>
                <a:cs typeface="Sakkal Majalla" panose="02000000000000000000" pitchFamily="2" charset="-78"/>
              </a:rPr>
              <a:t> على المواد الخاصة بها المحمية بموجب حق المؤلف».</a:t>
            </a:r>
          </a:p>
          <a:p>
            <a:pPr defTabSz="271960" rtl="1">
              <a:spcBef>
                <a:spcPts val="200"/>
              </a:spcBef>
              <a:defRPr sz="1879"/>
            </a:pPr>
            <a:r>
              <a:rPr lang="ar-EG" dirty="0">
                <a:latin typeface="Sakkal Majalla" panose="02000000000000000000" pitchFamily="2" charset="-78"/>
                <a:cs typeface="Sakkal Majalla" panose="02000000000000000000" pitchFamily="2" charset="-78"/>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 </a:t>
            </a:r>
            <a:r>
              <a:rPr lang="en-US" u="sng" dirty="0">
                <a:solidFill>
                  <a:srgbClr val="0563C1"/>
                </a:solidFill>
                <a:uFill>
                  <a:solidFill>
                    <a:srgbClr val="0563C1"/>
                  </a:solidFill>
                </a:uFill>
                <a:latin typeface="Sakkal Majalla" panose="02000000000000000000" pitchFamily="2" charset="-78"/>
                <a:cs typeface="Sakkal Majalla" panose="02000000000000000000" pitchFamily="2" charset="-78"/>
                <a:hlinkClick r:id="rId5"/>
              </a:rPr>
              <a:t>ihrhrt@who.int</a:t>
            </a:r>
            <a:r>
              <a:rPr lang="en-US" dirty="0">
                <a:solidFill>
                  <a:schemeClr val="bg1"/>
                </a:solidFill>
                <a:uFill>
                  <a:solidFill>
                    <a:srgbClr val="0563C1"/>
                  </a:solidFill>
                </a:uFill>
                <a:latin typeface="Sakkal Majalla" panose="02000000000000000000" pitchFamily="2" charset="-78"/>
                <a:cs typeface="Sakkal Majalla" panose="02000000000000000000" pitchFamily="2" charset="-78"/>
              </a:rPr>
              <a:t>.</a:t>
            </a:r>
            <a:endParaRPr lang="en-US" dirty="0">
              <a:solidFill>
                <a:schemeClr val="bg1"/>
              </a:solidFill>
              <a:latin typeface="Sakkal Majalla" panose="02000000000000000000" pitchFamily="2" charset="-78"/>
              <a:cs typeface="Sakkal Majalla" panose="02000000000000000000" pitchFamily="2" charset="-78"/>
            </a:endParaRPr>
          </a:p>
        </p:txBody>
      </p:sp>
      <p:sp>
        <p:nvSpPr>
          <p:cNvPr id="6" name="Text Placeholder 5">
            <a:extLst>
              <a:ext uri="{FF2B5EF4-FFF2-40B4-BE49-F238E27FC236}">
                <a16:creationId xmlns:a16="http://schemas.microsoft.com/office/drawing/2014/main" id="{B89CEB8C-F84B-C0A9-3022-ADD2B8D2CF57}"/>
              </a:ext>
            </a:extLst>
          </p:cNvPr>
          <p:cNvSpPr txBox="1">
            <a:spLocks/>
          </p:cNvSpPr>
          <p:nvPr/>
        </p:nvSpPr>
        <p:spPr>
          <a:xfrm>
            <a:off x="0" y="0"/>
            <a:ext cx="4160520" cy="625190"/>
          </a:xfrm>
          <a:prstGeom prst="rect">
            <a:avLst/>
          </a:prstGeom>
          <a:noFill/>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rtlCol="1">
            <a:normAutofit/>
          </a:bodyPr>
          <a:lstStyle>
            <a:lvl1pPr marL="0" marR="0" indent="0" algn="r" defTabSz="289320" rtl="1" latinLnBrk="0">
              <a:lnSpc>
                <a:spcPct val="90000"/>
              </a:lnSpc>
              <a:spcBef>
                <a:spcPts val="0"/>
              </a:spcBef>
              <a:spcAft>
                <a:spcPts val="0"/>
              </a:spcAft>
              <a:buClrTx/>
              <a:buSzTx/>
              <a:buFontTx/>
              <a:buNone/>
              <a:tabLst/>
              <a:defRPr sz="3200" b="1" i="0" u="none" strike="noStrike" cap="none" spc="0" baseline="0">
                <a:solidFill>
                  <a:srgbClr val="FFFFFF"/>
                </a:solidFill>
                <a:uFillTx/>
                <a:latin typeface="Source Sans Pro Bold"/>
                <a:ea typeface="Source Sans Pro Bold"/>
                <a:cs typeface="Source Sans Pro Bold"/>
                <a:sym typeface="Source Sans Pro Bold"/>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Source Sans Pro Regular"/>
                <a:ea typeface="Source Sans Pro Regular"/>
                <a:cs typeface="Source Sans Pro Regular"/>
                <a:sym typeface="Source Sans Pro Regular"/>
              </a:defRPr>
            </a:lvl9pPr>
          </a:lstStyle>
          <a:p>
            <a:pPr algn="ctr" hangingPunct="1"/>
            <a:r>
              <a:rPr lang="ar" sz="2800" dirty="0">
                <a:latin typeface="Sakkal Majalla" panose="02000000000000000000" pitchFamily="2" charset="-78"/>
                <a:cs typeface="Sakkal Majalla" panose="02000000000000000000" pitchFamily="2" charset="-78"/>
              </a:rPr>
              <a:t>إخلاء المسؤولية</a:t>
            </a:r>
          </a:p>
        </p:txBody>
      </p:sp>
    </p:spTree>
    <p:extLst>
      <p:ext uri="{BB962C8B-B14F-4D97-AF65-F5344CB8AC3E}">
        <p14:creationId xmlns:p14="http://schemas.microsoft.com/office/powerpoint/2010/main" val="359544419"/>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B15286-8EDA-4F45-5A5A-E150C09E99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604" y="1702918"/>
            <a:ext cx="5694628" cy="3707282"/>
          </a:xfrm>
          <a:prstGeom prst="rect">
            <a:avLst/>
          </a:prstGeom>
          <a:noFill/>
          <a:extLst>
            <a:ext uri="{909E8E84-426E-40DD-AFC4-6F175D3DCCD1}">
              <a14:hiddenFill xmlns:a14="http://schemas.microsoft.com/office/drawing/2010/main">
                <a:solidFill>
                  <a:srgbClr val="FFFFFF"/>
                </a:solidFill>
              </a14:hiddenFill>
            </a:ext>
          </a:extLst>
        </p:spPr>
      </p:pic>
      <p:sp>
        <p:nvSpPr>
          <p:cNvPr id="599" name="Straight Arrow Connector 5"/>
          <p:cNvSpPr/>
          <p:nvPr/>
        </p:nvSpPr>
        <p:spPr>
          <a:xfrm flipH="1">
            <a:off x="3035808" y="1809871"/>
            <a:ext cx="845016" cy="275817"/>
          </a:xfrm>
          <a:prstGeom prst="line">
            <a:avLst/>
          </a:prstGeom>
          <a:ln w="19050">
            <a:solidFill>
              <a:schemeClr val="accent2"/>
            </a:solidFill>
            <a:miter/>
            <a:tailEnd type="triangle"/>
          </a:ln>
        </p:spPr>
        <p:txBody>
          <a:bodyPr lIns="45719" rIns="45719" rtlCol="1"/>
          <a:lstStyle/>
          <a:p>
            <a:pPr rtl="1"/>
            <a:endParaRPr/>
          </a:p>
        </p:txBody>
      </p:sp>
      <p:sp>
        <p:nvSpPr>
          <p:cNvPr id="600" name="TextBox 6"/>
          <p:cNvSpPr txBox="1"/>
          <p:nvPr/>
        </p:nvSpPr>
        <p:spPr>
          <a:xfrm>
            <a:off x="3864989" y="1562468"/>
            <a:ext cx="914401" cy="523220"/>
          </a:xfrm>
          <a:prstGeom prst="rect">
            <a:avLst/>
          </a:prstGeom>
          <a:solidFill>
            <a:srgbClr val="AFC6FD"/>
          </a:solidFill>
          <a:ln>
            <a:solidFill>
              <a:schemeClr val="accent1"/>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lvl1pPr>
          </a:lstStyle>
          <a:p>
            <a:pPr rtl="1"/>
            <a:r>
              <a:rPr dirty="0" err="1"/>
              <a:t>قرية</a:t>
            </a:r>
            <a:r>
              <a:rPr dirty="0"/>
              <a:t> </a:t>
            </a:r>
            <a:r>
              <a:rPr lang="ar-EG" dirty="0"/>
              <a:t>«</a:t>
            </a:r>
            <a:r>
              <a:rPr dirty="0" err="1"/>
              <a:t>غونتانا</a:t>
            </a:r>
            <a:r>
              <a:rPr lang="ar-EG" dirty="0"/>
              <a:t>»</a:t>
            </a:r>
            <a:endParaRPr dirty="0"/>
          </a:p>
        </p:txBody>
      </p:sp>
      <p:sp>
        <p:nvSpPr>
          <p:cNvPr id="601" name="Rectangle 7"/>
          <p:cNvSpPr txBox="1"/>
          <p:nvPr/>
        </p:nvSpPr>
        <p:spPr>
          <a:xfrm>
            <a:off x="7106400" y="1614028"/>
            <a:ext cx="3960000"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marL="342900" indent="-342900" algn="r" rtl="1">
              <a:buClr>
                <a:schemeClr val="accent6"/>
              </a:buClr>
              <a:buSzPct val="100000"/>
              <a:buFont typeface="Arial"/>
              <a:buChar char="•"/>
              <a:defRPr sz="2400">
                <a:latin typeface="Source Sans Pro Regular"/>
                <a:ea typeface="Source Sans Pro Regular"/>
                <a:cs typeface="Source Sans Pro Regular"/>
                <a:sym typeface="Source Sans Pro Regular"/>
              </a:defRPr>
            </a:lvl1pPr>
          </a:lstStyle>
          <a:p>
            <a:pPr marL="0" indent="0" algn="just" rtl="1">
              <a:buNone/>
            </a:pPr>
            <a:r>
              <a:rPr dirty="0" err="1">
                <a:latin typeface="Sakkal Majalla" panose="02000000000000000000" pitchFamily="2" charset="-78"/>
                <a:cs typeface="Sakkal Majalla" panose="02000000000000000000" pitchFamily="2" charset="-78"/>
              </a:rPr>
              <a:t>ظهرت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مشابهة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قرية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غونتانا</a:t>
            </a:r>
            <a:r>
              <a:rPr lang="ar-EG" dirty="0">
                <a:latin typeface="Sakkal Majalla" panose="02000000000000000000" pitchFamily="2" charset="-78"/>
                <a:cs typeface="Sakkal Majalla" panose="02000000000000000000" pitchFamily="2" charset="-78"/>
              </a:rPr>
              <a:t>» ا</a:t>
            </a:r>
            <a:r>
              <a:rPr dirty="0" err="1">
                <a:latin typeface="Sakkal Majalla" panose="02000000000000000000" pitchFamily="2" charset="-78"/>
                <a:cs typeface="Sakkal Majalla" panose="02000000000000000000" pitchFamily="2" charset="-78"/>
              </a:rPr>
              <a:t>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40</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القرية</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إلقاء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للمعادن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بوغاو</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602" name="Pentagon 9"/>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rtl="1">
              <a:defRPr>
                <a:solidFill>
                  <a:srgbClr val="FFFFFF"/>
                </a:solidFill>
              </a:defRPr>
            </a:pPr>
            <a:endParaRPr/>
          </a:p>
        </p:txBody>
      </p:sp>
      <p:sp>
        <p:nvSpPr>
          <p:cNvPr id="5" name="3. Key events in the story (3)">
            <a:extLst>
              <a:ext uri="{FF2B5EF4-FFF2-40B4-BE49-F238E27FC236}">
                <a16:creationId xmlns:a16="http://schemas.microsoft.com/office/drawing/2014/main" id="{86874711-7B55-14BA-2E78-A527CC76DB43}"/>
              </a:ext>
            </a:extLst>
          </p:cNvPr>
          <p:cNvSpPr txBox="1">
            <a:spLocks noGrp="1"/>
          </p:cNvSpPr>
          <p:nvPr>
            <p:ph type="title"/>
          </p:nvPr>
        </p:nvSpPr>
        <p:spPr>
          <a:xfrm>
            <a:off x="144000" y="4828"/>
            <a:ext cx="5456700" cy="691363"/>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(4)</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 name="3. Key events in the story (5)"/>
          <p:cNvSpPr txBox="1">
            <a:spLocks noGrp="1"/>
          </p:cNvSpPr>
          <p:nvPr>
            <p:ph type="title"/>
          </p:nvPr>
        </p:nvSpPr>
        <p:spPr>
          <a:xfrm>
            <a:off x="144000" y="4828"/>
            <a:ext cx="5425527" cy="722536"/>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(5)</a:t>
            </a:r>
            <a:endParaRPr lang="en-US" b="1" dirty="0">
              <a:latin typeface="Sakkal Majalla" panose="02000000000000000000" pitchFamily="2" charset="-78"/>
              <a:cs typeface="Sakkal Majalla" panose="02000000000000000000" pitchFamily="2" charset="-78"/>
            </a:endParaRPr>
          </a:p>
        </p:txBody>
      </p:sp>
      <p:pic>
        <p:nvPicPr>
          <p:cNvPr id="606" name="Picture 5" descr="Picture 5"/>
          <p:cNvPicPr>
            <a:picLocks noChangeAspect="1"/>
          </p:cNvPicPr>
          <p:nvPr/>
        </p:nvPicPr>
        <p:blipFill>
          <a:blip r:embed="rId2"/>
          <a:stretch>
            <a:fillRect/>
          </a:stretch>
        </p:blipFill>
        <p:spPr>
          <a:xfrm>
            <a:off x="850837" y="1591636"/>
            <a:ext cx="3336926" cy="2209801"/>
          </a:xfrm>
          <a:prstGeom prst="rect">
            <a:avLst/>
          </a:prstGeom>
          <a:ln w="12700">
            <a:miter lim="400000"/>
          </a:ln>
        </p:spPr>
      </p:pic>
      <p:pic>
        <p:nvPicPr>
          <p:cNvPr id="607" name="Picture 2" descr="Picture 2"/>
          <p:cNvPicPr>
            <a:picLocks noChangeAspect="1"/>
          </p:cNvPicPr>
          <p:nvPr/>
        </p:nvPicPr>
        <p:blipFill>
          <a:blip r:embed="rId3"/>
          <a:stretch>
            <a:fillRect/>
          </a:stretch>
        </p:blipFill>
        <p:spPr>
          <a:xfrm>
            <a:off x="2663430" y="4572000"/>
            <a:ext cx="1108107" cy="1108107"/>
          </a:xfrm>
          <a:prstGeom prst="rect">
            <a:avLst/>
          </a:prstGeom>
          <a:ln w="12700">
            <a:miter lim="400000"/>
          </a:ln>
        </p:spPr>
      </p:pic>
      <p:sp>
        <p:nvSpPr>
          <p:cNvPr id="608" name="Rectangle 5"/>
          <p:cNvSpPr txBox="1"/>
          <p:nvPr/>
        </p:nvSpPr>
        <p:spPr>
          <a:xfrm>
            <a:off x="7106400" y="1614028"/>
            <a:ext cx="3960000" cy="230832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42900" indent="-342900" algn="just" rtl="1">
              <a:buClr>
                <a:schemeClr val="accent3"/>
              </a:buClr>
              <a:buSzPct val="100000"/>
              <a:buFont typeface="Arial"/>
              <a:buChar char="•"/>
              <a:defRPr sz="2000">
                <a:solidFill>
                  <a:srgbClr val="002060"/>
                </a:solidFill>
                <a:latin typeface="Arial"/>
                <a:ea typeface="Arial"/>
                <a:cs typeface="Arial"/>
                <a:sym typeface="Arial"/>
              </a:defRPr>
            </a:pPr>
            <a:r>
              <a:rPr lang="ar" sz="2400" dirty="0">
                <a:solidFill>
                  <a:schemeClr val="tx1"/>
                </a:solidFill>
                <a:latin typeface="Sakkal Majalla" panose="02000000000000000000" pitchFamily="2" charset="-78"/>
                <a:cs typeface="Sakkal Majalla" panose="02000000000000000000" pitchFamily="2" charset="-78"/>
              </a:rPr>
              <a:t>يذهب فريق الاستجابة السريعة إلى المجتمع المحلي المتضرر للتحدث مع قادة المجتمع وأعضائه، ولبدء التقصي النشط للحالات ورصد المخالطين؛</a:t>
            </a:r>
          </a:p>
          <a:p>
            <a:pPr marL="342900" indent="-342900" rtl="1">
              <a:buClr>
                <a:schemeClr val="accent3"/>
              </a:buClr>
              <a:buSzPct val="100000"/>
              <a:buFont typeface="Arial"/>
              <a:buChar char="•"/>
              <a:defRPr sz="2000">
                <a:solidFill>
                  <a:srgbClr val="002060"/>
                </a:solidFill>
                <a:latin typeface="Arial"/>
                <a:ea typeface="Arial"/>
                <a:cs typeface="Arial"/>
                <a:sym typeface="Arial"/>
              </a:defRPr>
            </a:pPr>
            <a:r>
              <a:rPr lang="ar" sz="2400" dirty="0">
                <a:solidFill>
                  <a:schemeClr val="tx1"/>
                </a:solidFill>
                <a:latin typeface="Sakkal Majalla" panose="02000000000000000000" pitchFamily="2" charset="-78"/>
                <a:cs typeface="Sakkal Majalla" panose="02000000000000000000" pitchFamily="2" charset="-78"/>
              </a:rPr>
              <a:t>ويواجه أعضاء الفريق عددًا من المواقف الصعبة </a:t>
            </a:r>
            <a:r>
              <a:rPr lang="ar-EG" sz="2400" dirty="0">
                <a:solidFill>
                  <a:schemeClr val="tx1"/>
                </a:solidFill>
                <a:latin typeface="Sakkal Majalla" panose="02000000000000000000" pitchFamily="2" charset="-78"/>
                <a:cs typeface="Sakkal Majalla" panose="02000000000000000000" pitchFamily="2" charset="-78"/>
              </a:rPr>
              <a:t>في </a:t>
            </a:r>
            <a:r>
              <a:rPr lang="ar" sz="2400" dirty="0">
                <a:solidFill>
                  <a:schemeClr val="tx1"/>
                </a:solidFill>
                <a:latin typeface="Sakkal Majalla" panose="02000000000000000000" pitchFamily="2" charset="-78"/>
                <a:cs typeface="Sakkal Majalla" panose="02000000000000000000" pitchFamily="2" charset="-78"/>
              </a:rPr>
              <a:t>أثناء هذه العملية. </a:t>
            </a:r>
          </a:p>
        </p:txBody>
      </p:sp>
      <p:pic>
        <p:nvPicPr>
          <p:cNvPr id="609" name="Picture 18" descr="Picture 18"/>
          <p:cNvPicPr>
            <a:picLocks noChangeAspect="1"/>
          </p:cNvPicPr>
          <p:nvPr/>
        </p:nvPicPr>
        <p:blipFill>
          <a:blip r:embed="rId4"/>
          <a:stretch>
            <a:fillRect/>
          </a:stretch>
        </p:blipFill>
        <p:spPr>
          <a:xfrm>
            <a:off x="4964167" y="4724432"/>
            <a:ext cx="1989343" cy="924008"/>
          </a:xfrm>
          <a:prstGeom prst="rect">
            <a:avLst/>
          </a:prstGeom>
          <a:ln w="12700">
            <a:miter lim="400000"/>
          </a:ln>
        </p:spPr>
      </p:pic>
      <p:pic>
        <p:nvPicPr>
          <p:cNvPr id="610" name="Picture 19" descr="Picture 19"/>
          <p:cNvPicPr>
            <a:picLocks noChangeAspect="1"/>
          </p:cNvPicPr>
          <p:nvPr/>
        </p:nvPicPr>
        <p:blipFill>
          <a:blip r:embed="rId5"/>
          <a:stretch>
            <a:fillRect/>
          </a:stretch>
        </p:blipFill>
        <p:spPr>
          <a:xfrm>
            <a:off x="5466396" y="2819400"/>
            <a:ext cx="984888" cy="1218735"/>
          </a:xfrm>
          <a:prstGeom prst="rect">
            <a:avLst/>
          </a:prstGeom>
          <a:ln w="12700">
            <a:miter lim="400000"/>
          </a:ln>
        </p:spPr>
      </p:pic>
      <p:sp>
        <p:nvSpPr>
          <p:cNvPr id="611" name="Right Arrow 8"/>
          <p:cNvSpPr/>
          <p:nvPr/>
        </p:nvSpPr>
        <p:spPr>
          <a:xfrm rot="20205707">
            <a:off x="3724509" y="3803448"/>
            <a:ext cx="1534204"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rtl="1">
              <a:defRPr>
                <a:solidFill>
                  <a:srgbClr val="FFFFFF"/>
                </a:solidFill>
              </a:defRPr>
            </a:pPr>
            <a:endParaRPr/>
          </a:p>
        </p:txBody>
      </p:sp>
      <p:sp>
        <p:nvSpPr>
          <p:cNvPr id="612" name="Right Arrow 9"/>
          <p:cNvSpPr/>
          <p:nvPr/>
        </p:nvSpPr>
        <p:spPr>
          <a:xfrm rot="174846">
            <a:off x="3834693" y="4773519"/>
            <a:ext cx="1129354" cy="300086"/>
          </a:xfrm>
          <a:prstGeom prst="rightArrow">
            <a:avLst>
              <a:gd name="adj1" fmla="val 50000"/>
              <a:gd name="adj2" fmla="val 50000"/>
            </a:avLst>
          </a:prstGeom>
          <a:solidFill>
            <a:schemeClr val="accent1"/>
          </a:solidFill>
          <a:ln w="12700">
            <a:solidFill>
              <a:srgbClr val="011749"/>
            </a:solidFill>
            <a:miter/>
          </a:ln>
        </p:spPr>
        <p:txBody>
          <a:bodyPr lIns="45719" rIns="45719" rtlCol="1" anchor="ctr"/>
          <a:lstStyle/>
          <a:p>
            <a:pPr rtl="1">
              <a:defRPr>
                <a:solidFill>
                  <a:srgbClr val="FFFFFF"/>
                </a:solidFill>
              </a:defRPr>
            </a:pPr>
            <a:endParaRPr/>
          </a:p>
        </p:txBody>
      </p:sp>
      <p:sp>
        <p:nvSpPr>
          <p:cNvPr id="613" name="Pentagon 2"/>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rtl="1">
              <a:defRPr>
                <a:solidFill>
                  <a:srgbClr val="FFFFFF"/>
                </a:solidFill>
              </a:defRPr>
            </a:pPr>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 name="Content Placeholder 2"/>
          <p:cNvSpPr txBox="1">
            <a:spLocks noGrp="1"/>
          </p:cNvSpPr>
          <p:nvPr>
            <p:ph type="body" sz="half" idx="1"/>
          </p:nvPr>
        </p:nvSpPr>
        <p:spPr>
          <a:xfrm>
            <a:off x="5757960" y="1645200"/>
            <a:ext cx="5438577" cy="4654071"/>
          </a:xfrm>
          <a:prstGeom prst="rect">
            <a:avLst/>
          </a:prstGeom>
        </p:spPr>
        <p:txBody>
          <a:bodyPr rtlCol="1"/>
          <a:lstStyle>
            <a:lvl1pPr algn="r" rtl="1">
              <a:spcBef>
                <a:spcPts val="0"/>
              </a:spcBef>
            </a:lvl1pPr>
          </a:lstStyle>
          <a:p>
            <a:pPr algn="just" rtl="1"/>
            <a:r>
              <a:rPr>
                <a:latin typeface="Sakkal Majalla" panose="02000000000000000000" pitchFamily="2" charset="-78"/>
                <a:cs typeface="Sakkal Majalla" panose="02000000000000000000" pitchFamily="2" charset="-78"/>
              </a:rPr>
              <a:t>يُطلب من فريق الاستجابة السريعة تقديم تقرير شامل يتضمن ما خلُص إليه الفريق من نتائج، واستنتاجات، وتوصيات.</a:t>
            </a:r>
          </a:p>
        </p:txBody>
      </p:sp>
      <p:sp>
        <p:nvSpPr>
          <p:cNvPr id="616" name="3. Key events in the story (6)"/>
          <p:cNvSpPr txBox="1">
            <a:spLocks noGrp="1"/>
          </p:cNvSpPr>
          <p:nvPr>
            <p:ph type="title"/>
          </p:nvPr>
        </p:nvSpPr>
        <p:spPr>
          <a:xfrm>
            <a:off x="144001" y="36000"/>
            <a:ext cx="5456700" cy="701016"/>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3. </a:t>
            </a:r>
            <a:r>
              <a:rPr lang="ar" b="1">
                <a:latin typeface="Sakkal Majalla" panose="02000000000000000000" pitchFamily="2" charset="-78"/>
                <a:cs typeface="Sakkal Majalla" panose="02000000000000000000" pitchFamily="2" charset="-78"/>
              </a:rPr>
              <a:t>الأحداث </a:t>
            </a:r>
            <a:r>
              <a:rPr lang="ar-EG" b="1">
                <a:latin typeface="Sakkal Majalla" panose="02000000000000000000" pitchFamily="2" charset="-78"/>
                <a:cs typeface="Sakkal Majalla" panose="02000000000000000000" pitchFamily="2" charset="-78"/>
              </a:rPr>
              <a:t>الرئيسية</a:t>
            </a:r>
            <a:r>
              <a:rPr lang="ar" b="1">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في القصة (6)</a:t>
            </a:r>
            <a:endParaRPr lang="en-US" b="1" dirty="0">
              <a:latin typeface="Sakkal Majalla" panose="02000000000000000000" pitchFamily="2" charset="-78"/>
              <a:cs typeface="Sakkal Majalla" panose="02000000000000000000" pitchFamily="2" charset="-78"/>
            </a:endParaRPr>
          </a:p>
        </p:txBody>
      </p:sp>
      <p:pic>
        <p:nvPicPr>
          <p:cNvPr id="618" name="Picture 3" descr="Picture 3"/>
          <p:cNvPicPr>
            <a:picLocks noChangeAspect="1"/>
          </p:cNvPicPr>
          <p:nvPr/>
        </p:nvPicPr>
        <p:blipFill>
          <a:blip r:embed="rId2"/>
          <a:stretch>
            <a:fillRect/>
          </a:stretch>
        </p:blipFill>
        <p:spPr>
          <a:xfrm>
            <a:off x="2081396" y="1079009"/>
            <a:ext cx="2857501" cy="2857501"/>
          </a:xfrm>
          <a:prstGeom prst="rect">
            <a:avLst/>
          </a:prstGeom>
          <a:ln w="12700">
            <a:miter lim="400000"/>
          </a:ln>
        </p:spPr>
      </p:pic>
      <p:pic>
        <p:nvPicPr>
          <p:cNvPr id="619" name="Picture 2" descr="Picture 2"/>
          <p:cNvPicPr>
            <a:picLocks noChangeAspect="1"/>
          </p:cNvPicPr>
          <p:nvPr/>
        </p:nvPicPr>
        <p:blipFill>
          <a:blip r:embed="rId3"/>
          <a:stretch>
            <a:fillRect/>
          </a:stretch>
        </p:blipFill>
        <p:spPr>
          <a:xfrm>
            <a:off x="3091046" y="3441210"/>
            <a:ext cx="3695701" cy="2181226"/>
          </a:xfrm>
          <a:prstGeom prst="rect">
            <a:avLst/>
          </a:prstGeom>
          <a:ln w="12700">
            <a:miter lim="400000"/>
          </a:ln>
        </p:spPr>
      </p:pic>
      <p:sp>
        <p:nvSpPr>
          <p:cNvPr id="620" name="TextBox 1"/>
          <p:cNvSpPr txBox="1"/>
          <p:nvPr/>
        </p:nvSpPr>
        <p:spPr>
          <a:xfrm rot="21162827">
            <a:off x="3019619" y="1402671"/>
            <a:ext cx="608247" cy="60016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b="1">
                <a:solidFill>
                  <a:srgbClr val="92D050"/>
                </a:solidFill>
              </a:defRPr>
            </a:lvl1pPr>
          </a:lstStyle>
          <a:p>
            <a:pPr rtl="1"/>
            <a:r>
              <a:rPr sz="1100" dirty="0" err="1">
                <a:latin typeface="Sakkal Majalla" panose="02000000000000000000" pitchFamily="2" charset="-78"/>
                <a:cs typeface="Sakkal Majalla" panose="02000000000000000000" pitchFamily="2" charset="-78"/>
              </a:rPr>
              <a:t>فريق</a:t>
            </a:r>
            <a:r>
              <a:rPr sz="1100" dirty="0">
                <a:latin typeface="Sakkal Majalla" panose="02000000000000000000" pitchFamily="2" charset="-78"/>
                <a:cs typeface="Sakkal Majalla" panose="02000000000000000000" pitchFamily="2" charset="-78"/>
              </a:rPr>
              <a:t> </a:t>
            </a:r>
            <a:r>
              <a:rPr sz="1100" dirty="0" err="1">
                <a:latin typeface="Sakkal Majalla" panose="02000000000000000000" pitchFamily="2" charset="-78"/>
                <a:cs typeface="Sakkal Majalla" panose="02000000000000000000" pitchFamily="2" charset="-78"/>
              </a:rPr>
              <a:t>الاستجابة</a:t>
            </a:r>
            <a:r>
              <a:rPr sz="1100" dirty="0">
                <a:latin typeface="Sakkal Majalla" panose="02000000000000000000" pitchFamily="2" charset="-78"/>
                <a:cs typeface="Sakkal Majalla" panose="02000000000000000000" pitchFamily="2" charset="-78"/>
              </a:rPr>
              <a:t> </a:t>
            </a:r>
            <a:r>
              <a:rPr sz="1100" dirty="0" err="1">
                <a:latin typeface="Sakkal Majalla" panose="02000000000000000000" pitchFamily="2" charset="-78"/>
                <a:cs typeface="Sakkal Majalla" panose="02000000000000000000" pitchFamily="2" charset="-78"/>
              </a:rPr>
              <a:t>السريعة</a:t>
            </a:r>
            <a:endParaRPr sz="1100" dirty="0">
              <a:latin typeface="Sakkal Majalla" panose="02000000000000000000" pitchFamily="2" charset="-78"/>
              <a:cs typeface="Sakkal Majalla" panose="02000000000000000000" pitchFamily="2" charset="-78"/>
            </a:endParaRPr>
          </a:p>
        </p:txBody>
      </p:sp>
      <p:sp>
        <p:nvSpPr>
          <p:cNvPr id="621" name="TextBox 7"/>
          <p:cNvSpPr txBox="1"/>
          <p:nvPr/>
        </p:nvSpPr>
        <p:spPr>
          <a:xfrm rot="21162827">
            <a:off x="2934619" y="2379827"/>
            <a:ext cx="1358644"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b="1">
                <a:solidFill>
                  <a:srgbClr val="92D050"/>
                </a:solidFill>
              </a:defRPr>
            </a:pP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p>
          <a:p>
            <a:pPr rtl="1">
              <a:defRPr b="1">
                <a:solidFill>
                  <a:srgbClr val="92D05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سيان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622" name="Pentagon 4"/>
          <p:cNvSpPr/>
          <p:nvPr/>
        </p:nvSpPr>
        <p:spPr>
          <a:xfrm rot="10800000">
            <a:off x="11803002"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rtl="1">
              <a:defRPr>
                <a:solidFill>
                  <a:srgbClr val="FFFFFF"/>
                </a:solidFill>
              </a:defRPr>
            </a:pPr>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25" name="Content Placeholder 3"/>
          <p:cNvGraphicFramePr/>
          <p:nvPr>
            <p:extLst>
              <p:ext uri="{D42A27DB-BD31-4B8C-83A1-F6EECF244321}">
                <p14:modId xmlns:p14="http://schemas.microsoft.com/office/powerpoint/2010/main" val="1552525237"/>
              </p:ext>
            </p:extLst>
          </p:nvPr>
        </p:nvGraphicFramePr>
        <p:xfrm>
          <a:off x="1088022" y="786526"/>
          <a:ext cx="9688008" cy="4273508"/>
        </p:xfrm>
        <a:graphic>
          <a:graphicData uri="http://schemas.openxmlformats.org/drawingml/2006/table">
            <a:tbl>
              <a:tblPr rtl="1" firstRow="1" firstCol="1" bandRow="1">
                <a:tableStyleId>{4C3C2611-4C71-4FC5-86AE-919BDF0F9419}</a:tableStyleId>
              </a:tblPr>
              <a:tblGrid>
                <a:gridCol w="613721">
                  <a:extLst>
                    <a:ext uri="{9D8B030D-6E8A-4147-A177-3AD203B41FA5}">
                      <a16:colId xmlns:a16="http://schemas.microsoft.com/office/drawing/2014/main" val="20000"/>
                    </a:ext>
                  </a:extLst>
                </a:gridCol>
                <a:gridCol w="2418846">
                  <a:extLst>
                    <a:ext uri="{9D8B030D-6E8A-4147-A177-3AD203B41FA5}">
                      <a16:colId xmlns:a16="http://schemas.microsoft.com/office/drawing/2014/main" val="20001"/>
                    </a:ext>
                  </a:extLst>
                </a:gridCol>
                <a:gridCol w="6655441">
                  <a:extLst>
                    <a:ext uri="{9D8B030D-6E8A-4147-A177-3AD203B41FA5}">
                      <a16:colId xmlns:a16="http://schemas.microsoft.com/office/drawing/2014/main" val="20002"/>
                    </a:ext>
                  </a:extLst>
                </a:gridCol>
              </a:tblGrid>
              <a:tr h="443716">
                <a:tc>
                  <a:txBody>
                    <a:bodyPr/>
                    <a:lstStyle/>
                    <a:p>
                      <a:pPr algn="ctr" defTabSz="289320" rtl="1">
                        <a:lnSpc>
                          <a:spcPct val="115000"/>
                        </a:lnSpc>
                        <a:spcBef>
                          <a:spcPts val="1000"/>
                        </a:spcBef>
                        <a:defRPr sz="1800" b="0">
                          <a:solidFill>
                            <a:srgbClr val="000000"/>
                          </a:solidFill>
                        </a:defRPr>
                      </a:pPr>
                      <a:r>
                        <a:rPr lang="ar" sz="1800" b="1" dirty="0">
                          <a:solidFill>
                            <a:srgbClr val="FFFFFF"/>
                          </a:solidFill>
                          <a:latin typeface="Sakkal Majalla"/>
                          <a:ea typeface="Source Sans Pro Bold"/>
                          <a:cs typeface="Sakkal Majalla"/>
                          <a:sym typeface="Source Sans Pro Bold"/>
                        </a:rPr>
                        <a:t>الرقم</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algn="ctr" defTabSz="289320" rtl="1">
                        <a:lnSpc>
                          <a:spcPct val="115000"/>
                        </a:lnSpc>
                        <a:spcBef>
                          <a:spcPts val="1000"/>
                        </a:spcBef>
                        <a:defRPr sz="1800" b="0">
                          <a:solidFill>
                            <a:srgbClr val="000000"/>
                          </a:solidFill>
                        </a:defRPr>
                      </a:pPr>
                      <a:r>
                        <a:rPr lang="ar" sz="1800" b="1" dirty="0">
                          <a:solidFill>
                            <a:srgbClr val="FFFFFF"/>
                          </a:solidFill>
                          <a:latin typeface="Sakkal Majalla"/>
                          <a:ea typeface="Source Sans Pro Bold"/>
                          <a:cs typeface="Sakkal Majalla"/>
                          <a:sym typeface="Source Sans Pro Bold"/>
                        </a:rPr>
                        <a:t>العنوان</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defTabSz="289320" rtl="1">
                        <a:lnSpc>
                          <a:spcPct val="115000"/>
                        </a:lnSpc>
                        <a:spcBef>
                          <a:spcPts val="1000"/>
                        </a:spcBef>
                        <a:defRPr sz="1800" b="0">
                          <a:solidFill>
                            <a:srgbClr val="000000"/>
                          </a:solidFill>
                        </a:defRPr>
                      </a:pPr>
                      <a:r>
                        <a:rPr lang="ar" sz="180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ملخص</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91525">
                <a:tc>
                  <a:txBody>
                    <a:bodyPr/>
                    <a:lstStyle/>
                    <a:p>
                      <a:pPr lvl="0" algn="ctr" defTabSz="289320" rtl="0">
                        <a:lnSpc>
                          <a:spcPct val="114999"/>
                        </a:lnSpc>
                        <a:spcBef>
                          <a:spcPts val="1000"/>
                        </a:spcBef>
                        <a:buNone/>
                        <a:defRPr sz="1800" b="0">
                          <a:solidFill>
                            <a:srgbClr val="000000"/>
                          </a:solidFill>
                        </a:defRPr>
                      </a:pPr>
                      <a:r>
                        <a:rPr lang="ar" sz="1800" b="1" dirty="0">
                          <a:solidFill>
                            <a:srgbClr val="FFFFFF"/>
                          </a:solidFill>
                          <a:latin typeface="Sakkal Majalla"/>
                          <a:ea typeface="Source Sans Pro Bold"/>
                          <a:cs typeface="Sakkal Majalla"/>
                        </a:rPr>
                        <a:t>C1</a:t>
                      </a:r>
                      <a:endParaRPr lang="ar" sz="1800" b="1" dirty="0">
                        <a:solidFill>
                          <a:srgbClr val="FFFFFF"/>
                        </a:solidFill>
                        <a:latin typeface="Sakkal Majalla"/>
                        <a:ea typeface="Source Sans Pro Bold"/>
                        <a:cs typeface="Sakkal Majalla"/>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a:ea typeface="Source Sans Pro Bold"/>
                          <a:cs typeface="Sakkal Majalla"/>
                          <a:sym typeface="Source Sans Pro Bold"/>
                        </a:rPr>
                        <a:t>تفعيل فريق الاستجابة السريعة</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rtl="1">
                        <a:lnSpc>
                          <a:spcPct val="115000"/>
                        </a:lnSpc>
                        <a:spcBef>
                          <a:spcPts val="1000"/>
                        </a:spcBef>
                      </a:pPr>
                      <a:r>
                        <a:rPr lang="ar" sz="1600" dirty="0">
                          <a:latin typeface="Sakkal Majalla" panose="02000000000000000000" pitchFamily="2" charset="-78"/>
                          <a:cs typeface="Sakkal Majalla" panose="02000000000000000000" pitchFamily="2" charset="-78"/>
                        </a:rPr>
                        <a:t>معلومات عن وفاة أكثر من 100 شخصٍ، منهم نساء وأطفال، بسبب إسهال حاد. يُفعّ</a:t>
                      </a:r>
                      <a:r>
                        <a:rPr lang="ar-EG" sz="1600" dirty="0">
                          <a:latin typeface="Sakkal Majalla" panose="02000000000000000000" pitchFamily="2" charset="-78"/>
                          <a:cs typeface="Sakkal Majalla" panose="02000000000000000000" pitchFamily="2" charset="-78"/>
                        </a:rPr>
                        <a:t>ِ</a:t>
                      </a:r>
                      <a:r>
                        <a:rPr lang="ar" sz="1600" dirty="0">
                          <a:latin typeface="Sakkal Majalla" panose="02000000000000000000" pitchFamily="2" charset="-78"/>
                          <a:cs typeface="Sakkal Majalla" panose="02000000000000000000" pitchFamily="2" charset="-78"/>
                        </a:rPr>
                        <a:t>ل الدكتور زاهر، مدير فريق الاستجابة السريعة في مركز عمليات الطوارئ، الفريق الوطني للاستقصاء.</a:t>
                      </a:r>
                      <a:br>
                        <a:rPr lang="hu-HU" sz="1600" dirty="0">
                          <a:latin typeface="Sakkal Majalla" panose="02000000000000000000" pitchFamily="2" charset="-78"/>
                          <a:cs typeface="Sakkal Majalla" panose="02000000000000000000" pitchFamily="2" charset="-78"/>
                        </a:rPr>
                      </a:br>
                      <a:r>
                        <a:rPr lang="ar" sz="1600" dirty="0">
                          <a:latin typeface="Sakkal Majalla" panose="02000000000000000000" pitchFamily="2" charset="-78"/>
                          <a:cs typeface="Sakkal Majalla" panose="02000000000000000000" pitchFamily="2" charset="-78"/>
                        </a:rPr>
                        <a:t>تنتشر شائعات عن احتمال قيام متمردي «ثاليب» بتسميم المياه عمدًا. </a:t>
                      </a:r>
                      <a:endParaRPr sz="1600" dirty="0">
                        <a:latin typeface="Sakkal Majalla" panose="02000000000000000000" pitchFamily="2" charset="-78"/>
                        <a:cs typeface="Sakkal Majalla" panose="02000000000000000000" pitchFamily="2" charset="-78"/>
                      </a:endParaRP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720959">
                <a:tc>
                  <a:txBody>
                    <a:bodyPr/>
                    <a:lstStyle/>
                    <a:p>
                      <a:pPr lvl="0" algn="ctr" defTabSz="289320" rtl="0">
                        <a:lnSpc>
                          <a:spcPct val="114999"/>
                        </a:lnSpc>
                        <a:spcBef>
                          <a:spcPts val="1000"/>
                        </a:spcBef>
                        <a:buNone/>
                        <a:defRPr sz="1800" b="0">
                          <a:solidFill>
                            <a:srgbClr val="000000"/>
                          </a:solidFill>
                        </a:defRPr>
                      </a:pPr>
                      <a:r>
                        <a:rPr lang="ar" sz="1800" b="1" dirty="0">
                          <a:solidFill>
                            <a:srgbClr val="FFFFFF"/>
                          </a:solidFill>
                          <a:latin typeface="Sakkal Majalla"/>
                          <a:ea typeface="Source Sans Pro Bold"/>
                          <a:cs typeface="Sakkal Majalla"/>
                        </a:rPr>
                        <a:t>C2</a:t>
                      </a:r>
                      <a:endParaRPr lang="ar" sz="1800" b="1" dirty="0">
                        <a:solidFill>
                          <a:srgbClr val="FFFFFF"/>
                        </a:solidFill>
                        <a:latin typeface="Sakkal Majalla"/>
                        <a:ea typeface="Source Sans Pro Bold"/>
                        <a:cs typeface="Sakkal Majalla"/>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panose="02000000000000000000" pitchFamily="2" charset="-78"/>
                          <a:ea typeface="Source Sans Pro Bold"/>
                          <a:cs typeface="Sakkal Majalla" panose="02000000000000000000" pitchFamily="2" charset="-78"/>
                          <a:sym typeface="Source Sans Pro Bold"/>
                        </a:rPr>
                        <a:t>في المستشفى: مقابلة مع الطاقم الطبي</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defTabSz="289320" rtl="1">
                        <a:lnSpc>
                          <a:spcPct val="115000"/>
                        </a:lnSpc>
                        <a:defRPr sz="1800"/>
                      </a:pPr>
                      <a:r>
                        <a:rPr lang="ar" sz="1600" dirty="0">
                          <a:latin typeface="Sakkal Majalla" panose="02000000000000000000" pitchFamily="2" charset="-78"/>
                          <a:ea typeface="Source Sans Pro Regular"/>
                          <a:cs typeface="Sakkal Majalla" panose="02000000000000000000" pitchFamily="2" charset="-78"/>
                        </a:rPr>
                        <a:t>يُنشر فريق الاستجابة السريعة إلى المستشفى للاستفسار عن الحالات وقدرة المستشفى على استيعاب الزيادة في الحالات.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5259">
                <a:tc>
                  <a:txBody>
                    <a:bodyPr/>
                    <a:lstStyle/>
                    <a:p>
                      <a:pPr algn="ctr" defTabSz="289320" rtl="0">
                        <a:lnSpc>
                          <a:spcPct val="115000"/>
                        </a:lnSpc>
                        <a:spcBef>
                          <a:spcPts val="1000"/>
                        </a:spcBef>
                        <a:defRPr sz="1800" b="0">
                          <a:solidFill>
                            <a:srgbClr val="000000"/>
                          </a:solidFill>
                        </a:defRPr>
                      </a:pPr>
                      <a:r>
                        <a:rPr lang="ar" sz="1800" b="1" dirty="0">
                          <a:solidFill>
                            <a:srgbClr val="FFFFFF"/>
                          </a:solidFill>
                          <a:latin typeface="Sakkal Majalla"/>
                          <a:ea typeface="Source Sans Pro Bold"/>
                          <a:cs typeface="Sakkal Majalla"/>
                        </a:rPr>
                        <a:t>C3</a:t>
                      </a:r>
                      <a:endParaRPr lang="ar" sz="1800" b="1" dirty="0">
                        <a:solidFill>
                          <a:srgbClr val="FFFFFF"/>
                        </a:solidFill>
                        <a:latin typeface="Sakkal Majalla"/>
                        <a:ea typeface="Source Sans Pro Bold"/>
                        <a:cs typeface="Sakkal Majalla"/>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a:ea typeface="Source Sans Pro Bold"/>
                          <a:cs typeface="Sakkal Majalla"/>
                          <a:sym typeface="Source Sans Pro Bold"/>
                        </a:rPr>
                        <a:t>في المستشفى: مقابلة مع واحدةٍ من المرضى وجمع العينات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tabLst>
                          <a:tab pos="1041400" algn="l"/>
                        </a:tabLst>
                        <a:defRPr sz="1800"/>
                      </a:pPr>
                      <a:r>
                        <a:rPr lang="ar" sz="1600" dirty="0">
                          <a:latin typeface="Sakkal Majalla"/>
                          <a:ea typeface="Source Sans Pro Regular"/>
                          <a:cs typeface="Sakkal Majalla"/>
                        </a:rPr>
                        <a:t>يُجري فريق الاستجابة السريعة مقابلةً مع واحدةٍ من المرضى ويحصل منها على عينة مختبرية.</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565611">
                <a:tc>
                  <a:txBody>
                    <a:bodyPr/>
                    <a:lstStyle/>
                    <a:p>
                      <a:pPr lvl="0" algn="ctr" defTabSz="289320" rtl="0">
                        <a:lnSpc>
                          <a:spcPct val="114999"/>
                        </a:lnSpc>
                        <a:spcBef>
                          <a:spcPts val="1000"/>
                        </a:spcBef>
                        <a:buNone/>
                        <a:defRPr sz="1800" b="0">
                          <a:solidFill>
                            <a:srgbClr val="000000"/>
                          </a:solidFill>
                        </a:defRPr>
                      </a:pPr>
                      <a:r>
                        <a:rPr lang="ar" sz="1800" b="1" dirty="0">
                          <a:solidFill>
                            <a:srgbClr val="FFFFFF"/>
                          </a:solidFill>
                          <a:latin typeface="Sakkal Majalla"/>
                          <a:ea typeface="Source Sans Pro Bold"/>
                          <a:cs typeface="Sakkal Majalla"/>
                        </a:rPr>
                        <a:t>C4</a:t>
                      </a:r>
                      <a:endParaRPr lang="ar" sz="1800" b="1" dirty="0">
                        <a:solidFill>
                          <a:srgbClr val="FFFFFF"/>
                        </a:solidFill>
                        <a:latin typeface="Sakkal Majalla"/>
                        <a:ea typeface="Source Sans Pro Bold"/>
                        <a:cs typeface="Sakkal Majalla"/>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a:ea typeface="Source Sans Pro Bold"/>
                          <a:cs typeface="Sakkal Majalla"/>
                          <a:sym typeface="Source Sans Pro Bold"/>
                        </a:rPr>
                        <a:t>التواصل بشأن المخاطر والمشاركة المجتمعية</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tabLst>
                          <a:tab pos="1041400" algn="l"/>
                        </a:tabLst>
                        <a:defRPr sz="1800"/>
                      </a:pPr>
                      <a:r>
                        <a:rPr lang="ar" sz="1600" dirty="0">
                          <a:latin typeface="Sakkal Majalla"/>
                          <a:ea typeface="Source Sans Pro Regular"/>
                          <a:cs typeface="Sakkal Majalla"/>
                        </a:rPr>
                        <a:t>يزور فريق الاستجابة السريعة المجتمع المحلي للحصول على مزيدٍ من المعلومات من قادة المجتمع، وفهم ممارسات المجتمع المحلي وديناميكيته.</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565934">
                <a:tc>
                  <a:txBody>
                    <a:bodyPr/>
                    <a:lstStyle/>
                    <a:p>
                      <a:pPr algn="ctr" defTabSz="289320" rtl="0">
                        <a:lnSpc>
                          <a:spcPct val="115000"/>
                        </a:lnSpc>
                        <a:spcBef>
                          <a:spcPts val="1000"/>
                        </a:spcBef>
                        <a:defRPr sz="1800" b="0">
                          <a:solidFill>
                            <a:srgbClr val="000000"/>
                          </a:solidFill>
                        </a:defRPr>
                      </a:pPr>
                      <a:r>
                        <a:rPr lang="ar" sz="1800" b="1" dirty="0">
                          <a:solidFill>
                            <a:srgbClr val="FFFFFF"/>
                          </a:solidFill>
                          <a:latin typeface="Sakkal Majalla"/>
                          <a:ea typeface="Source Sans Pro Bold"/>
                          <a:cs typeface="Sakkal Majalla"/>
                        </a:rPr>
                        <a:t>C5</a:t>
                      </a:r>
                      <a:endParaRPr lang="ar" sz="1800" b="1" dirty="0">
                        <a:solidFill>
                          <a:srgbClr val="FFFFFF"/>
                        </a:solidFill>
                        <a:latin typeface="Sakkal Majalla"/>
                        <a:ea typeface="Source Sans Pro Bold"/>
                        <a:cs typeface="Sakkal Majalla"/>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b="0" i="0" u="none" strike="noStrike" cap="none" spc="0" dirty="0">
                          <a:solidFill>
                            <a:srgbClr val="000000"/>
                          </a:solidFill>
                          <a:uFillTx/>
                          <a:latin typeface="Sakkal Majalla"/>
                          <a:ea typeface="Source Sans Pro Bold"/>
                          <a:cs typeface="Sakkal Majalla"/>
                          <a:sym typeface="Source Sans Pro Bold"/>
                        </a:rPr>
                        <a:t>التقصي</a:t>
                      </a:r>
                      <a:r>
                        <a:rPr lang="ar" sz="1600" dirty="0">
                          <a:latin typeface="Sakkal Majalla"/>
                          <a:ea typeface="Source Sans Pro Bold"/>
                          <a:cs typeface="Sakkal Majalla"/>
                          <a:sym typeface="Source Sans Pro Bold"/>
                        </a:rPr>
                        <a:t> النشط للحالات وتتبُّع المُخالِطين</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92075" indent="0" defTabSz="289320" rtl="1">
                        <a:lnSpc>
                          <a:spcPct val="115000"/>
                        </a:lnSpc>
                        <a:spcBef>
                          <a:spcPts val="1000"/>
                        </a:spcBef>
                        <a:tabLst>
                          <a:tab pos="1041400" algn="l"/>
                        </a:tabLst>
                        <a:defRPr sz="1800"/>
                      </a:pPr>
                      <a:r>
                        <a:rPr lang="ar" sz="1600" dirty="0">
                          <a:latin typeface="Sakkal Majalla"/>
                          <a:ea typeface="Source Sans Pro Regular"/>
                          <a:cs typeface="Sakkal Majalla"/>
                        </a:rPr>
                        <a:t>يشرع فريق الاستجابة السريعة في تنفيذ التقصي النشط للحالات ورصد المخالطين، ويواجه مواقف صعبة.</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75208">
                <a:tc>
                  <a:txBody>
                    <a:bodyPr/>
                    <a:lstStyle/>
                    <a:p>
                      <a:pPr lvl="0" algn="ctr" defTabSz="289320" rtl="0">
                        <a:lnSpc>
                          <a:spcPct val="114999"/>
                        </a:lnSpc>
                        <a:spcBef>
                          <a:spcPts val="1000"/>
                        </a:spcBef>
                        <a:buNone/>
                        <a:defRPr sz="1800" b="0">
                          <a:solidFill>
                            <a:srgbClr val="000000"/>
                          </a:solidFill>
                        </a:defRPr>
                      </a:pPr>
                      <a:r>
                        <a:rPr lang="ar" sz="1800" b="1" dirty="0">
                          <a:solidFill>
                            <a:srgbClr val="FFFFFF"/>
                          </a:solidFill>
                          <a:latin typeface="Sakkal Majalla"/>
                          <a:ea typeface="Source Sans Pro Bold"/>
                          <a:cs typeface="Sakkal Majalla"/>
                        </a:rPr>
                        <a:t>C6</a:t>
                      </a:r>
                      <a:endParaRPr lang="ar" sz="1800" b="1" dirty="0">
                        <a:solidFill>
                          <a:srgbClr val="FFFFFF"/>
                        </a:solidFill>
                        <a:latin typeface="Sakkal Majalla" panose="02000000000000000000" pitchFamily="2" charset="-78"/>
                        <a:ea typeface="Source Sans Pro Bold"/>
                        <a:cs typeface="Sakkal Majalla" panose="02000000000000000000" pitchFamily="2" charset="-78"/>
                        <a:sym typeface="Source Sans Pro Bold"/>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a:ea typeface="Source Sans Pro Bold"/>
                          <a:cs typeface="Sakkal Majalla"/>
                          <a:sym typeface="Source Sans Pro Bold"/>
                        </a:rPr>
                        <a:t>تقرير الاستقصاء</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92075" indent="0" defTabSz="289320" rtl="1">
                        <a:lnSpc>
                          <a:spcPct val="115000"/>
                        </a:lnSpc>
                        <a:spcBef>
                          <a:spcPts val="1000"/>
                        </a:spcBef>
                        <a:defRPr sz="1800"/>
                      </a:pPr>
                      <a:r>
                        <a:rPr lang="ar" sz="1600" dirty="0">
                          <a:latin typeface="Sakkal Majalla" panose="02000000000000000000" pitchFamily="2" charset="-78"/>
                          <a:ea typeface="Source Sans Pro Regular"/>
                          <a:cs typeface="Sakkal Majalla" panose="02000000000000000000" pitchFamily="2" charset="-78"/>
                        </a:rPr>
                        <a:t>يطلب الدكتور زاهر، مدير فريق الاستجابة السريعة في مركز عمليات الطوارئ، من فريق الاستجابة السريعة تقديم تقرير استقصاء شامل يتضمن ما خلُص إليه الفريق من نتائج، واستنتاجات، وتوصيات.</a:t>
                      </a:r>
                    </a:p>
                  </a:txBody>
                  <a:tcPr marL="0"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 name="Title 1"/>
          <p:cNvSpPr txBox="1">
            <a:spLocks noGrp="1"/>
          </p:cNvSpPr>
          <p:nvPr>
            <p:ph type="title"/>
          </p:nvPr>
        </p:nvSpPr>
        <p:spPr>
          <a:xfrm>
            <a:off x="204349" y="-5564"/>
            <a:ext cx="5417134" cy="649800"/>
          </a:xfrm>
          <a:prstGeom prst="rect">
            <a:avLst/>
          </a:prstGeom>
        </p:spPr>
        <p:txBody>
          <a:bodyPr lIns="45719" tIns="45720" rIns="45719" bIns="45720" rtlCol="1" anchor="ctr">
            <a:normAutofit fontScale="90000"/>
          </a:bodyPr>
          <a:lstStyle/>
          <a:p>
            <a:pPr rtl="1"/>
            <a:r>
              <a:rPr lang="ar" b="1" dirty="0">
                <a:latin typeface="Sakkal Majalla" panose="02000000000000000000" pitchFamily="2" charset="-78"/>
                <a:cs typeface="Sakkal Majalla" panose="02000000000000000000" pitchFamily="2" charset="-78"/>
              </a:rPr>
              <a:t>4. جدول أعمال حزمة التدريب المتقدم لفِرَق الاستجابة السريعة</a:t>
            </a:r>
            <a:endParaRPr lang="en-US" b="1" dirty="0">
              <a:latin typeface="Sakkal Majalla" panose="02000000000000000000" pitchFamily="2" charset="-78"/>
              <a:cs typeface="Sakkal Majalla" panose="02000000000000000000" pitchFamily="2" charset="-78"/>
            </a:endParaRPr>
          </a:p>
        </p:txBody>
      </p:sp>
      <p:graphicFrame>
        <p:nvGraphicFramePr>
          <p:cNvPr id="21" name="Tableau 20">
            <a:extLst>
              <a:ext uri="{FF2B5EF4-FFF2-40B4-BE49-F238E27FC236}">
                <a16:creationId xmlns:a16="http://schemas.microsoft.com/office/drawing/2014/main" id="{D91BBE38-F8C9-0E79-1615-0D7AF031FD64}"/>
              </a:ext>
            </a:extLst>
          </p:cNvPr>
          <p:cNvGraphicFramePr>
            <a:graphicFrameLocks noGrp="1"/>
          </p:cNvGraphicFramePr>
          <p:nvPr/>
        </p:nvGraphicFramePr>
        <p:xfrm>
          <a:off x="1666875" y="852487"/>
          <a:ext cx="8858250" cy="5153025"/>
        </p:xfrm>
        <a:graphic>
          <a:graphicData uri="http://schemas.openxmlformats.org/drawingml/2006/table">
            <a:tbl>
              <a:tblPr bandRow="1">
                <a:tableStyleId>{5940675A-B579-460E-94D1-54222C63F5DA}</a:tableStyleId>
              </a:tblPr>
              <a:tblGrid>
                <a:gridCol w="1485900">
                  <a:extLst>
                    <a:ext uri="{9D8B030D-6E8A-4147-A177-3AD203B41FA5}">
                      <a16:colId xmlns:a16="http://schemas.microsoft.com/office/drawing/2014/main" val="3192459072"/>
                    </a:ext>
                  </a:extLst>
                </a:gridCol>
                <a:gridCol w="1485900">
                  <a:extLst>
                    <a:ext uri="{9D8B030D-6E8A-4147-A177-3AD203B41FA5}">
                      <a16:colId xmlns:a16="http://schemas.microsoft.com/office/drawing/2014/main" val="533962408"/>
                    </a:ext>
                  </a:extLst>
                </a:gridCol>
                <a:gridCol w="1485900">
                  <a:extLst>
                    <a:ext uri="{9D8B030D-6E8A-4147-A177-3AD203B41FA5}">
                      <a16:colId xmlns:a16="http://schemas.microsoft.com/office/drawing/2014/main" val="1619047002"/>
                    </a:ext>
                  </a:extLst>
                </a:gridCol>
                <a:gridCol w="1485900">
                  <a:extLst>
                    <a:ext uri="{9D8B030D-6E8A-4147-A177-3AD203B41FA5}">
                      <a16:colId xmlns:a16="http://schemas.microsoft.com/office/drawing/2014/main" val="3662335901"/>
                    </a:ext>
                  </a:extLst>
                </a:gridCol>
                <a:gridCol w="1457325">
                  <a:extLst>
                    <a:ext uri="{9D8B030D-6E8A-4147-A177-3AD203B41FA5}">
                      <a16:colId xmlns:a16="http://schemas.microsoft.com/office/drawing/2014/main" val="2841552752"/>
                    </a:ext>
                  </a:extLst>
                </a:gridCol>
                <a:gridCol w="1457325">
                  <a:extLst>
                    <a:ext uri="{9D8B030D-6E8A-4147-A177-3AD203B41FA5}">
                      <a16:colId xmlns:a16="http://schemas.microsoft.com/office/drawing/2014/main" val="3197207846"/>
                    </a:ext>
                  </a:extLst>
                </a:gridCol>
              </a:tblGrid>
              <a:tr h="542925">
                <a:tc>
                  <a:txBody>
                    <a:bodyPr/>
                    <a:lstStyle/>
                    <a:p>
                      <a:pPr algn="ctr" fontAlgn="base"/>
                      <a:r>
                        <a:rPr lang="ar-AE" sz="1400" dirty="0">
                          <a:effectLst/>
                          <a:cs typeface="Sakkal Majalla"/>
                        </a:rPr>
                        <a:t> </a:t>
                      </a:r>
                      <a:r>
                        <a:rPr lang="ar-AE" sz="1400" dirty="0">
                          <a:effectLst/>
                          <a:cs typeface="Calibri"/>
                        </a:rPr>
                        <a:t>اليوم </a:t>
                      </a:r>
                      <a:r>
                        <a:rPr lang="ar-AE" sz="1400" dirty="0">
                          <a:effectLst/>
                          <a:cs typeface="Sakkal Majalla"/>
                        </a:rPr>
                        <a:t>5 </a:t>
                      </a:r>
                      <a:r>
                        <a:rPr lang="ar-AE" sz="1400" dirty="0">
                          <a:effectLst/>
                          <a:cs typeface="Calibri"/>
                        </a:rPr>
                        <a:t> </a:t>
                      </a:r>
                      <a:endParaRPr lang="ar-AE" dirty="0">
                        <a:effectLst/>
                        <a:cs typeface="Calibri"/>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4</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3</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2</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base"/>
                      <a:r>
                        <a:rPr lang="ar-SA" sz="1400" dirty="0">
                          <a:effectLst/>
                          <a:cs typeface="Calibri"/>
                        </a:rPr>
                        <a:t>اليوم </a:t>
                      </a:r>
                      <a:r>
                        <a:rPr lang="ar-SA" sz="1400" dirty="0">
                          <a:effectLst/>
                          <a:cs typeface="Sakkal Majalla"/>
                        </a:rPr>
                        <a:t>1</a:t>
                      </a:r>
                      <a:endParaRPr lang="ar-SA" dirty="0">
                        <a:effectLst/>
                        <a:cs typeface="Sakkal Majalla"/>
                      </a:endParaRPr>
                    </a:p>
                  </a:txBody>
                  <a:tcPr marL="9525" marR="9525" marT="9525" marB="9525"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algn="ct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497756839"/>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48235"/>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48235"/>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rowSpan="2">
                  <a:txBody>
                    <a:bodyPr/>
                    <a:lstStyle/>
                    <a:p>
                      <a:pPr algn="r" fontAlgn="base"/>
                      <a:r>
                        <a:rPr lang="ar-AE" sz="1200" b="1" dirty="0">
                          <a:effectLst/>
                          <a:cs typeface="Calibri"/>
                        </a:rPr>
                        <a:t>فترة الصباح</a:t>
                      </a:r>
                      <a:endParaRPr lang="ar-AE" dirty="0">
                        <a:effectLst/>
                        <a:cs typeface="Calibri"/>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8778561"/>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3793013806"/>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rowSpan="4">
                  <a:txBody>
                    <a:bodyPr/>
                    <a:lstStyle/>
                    <a:p>
                      <a:pPr algn="r" fontAlgn="auto"/>
                      <a:endParaRPr lang="ar-AE" sz="1200">
                        <a:solidFill>
                          <a:srgbClr val="808080"/>
                        </a:solidFill>
                        <a:effectLst/>
                        <a:cs typeface="Times New Roman" panose="02020603050405020304" pitchFamily="18" charset="0"/>
                      </a:endParaRPr>
                    </a:p>
                    <a:p>
                      <a:pPr algn="r" fontAlgn="base"/>
                      <a:r>
                        <a:rPr lang="ar-AE" sz="1200" b="1" dirty="0">
                          <a:effectLst/>
                          <a:cs typeface="Calibri"/>
                        </a:rPr>
                        <a:t>فترة ما بعد الظهر</a:t>
                      </a:r>
                      <a:endParaRPr lang="ar-AE" dirty="0">
                        <a:effectLst/>
                        <a:cs typeface="Calibri"/>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72026215"/>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2890718968"/>
                  </a:ext>
                </a:extLst>
              </a:tr>
              <a:tr h="800100">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2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1295613656"/>
                  </a:ext>
                </a:extLst>
              </a:tr>
              <a:tr h="609600">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5A8A39"/>
                    </a:solidFill>
                  </a:tcPr>
                </a:tc>
                <a:tc>
                  <a:txBody>
                    <a:bodyPr/>
                    <a:lstStyle/>
                    <a:p>
                      <a:pPr algn="r" fontAlgn="auto"/>
                      <a:endParaRPr lang="en-US" sz="110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C00000"/>
                    </a:solidFill>
                  </a:tcPr>
                </a:tc>
                <a:tc>
                  <a:txBody>
                    <a:bodyPr/>
                    <a:lstStyle/>
                    <a:p>
                      <a:pPr algn="r" fontAlgn="auto"/>
                      <a:endParaRPr lang="en-US" sz="1100" dirty="0">
                        <a:solidFill>
                          <a:srgbClr val="808080"/>
                        </a:solidFill>
                        <a:effectLst/>
                        <a:latin typeface="Times New Roman" panose="02020603050405020304" pitchFamily="18" charset="0"/>
                      </a:endParaRPr>
                    </a:p>
                  </a:txBody>
                  <a:tcPr marL="9525" marR="9525" marT="9525" marB="952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solidFill>
                      <a:srgbClr val="021F64"/>
                    </a:solidFill>
                  </a:tcPr>
                </a:tc>
                <a:tc vMerge="1">
                  <a:txBody>
                    <a:bodyPr/>
                    <a:lstStyle/>
                    <a:p>
                      <a:endParaRPr lang="fr-FR"/>
                    </a:p>
                  </a:txBody>
                  <a:tcPr/>
                </a:tc>
                <a:extLst>
                  <a:ext uri="{0D108BD9-81ED-4DB2-BD59-A6C34878D82A}">
                    <a16:rowId xmlns:a16="http://schemas.microsoft.com/office/drawing/2014/main" val="3876688856"/>
                  </a:ext>
                </a:extLst>
              </a:tr>
            </a:tbl>
          </a:graphicData>
        </a:graphic>
      </p:graphicFrame>
      <p:sp>
        <p:nvSpPr>
          <p:cNvPr id="23" name="TextBox 15">
            <a:extLst>
              <a:ext uri="{FF2B5EF4-FFF2-40B4-BE49-F238E27FC236}">
                <a16:creationId xmlns:a16="http://schemas.microsoft.com/office/drawing/2014/main" id="{794BCF3C-6287-BAA6-1907-034AE1A6D225}"/>
              </a:ext>
            </a:extLst>
          </p:cNvPr>
          <p:cNvSpPr txBox="1"/>
          <p:nvPr/>
        </p:nvSpPr>
        <p:spPr>
          <a:xfrm>
            <a:off x="7585813" y="5715535"/>
            <a:ext cx="1487409"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dirty="0" err="1">
                <a:latin typeface="Sakkal Majalla" panose="02000000000000000000" pitchFamily="2" charset="-78"/>
                <a:cs typeface="Sakkal Majalla" panose="02000000000000000000" pitchFamily="2" charset="-78"/>
              </a:rPr>
              <a:t>الوحدة</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D</a:t>
            </a:r>
            <a:endParaRPr dirty="0">
              <a:latin typeface="Sakkal Majalla" panose="02000000000000000000" pitchFamily="2" charset="-78"/>
              <a:cs typeface="Sakkal Majalla" panose="02000000000000000000" pitchFamily="2" charset="-78"/>
            </a:endParaRPr>
          </a:p>
        </p:txBody>
      </p:sp>
      <p:sp>
        <p:nvSpPr>
          <p:cNvPr id="25" name="TextBox 16">
            <a:extLst>
              <a:ext uri="{FF2B5EF4-FFF2-40B4-BE49-F238E27FC236}">
                <a16:creationId xmlns:a16="http://schemas.microsoft.com/office/drawing/2014/main" id="{031308A4-7A43-2E3C-9F02-322C6D10D282}"/>
              </a:ext>
            </a:extLst>
          </p:cNvPr>
          <p:cNvSpPr txBox="1"/>
          <p:nvPr/>
        </p:nvSpPr>
        <p:spPr>
          <a:xfrm>
            <a:off x="3194190" y="5728028"/>
            <a:ext cx="1437442"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dirty="0" err="1">
                <a:latin typeface="Sakkal Majalla" panose="02000000000000000000" pitchFamily="2" charset="-78"/>
                <a:cs typeface="Sakkal Majalla" panose="02000000000000000000" pitchFamily="2" charset="-78"/>
              </a:rPr>
              <a:t>الوحدة</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D</a:t>
            </a:r>
            <a:endParaRPr dirty="0">
              <a:latin typeface="Sakkal Majalla" panose="02000000000000000000" pitchFamily="2" charset="-78"/>
              <a:cs typeface="Sakkal Majalla" panose="02000000000000000000" pitchFamily="2" charset="-78"/>
            </a:endParaRPr>
          </a:p>
        </p:txBody>
      </p:sp>
      <p:sp>
        <p:nvSpPr>
          <p:cNvPr id="27" name="TextBox 17">
            <a:extLst>
              <a:ext uri="{FF2B5EF4-FFF2-40B4-BE49-F238E27FC236}">
                <a16:creationId xmlns:a16="http://schemas.microsoft.com/office/drawing/2014/main" id="{D9D27C08-A4C9-288B-F192-8BCE13F41429}"/>
              </a:ext>
            </a:extLst>
          </p:cNvPr>
          <p:cNvSpPr txBox="1"/>
          <p:nvPr/>
        </p:nvSpPr>
        <p:spPr>
          <a:xfrm>
            <a:off x="4634945" y="5728027"/>
            <a:ext cx="1492918"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dirty="0" err="1">
                <a:latin typeface="Sakkal Majalla" panose="02000000000000000000" pitchFamily="2" charset="-78"/>
                <a:cs typeface="Sakkal Majalla" panose="02000000000000000000" pitchFamily="2" charset="-78"/>
              </a:rPr>
              <a:t>الوحدة</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D</a:t>
            </a:r>
            <a:endParaRPr dirty="0">
              <a:latin typeface="Sakkal Majalla" panose="02000000000000000000" pitchFamily="2" charset="-78"/>
              <a:cs typeface="Sakkal Majalla" panose="02000000000000000000" pitchFamily="2" charset="-78"/>
            </a:endParaRPr>
          </a:p>
        </p:txBody>
      </p:sp>
      <p:sp>
        <p:nvSpPr>
          <p:cNvPr id="29" name="TextBox 18">
            <a:extLst>
              <a:ext uri="{FF2B5EF4-FFF2-40B4-BE49-F238E27FC236}">
                <a16:creationId xmlns:a16="http://schemas.microsoft.com/office/drawing/2014/main" id="{1347D985-9D0B-FD74-811D-C05AAFEDCFD0}"/>
              </a:ext>
            </a:extLst>
          </p:cNvPr>
          <p:cNvSpPr txBox="1"/>
          <p:nvPr/>
        </p:nvSpPr>
        <p:spPr>
          <a:xfrm>
            <a:off x="6120034" y="5728028"/>
            <a:ext cx="1474917" cy="369332"/>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lang="ar-AE" dirty="0">
                <a:latin typeface="Sakkal Majalla" panose="02000000000000000000" pitchFamily="2" charset="-78"/>
                <a:cs typeface="Sakkal Majalla" panose="02000000000000000000" pitchFamily="2" charset="-78"/>
              </a:rPr>
              <a:t>الوحدة</a:t>
            </a:r>
            <a:r>
              <a:rPr lang="fr-FR" dirty="0">
                <a:latin typeface="Sakkal Majalla" panose="02000000000000000000" pitchFamily="2" charset="-78"/>
                <a:cs typeface="Sakkal Majalla" panose="02000000000000000000" pitchFamily="2" charset="-78"/>
              </a:rPr>
              <a:t> D </a:t>
            </a:r>
            <a:endParaRPr dirty="0">
              <a:latin typeface="Sakkal Majalla" panose="02000000000000000000" pitchFamily="2" charset="-78"/>
              <a:cs typeface="Sakkal Majalla" panose="02000000000000000000" pitchFamily="2" charset="-78"/>
            </a:endParaRPr>
          </a:p>
        </p:txBody>
      </p:sp>
      <p:sp>
        <p:nvSpPr>
          <p:cNvPr id="31" name="TextBox 8">
            <a:extLst>
              <a:ext uri="{FF2B5EF4-FFF2-40B4-BE49-F238E27FC236}">
                <a16:creationId xmlns:a16="http://schemas.microsoft.com/office/drawing/2014/main" id="{3C93A986-A31E-A334-245A-1FA29B6BC24A}"/>
              </a:ext>
            </a:extLst>
          </p:cNvPr>
          <p:cNvSpPr txBox="1"/>
          <p:nvPr/>
        </p:nvSpPr>
        <p:spPr>
          <a:xfrm>
            <a:off x="1689042" y="1520814"/>
            <a:ext cx="2937343" cy="646331"/>
          </a:xfrm>
          <a:prstGeom prst="rect">
            <a:avLst/>
          </a:prstGeom>
          <a:solidFill>
            <a:srgbClr val="5A8A39"/>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b="1" dirty="0" err="1">
                <a:solidFill>
                  <a:srgbClr val="FFFFFF"/>
                </a:solidFill>
                <a:latin typeface="Sakkal Majalla"/>
                <a:cs typeface="Sakkal Majalla"/>
              </a:rPr>
              <a:t>الوحدة</a:t>
            </a:r>
            <a:r>
              <a:rPr b="1" dirty="0">
                <a:solidFill>
                  <a:srgbClr val="FFFFFF"/>
                </a:solidFill>
                <a:latin typeface="Sakkal Majalla"/>
                <a:cs typeface="Sakkal Majalla"/>
              </a:rPr>
              <a:t> </a:t>
            </a:r>
            <a:r>
              <a:rPr lang="fr-FR" b="1" dirty="0">
                <a:solidFill>
                  <a:srgbClr val="FFFFFF"/>
                </a:solidFill>
                <a:latin typeface="Sakkal Majalla"/>
                <a:cs typeface="Sakkal Majalla"/>
              </a:rPr>
              <a:t>C</a:t>
            </a:r>
            <a:r>
              <a:rPr b="1" dirty="0">
                <a:solidFill>
                  <a:srgbClr val="FFFFFF"/>
                </a:solidFill>
                <a:latin typeface="Sakkal Majalla"/>
                <a:cs typeface="Sakkal Majalla"/>
              </a:rPr>
              <a:t>: </a:t>
            </a:r>
            <a:br>
              <a:rPr lang="hu-HU" b="1" dirty="0">
                <a:latin typeface="Sakkal Majalla" panose="02000000000000000000" pitchFamily="2" charset="-78"/>
                <a:cs typeface="Sakkal Majalla" panose="02000000000000000000" pitchFamily="2" charset="-78"/>
              </a:rPr>
            </a:br>
            <a:r>
              <a:rPr b="1" dirty="0" err="1">
                <a:solidFill>
                  <a:srgbClr val="FFFFFF"/>
                </a:solidFill>
                <a:latin typeface="Sakkal Majalla"/>
                <a:cs typeface="Sakkal Majalla"/>
              </a:rPr>
              <a:t>تمرين</a:t>
            </a:r>
            <a:r>
              <a:rPr b="1" dirty="0">
                <a:solidFill>
                  <a:srgbClr val="FFFFFF"/>
                </a:solidFill>
                <a:latin typeface="Sakkal Majalla"/>
                <a:cs typeface="Sakkal Majalla"/>
              </a:rPr>
              <a:t> </a:t>
            </a:r>
            <a:r>
              <a:rPr b="1" dirty="0" err="1">
                <a:solidFill>
                  <a:srgbClr val="FFFFFF"/>
                </a:solidFill>
                <a:latin typeface="Sakkal Majalla"/>
                <a:cs typeface="Sakkal Majalla"/>
              </a:rPr>
              <a:t>المهارات</a:t>
            </a:r>
            <a:r>
              <a:rPr b="1" dirty="0">
                <a:solidFill>
                  <a:srgbClr val="FFFFFF"/>
                </a:solidFill>
                <a:latin typeface="Sakkal Majalla"/>
                <a:cs typeface="Sakkal Majalla"/>
              </a:rPr>
              <a:t> </a:t>
            </a:r>
            <a:r>
              <a:rPr b="1" dirty="0" err="1">
                <a:solidFill>
                  <a:srgbClr val="FFFFFF"/>
                </a:solidFill>
                <a:latin typeface="Sakkal Majalla"/>
                <a:cs typeface="Sakkal Majalla"/>
              </a:rPr>
              <a:t>القائم</a:t>
            </a:r>
            <a:r>
              <a:rPr b="1" dirty="0">
                <a:solidFill>
                  <a:srgbClr val="FFFFFF"/>
                </a:solidFill>
                <a:latin typeface="Sakkal Majalla"/>
                <a:cs typeface="Sakkal Majalla"/>
              </a:rPr>
              <a:t> </a:t>
            </a:r>
            <a:r>
              <a:rPr b="1" dirty="0" err="1">
                <a:solidFill>
                  <a:srgbClr val="FFFFFF"/>
                </a:solidFill>
                <a:latin typeface="Sakkal Majalla"/>
                <a:cs typeface="Sakkal Majalla"/>
              </a:rPr>
              <a:t>على</a:t>
            </a:r>
            <a:r>
              <a:rPr b="1" dirty="0">
                <a:solidFill>
                  <a:srgbClr val="FFFFFF"/>
                </a:solidFill>
                <a:latin typeface="Sakkal Majalla"/>
                <a:cs typeface="Sakkal Majalla"/>
              </a:rPr>
              <a:t> </a:t>
            </a:r>
            <a:r>
              <a:rPr b="1" dirty="0" err="1">
                <a:solidFill>
                  <a:srgbClr val="FFFFFF"/>
                </a:solidFill>
                <a:latin typeface="Sakkal Majalla"/>
                <a:cs typeface="Sakkal Majalla"/>
              </a:rPr>
              <a:t>سيناريو</a:t>
            </a:r>
            <a:endParaRPr lang="fr-FR" b="1" dirty="0">
              <a:solidFill>
                <a:srgbClr val="FFFFFF"/>
              </a:solidFill>
              <a:latin typeface="Sakkal Majalla"/>
              <a:cs typeface="Sakkal Majalla"/>
            </a:endParaRPr>
          </a:p>
        </p:txBody>
      </p:sp>
      <p:sp>
        <p:nvSpPr>
          <p:cNvPr id="33" name="TextBox 9">
            <a:extLst>
              <a:ext uri="{FF2B5EF4-FFF2-40B4-BE49-F238E27FC236}">
                <a16:creationId xmlns:a16="http://schemas.microsoft.com/office/drawing/2014/main" id="{B30C4175-E03D-0F0B-AECE-D6DFC9183732}"/>
              </a:ext>
            </a:extLst>
          </p:cNvPr>
          <p:cNvSpPr txBox="1"/>
          <p:nvPr/>
        </p:nvSpPr>
        <p:spPr>
          <a:xfrm>
            <a:off x="7673988" y="1527206"/>
            <a:ext cx="1365575" cy="1508105"/>
          </a:xfrm>
          <a:prstGeom prst="rect">
            <a:avLst/>
          </a:prstGeom>
          <a:solidFill>
            <a:schemeClr val="accent1"/>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lIns="45719" tIns="4572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endParaRPr lang="hu-HU" sz="2000" b="1" dirty="0">
              <a:solidFill>
                <a:srgbClr val="FFFFFF"/>
              </a:solidFill>
              <a:latin typeface="Sakkal Majalla" panose="02000000000000000000" pitchFamily="2" charset="-78"/>
              <a:cs typeface="Sakkal Majalla" panose="02000000000000000000" pitchFamily="2" charset="-78"/>
            </a:endParaRPr>
          </a:p>
          <a:p>
            <a:pPr algn="ctr" rtl="1"/>
            <a:r>
              <a:rPr b="1" dirty="0" err="1">
                <a:solidFill>
                  <a:srgbClr val="FFFFFF"/>
                </a:solidFill>
                <a:latin typeface="Sakkal Majalla" panose="02000000000000000000" pitchFamily="2" charset="-78"/>
                <a:cs typeface="Sakkal Majalla" panose="02000000000000000000" pitchFamily="2" charset="-78"/>
              </a:rPr>
              <a:t>الوحدة</a:t>
            </a:r>
            <a:r>
              <a:rPr b="1" dirty="0">
                <a:solidFill>
                  <a:srgbClr val="FFFFFF"/>
                </a:solidFill>
                <a:latin typeface="Sakkal Majalla" panose="02000000000000000000" pitchFamily="2" charset="-78"/>
                <a:cs typeface="Sakkal Majalla" panose="02000000000000000000" pitchFamily="2" charset="-78"/>
              </a:rPr>
              <a:t> </a:t>
            </a:r>
            <a:r>
              <a:rPr lang="fr-FR" b="1" dirty="0">
                <a:solidFill>
                  <a:srgbClr val="FFFFFF"/>
                </a:solidFill>
                <a:latin typeface="Sakkal Majalla" panose="02000000000000000000" pitchFamily="2" charset="-78"/>
                <a:cs typeface="Sakkal Majalla" panose="02000000000000000000" pitchFamily="2" charset="-78"/>
              </a:rPr>
              <a:t>A</a:t>
            </a:r>
            <a:r>
              <a:rPr b="1" dirty="0">
                <a:solidFill>
                  <a:srgbClr val="FFFFFF"/>
                </a:solidFill>
                <a:latin typeface="Sakkal Majalla" panose="02000000000000000000" pitchFamily="2" charset="-78"/>
                <a:cs typeface="Sakkal Majalla" panose="02000000000000000000" pitchFamily="2" charset="-78"/>
              </a:rPr>
              <a:t>: </a:t>
            </a:r>
            <a:br>
              <a:rPr lang="hu-HU" b="1" dirty="0">
                <a:solidFill>
                  <a:srgbClr val="FFFFFF"/>
                </a:solidFill>
                <a:latin typeface="Sakkal Majalla" panose="02000000000000000000" pitchFamily="2" charset="-78"/>
                <a:cs typeface="Sakkal Majalla" panose="02000000000000000000" pitchFamily="2" charset="-78"/>
              </a:rPr>
            </a:br>
            <a:r>
              <a:rPr b="1" dirty="0" err="1">
                <a:solidFill>
                  <a:srgbClr val="FFFFFF"/>
                </a:solidFill>
                <a:latin typeface="Sakkal Majalla" panose="02000000000000000000" pitchFamily="2" charset="-78"/>
                <a:cs typeface="Sakkal Majalla" panose="02000000000000000000" pitchFamily="2" charset="-78"/>
              </a:rPr>
              <a:t>فريق</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الاستجابة</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السريعة</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في</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سياق</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مُحدد</a:t>
            </a:r>
            <a:endParaRPr b="1" dirty="0">
              <a:solidFill>
                <a:srgbClr val="FFFFFF"/>
              </a:solidFill>
              <a:latin typeface="Sakkal Majalla" panose="02000000000000000000" pitchFamily="2" charset="-78"/>
              <a:cs typeface="Sakkal Majalla" panose="02000000000000000000" pitchFamily="2" charset="-78"/>
            </a:endParaRPr>
          </a:p>
        </p:txBody>
      </p:sp>
      <p:sp>
        <p:nvSpPr>
          <p:cNvPr id="35" name="TextBox 10">
            <a:extLst>
              <a:ext uri="{FF2B5EF4-FFF2-40B4-BE49-F238E27FC236}">
                <a16:creationId xmlns:a16="http://schemas.microsoft.com/office/drawing/2014/main" id="{93847173-0CBB-AF01-6727-BD7508720C1E}"/>
              </a:ext>
            </a:extLst>
          </p:cNvPr>
          <p:cNvSpPr txBox="1"/>
          <p:nvPr/>
        </p:nvSpPr>
        <p:spPr>
          <a:xfrm>
            <a:off x="4779671" y="1454308"/>
            <a:ext cx="2688518" cy="709219"/>
          </a:xfrm>
          <a:prstGeom prst="rect">
            <a:avLst/>
          </a:prstGeom>
          <a:solidFill>
            <a:srgbClr val="C00000"/>
          </a:solidFill>
          <a:ln>
            <a:noFill/>
            <a:miter/>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108000" rIns="45719" bIns="45720" rtlCol="1" anchor="t">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rtl="1"/>
            <a:r>
              <a:rPr b="1" dirty="0" err="1">
                <a:solidFill>
                  <a:srgbClr val="FFFFFF"/>
                </a:solidFill>
                <a:latin typeface="Sakkal Majalla" panose="02000000000000000000" pitchFamily="2" charset="-78"/>
                <a:cs typeface="Sakkal Majalla" panose="02000000000000000000" pitchFamily="2" charset="-78"/>
              </a:rPr>
              <a:t>الوحدة</a:t>
            </a:r>
            <a:r>
              <a:rPr b="1" dirty="0">
                <a:solidFill>
                  <a:srgbClr val="FFFFFF"/>
                </a:solidFill>
                <a:latin typeface="Sakkal Majalla" panose="02000000000000000000" pitchFamily="2" charset="-78"/>
                <a:cs typeface="Sakkal Majalla" panose="02000000000000000000" pitchFamily="2" charset="-78"/>
              </a:rPr>
              <a:t> </a:t>
            </a:r>
            <a:r>
              <a:rPr lang="fr-FR" b="1" dirty="0">
                <a:solidFill>
                  <a:srgbClr val="FFFFFF"/>
                </a:solidFill>
                <a:latin typeface="Sakkal Majalla" panose="02000000000000000000" pitchFamily="2" charset="-78"/>
                <a:cs typeface="Sakkal Majalla" panose="02000000000000000000" pitchFamily="2" charset="-78"/>
              </a:rPr>
              <a:t>B</a:t>
            </a:r>
            <a:r>
              <a:rPr b="1" dirty="0">
                <a:solidFill>
                  <a:srgbClr val="FFFFFF"/>
                </a:solidFill>
                <a:latin typeface="Sakkal Majalla" panose="02000000000000000000" pitchFamily="2" charset="-78"/>
                <a:cs typeface="Sakkal Majalla" panose="02000000000000000000" pitchFamily="2" charset="-78"/>
              </a:rPr>
              <a:t>: </a:t>
            </a:r>
            <a:br>
              <a:rPr lang="hu-HU" b="1" dirty="0">
                <a:solidFill>
                  <a:srgbClr val="FFFFFF"/>
                </a:solidFill>
                <a:latin typeface="Sakkal Majalla" panose="02000000000000000000" pitchFamily="2" charset="-78"/>
                <a:cs typeface="Sakkal Majalla" panose="02000000000000000000" pitchFamily="2" charset="-78"/>
              </a:rPr>
            </a:br>
            <a:r>
              <a:rPr b="1" dirty="0" err="1">
                <a:solidFill>
                  <a:srgbClr val="FFFFFF"/>
                </a:solidFill>
                <a:latin typeface="Sakkal Majalla" panose="02000000000000000000" pitchFamily="2" charset="-78"/>
                <a:cs typeface="Sakkal Majalla" panose="02000000000000000000" pitchFamily="2" charset="-78"/>
              </a:rPr>
              <a:t>الوحدات</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التدريبية</a:t>
            </a:r>
            <a:r>
              <a:rPr b="1" dirty="0">
                <a:solidFill>
                  <a:srgbClr val="FFFFFF"/>
                </a:solidFill>
                <a:latin typeface="Sakkal Majalla" panose="02000000000000000000" pitchFamily="2" charset="-78"/>
                <a:cs typeface="Sakkal Majalla" panose="02000000000000000000" pitchFamily="2" charset="-78"/>
              </a:rPr>
              <a:t> </a:t>
            </a:r>
            <a:r>
              <a:rPr b="1" dirty="0" err="1">
                <a:solidFill>
                  <a:srgbClr val="FFFFFF"/>
                </a:solidFill>
                <a:latin typeface="Sakkal Majalla" panose="02000000000000000000" pitchFamily="2" charset="-78"/>
                <a:cs typeface="Sakkal Majalla" panose="02000000000000000000" pitchFamily="2" charset="-78"/>
              </a:rPr>
              <a:t>التقنية</a:t>
            </a:r>
            <a:endParaRPr b="1" dirty="0">
              <a:solidFill>
                <a:srgbClr val="FFFFFF"/>
              </a:solidFill>
              <a:latin typeface="Sakkal Majalla" panose="02000000000000000000" pitchFamily="2" charset="-78"/>
              <a:cs typeface="Sakkal Majalla" panose="02000000000000000000" pitchFamily="2" charset="-78"/>
            </a:endParaRPr>
          </a:p>
        </p:txBody>
      </p:sp>
      <p:sp>
        <p:nvSpPr>
          <p:cNvPr id="37" name="TextBox 12">
            <a:extLst>
              <a:ext uri="{FF2B5EF4-FFF2-40B4-BE49-F238E27FC236}">
                <a16:creationId xmlns:a16="http://schemas.microsoft.com/office/drawing/2014/main" id="{7E8BC852-41A5-56FD-F84B-913C9E66AE91}"/>
              </a:ext>
            </a:extLst>
          </p:cNvPr>
          <p:cNvSpPr txBox="1"/>
          <p:nvPr/>
        </p:nvSpPr>
        <p:spPr>
          <a:xfrm>
            <a:off x="1682848" y="5363332"/>
            <a:ext cx="1520850" cy="738664"/>
          </a:xfrm>
          <a:prstGeom prst="rect">
            <a:avLst/>
          </a:prstGeom>
          <a:solidFill>
            <a:schemeClr val="bg1">
              <a:lumMod val="7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xmlns:lc="http://schemas.openxmlformats.org/drawingml/2006/lockedCanvas" val="1"/>
            </a:ext>
          </a:extLst>
        </p:spPr>
        <p:txBody>
          <a:bodyPr wrap="square" lIns="45719" tIns="45720" rIns="45719" bIns="45720" rtlCol="1" anchor="ctr">
            <a:spAutoFit/>
          </a:bodyPr>
          <a:ls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algn="ctr"/>
            <a:r>
              <a:rPr lang="ar" sz="1400" dirty="0">
                <a:latin typeface="Sakkal Majalla"/>
                <a:cs typeface="Sakkal Majalla"/>
              </a:rPr>
              <a:t>الوحدة </a:t>
            </a:r>
            <a:r>
              <a:rPr lang="fr-FR" sz="1400" dirty="0">
                <a:latin typeface="Sakkal Majalla"/>
                <a:cs typeface="Sakkal Majalla"/>
              </a:rPr>
              <a:t>D</a:t>
            </a:r>
            <a:r>
              <a:rPr lang="ar" sz="1400" dirty="0">
                <a:latin typeface="Sakkal Majalla"/>
                <a:cs typeface="Sakkal Majalla"/>
              </a:rPr>
              <a:t>: التقييم وسُبُل الـمُضيّ</a:t>
            </a:r>
            <a:r>
              <a:rPr lang="ar-EG" sz="1400" dirty="0">
                <a:latin typeface="Sakkal Majalla"/>
                <a:cs typeface="Sakkal Majalla"/>
              </a:rPr>
              <a:t>ِ</a:t>
            </a:r>
            <a:r>
              <a:rPr lang="ar" sz="1400" dirty="0">
                <a:latin typeface="Sakkal Majalla"/>
                <a:cs typeface="Sakkal Majalla"/>
              </a:rPr>
              <a:t> قُدُمًا</a:t>
            </a:r>
          </a:p>
          <a:p>
            <a:pPr algn="ctr"/>
            <a:endParaRPr lang="ar" sz="1400" dirty="0">
              <a:latin typeface="Sakkal Majalla"/>
              <a:cs typeface="Sakkal Majall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29" grpId="0" animBg="1"/>
      <p:bldP spid="31" grpId="0" animBg="1"/>
      <p:bldP spid="33" grpId="0" animBg="1"/>
      <p:bldP spid="35" grpId="0" animBg="1"/>
      <p:bldP spid="3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 name="TextBox 8"/>
          <p:cNvSpPr txBox="1"/>
          <p:nvPr/>
        </p:nvSpPr>
        <p:spPr>
          <a:xfrm>
            <a:off x="368244" y="912173"/>
            <a:ext cx="302958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نظرة عامة</a:t>
            </a:r>
            <a:endParaRPr lang="en-US" b="1" dirty="0">
              <a:latin typeface="Sakkal Majalla" panose="02000000000000000000" pitchFamily="2" charset="-78"/>
              <a:cs typeface="Sakkal Majalla" panose="02000000000000000000" pitchFamily="2" charset="-78"/>
            </a:endParaRPr>
          </a:p>
        </p:txBody>
      </p:sp>
      <p:sp>
        <p:nvSpPr>
          <p:cNvPr id="472" name="Content Placeholder 1"/>
          <p:cNvSpPr txBox="1"/>
          <p:nvPr/>
        </p:nvSpPr>
        <p:spPr>
          <a:xfrm>
            <a:off x="4319272" y="2039297"/>
            <a:ext cx="7278624" cy="189180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spcBef>
                <a:spcPts val="500"/>
              </a:spcBef>
              <a:defRPr sz="2400">
                <a:solidFill>
                  <a:srgbClr val="002060"/>
                </a:solidFill>
                <a:latin typeface="Source Sans Pro Regular"/>
                <a:ea typeface="Source Sans Pro Regular"/>
                <a:cs typeface="Source Sans Pro Regular"/>
                <a:sym typeface="Source Sans Pro Regular"/>
              </a:defRPr>
            </a:pPr>
            <a:endParaRPr b="1" dirty="0">
              <a:latin typeface="Sakkal Majalla" panose="02000000000000000000" pitchFamily="2" charset="-78"/>
              <a:cs typeface="Sakkal Majalla" panose="02000000000000000000" pitchFamily="2" charset="-78"/>
            </a:endParaRPr>
          </a:p>
          <a:p>
            <a:pPr defTabSz="514350" rtl="1">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endParaRPr b="1" dirty="0">
              <a:latin typeface="Sakkal Majalla" panose="02000000000000000000" pitchFamily="2" charset="-78"/>
              <a:cs typeface="Sakkal Majalla" panose="02000000000000000000" pitchFamily="2" charset="-78"/>
            </a:endParaRPr>
          </a:p>
          <a:p>
            <a:pPr defTabSz="514350" rtl="1">
              <a:lnSpc>
                <a:spcPct val="90000"/>
              </a:lnSpc>
              <a:spcBef>
                <a:spcPts val="500"/>
              </a:spcBef>
              <a:defRPr sz="2400">
                <a:solidFill>
                  <a:srgbClr val="FF0000"/>
                </a:solidFill>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يكيّ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ف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النهائي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والتفاصيل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ظُللت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الأصفر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النقاط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يراجعها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يستكملها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منظمو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ميسِّرو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المدربين</a:t>
            </a:r>
            <a:r>
              <a:rPr dirty="0">
                <a:latin typeface="Sakkal Majalla" panose="02000000000000000000" pitchFamily="2" charset="-78"/>
                <a:cs typeface="Sakkal Majalla" panose="02000000000000000000" pitchFamily="2" charset="-78"/>
              </a:rPr>
              <a:t>.</a:t>
            </a:r>
          </a:p>
        </p:txBody>
      </p:sp>
      <p:sp>
        <p:nvSpPr>
          <p:cNvPr id="473" name="Rounded Rectangle 8"/>
          <p:cNvSpPr/>
          <p:nvPr/>
        </p:nvSpPr>
        <p:spPr>
          <a:xfrm rot="10800000" flipH="1">
            <a:off x="4389439" y="4414166"/>
            <a:ext cx="2655040" cy="86916"/>
          </a:xfrm>
          <a:prstGeom prst="roundRect">
            <a:avLst>
              <a:gd name="adj" fmla="val 50000"/>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8" name="Picture 2" descr="Picture 2"/>
          <p:cNvPicPr>
            <a:picLocks noChangeAspect="1"/>
          </p:cNvPicPr>
          <p:nvPr/>
        </p:nvPicPr>
        <p:blipFill>
          <a:blip r:embed="rId2"/>
          <a:stretch>
            <a:fillRect/>
          </a:stretch>
        </p:blipFill>
        <p:spPr>
          <a:xfrm>
            <a:off x="2582250" y="1416630"/>
            <a:ext cx="2016126" cy="1951038"/>
          </a:xfrm>
          <a:prstGeom prst="rect">
            <a:avLst/>
          </a:prstGeom>
          <a:ln w="12700">
            <a:miter lim="400000"/>
          </a:ln>
        </p:spPr>
      </p:pic>
      <p:pic>
        <p:nvPicPr>
          <p:cNvPr id="641" name="Picture 5" descr="Picture 5"/>
          <p:cNvPicPr>
            <a:picLocks noChangeAspect="1"/>
          </p:cNvPicPr>
          <p:nvPr/>
        </p:nvPicPr>
        <p:blipFill>
          <a:blip r:embed="rId3"/>
          <a:stretch>
            <a:fillRect/>
          </a:stretch>
        </p:blipFill>
        <p:spPr>
          <a:xfrm>
            <a:off x="6787219" y="1553594"/>
            <a:ext cx="2716926" cy="1799208"/>
          </a:xfrm>
          <a:prstGeom prst="rect">
            <a:avLst/>
          </a:prstGeom>
          <a:ln w="12700">
            <a:miter lim="400000"/>
          </a:ln>
        </p:spPr>
      </p:pic>
      <p:pic>
        <p:nvPicPr>
          <p:cNvPr id="642" name="Picture 2" descr="Picture 2"/>
          <p:cNvPicPr>
            <a:picLocks noChangeAspect="1"/>
          </p:cNvPicPr>
          <p:nvPr/>
        </p:nvPicPr>
        <p:blipFill>
          <a:blip r:embed="rId4"/>
          <a:stretch>
            <a:fillRect/>
          </a:stretch>
        </p:blipFill>
        <p:spPr>
          <a:xfrm>
            <a:off x="3935360" y="3550046"/>
            <a:ext cx="891382" cy="891382"/>
          </a:xfrm>
          <a:prstGeom prst="rect">
            <a:avLst/>
          </a:prstGeom>
          <a:ln w="12700">
            <a:miter lim="400000"/>
          </a:ln>
        </p:spPr>
      </p:pic>
      <p:pic>
        <p:nvPicPr>
          <p:cNvPr id="643" name="Picture 2" descr="Picture 2"/>
          <p:cNvPicPr>
            <a:picLocks noChangeAspect="1"/>
          </p:cNvPicPr>
          <p:nvPr/>
        </p:nvPicPr>
        <p:blipFill>
          <a:blip r:embed="rId4"/>
          <a:stretch>
            <a:fillRect/>
          </a:stretch>
        </p:blipFill>
        <p:spPr>
          <a:xfrm>
            <a:off x="3935360" y="4856233"/>
            <a:ext cx="891382" cy="891382"/>
          </a:xfrm>
          <a:prstGeom prst="rect">
            <a:avLst/>
          </a:prstGeom>
          <a:ln w="12700">
            <a:miter lim="400000"/>
          </a:ln>
        </p:spPr>
      </p:pic>
      <p:pic>
        <p:nvPicPr>
          <p:cNvPr id="644" name="Picture 2" descr="Picture 2"/>
          <p:cNvPicPr>
            <a:picLocks noChangeAspect="1"/>
          </p:cNvPicPr>
          <p:nvPr/>
        </p:nvPicPr>
        <p:blipFill>
          <a:blip r:embed="rId4"/>
          <a:stretch>
            <a:fillRect/>
          </a:stretch>
        </p:blipFill>
        <p:spPr>
          <a:xfrm>
            <a:off x="8634892" y="3680750"/>
            <a:ext cx="642459" cy="642459"/>
          </a:xfrm>
          <a:prstGeom prst="rect">
            <a:avLst/>
          </a:prstGeom>
          <a:ln w="12700">
            <a:miter lim="400000"/>
          </a:ln>
        </p:spPr>
      </p:pic>
      <p:sp>
        <p:nvSpPr>
          <p:cNvPr id="645" name="TextBox 4"/>
          <p:cNvSpPr txBox="1"/>
          <p:nvPr/>
        </p:nvSpPr>
        <p:spPr>
          <a:xfrm>
            <a:off x="1923680" y="3542434"/>
            <a:ext cx="1508761"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800">
                <a:latin typeface="Source Sans Pro Regular"/>
                <a:ea typeface="Source Sans Pro Regular"/>
                <a:cs typeface="Source Sans Pro Regular"/>
                <a:sym typeface="Source Sans Pro Regular"/>
              </a:defRPr>
            </a:pPr>
            <a:r>
              <a:rPr lang="fr-FR" dirty="0">
                <a:latin typeface="Sakkal Majalla" panose="02000000000000000000" pitchFamily="2" charset="-78"/>
                <a:cs typeface="Sakkal Majalla" panose="02000000000000000000" pitchFamily="2" charset="-78"/>
              </a:rPr>
              <a:t>C2</a:t>
            </a:r>
            <a:endParaRPr dirty="0">
              <a:latin typeface="Sakkal Majalla" panose="02000000000000000000" pitchFamily="2" charset="-78"/>
              <a:cs typeface="Sakkal Majalla" panose="02000000000000000000" pitchFamily="2" charset="-78"/>
            </a:endParaRPr>
          </a:p>
          <a:p>
            <a:pPr rtl="1">
              <a:defRPr>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الطاقم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a:t>
            </a:r>
            <a:endParaRPr dirty="0">
              <a:latin typeface="Sakkal Majalla" panose="02000000000000000000" pitchFamily="2" charset="-78"/>
              <a:cs typeface="Sakkal Majalla" panose="02000000000000000000" pitchFamily="2" charset="-78"/>
            </a:endParaRPr>
          </a:p>
        </p:txBody>
      </p:sp>
      <p:sp>
        <p:nvSpPr>
          <p:cNvPr id="646" name="TextBox 16"/>
          <p:cNvSpPr txBox="1"/>
          <p:nvPr/>
        </p:nvSpPr>
        <p:spPr>
          <a:xfrm>
            <a:off x="1889521" y="4763313"/>
            <a:ext cx="1508761"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800">
                <a:latin typeface="Source Sans Pro Regular"/>
                <a:ea typeface="Source Sans Pro Regular"/>
                <a:cs typeface="Source Sans Pro Regular"/>
                <a:sym typeface="Source Sans Pro Regular"/>
              </a:defRPr>
            </a:pPr>
            <a:r>
              <a:rPr lang="fr-FR" dirty="0">
                <a:latin typeface="Sakkal Majalla" panose="02000000000000000000" pitchFamily="2" charset="-78"/>
                <a:cs typeface="Sakkal Majalla" panose="02000000000000000000" pitchFamily="2" charset="-78"/>
              </a:rPr>
              <a:t>C3</a:t>
            </a:r>
            <a:endParaRPr dirty="0">
              <a:latin typeface="Sakkal Majalla" panose="02000000000000000000" pitchFamily="2" charset="-78"/>
              <a:cs typeface="Sakkal Majalla" panose="02000000000000000000" pitchFamily="2" charset="-78"/>
            </a:endParaRPr>
          </a:p>
          <a:p>
            <a:pPr rtl="1">
              <a:defRPr>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endParaRPr dirty="0">
              <a:latin typeface="Sakkal Majalla" panose="02000000000000000000" pitchFamily="2" charset="-78"/>
              <a:cs typeface="Sakkal Majalla" panose="02000000000000000000" pitchFamily="2" charset="-78"/>
            </a:endParaRPr>
          </a:p>
        </p:txBody>
      </p:sp>
      <p:sp>
        <p:nvSpPr>
          <p:cNvPr id="647" name="TextBox 17"/>
          <p:cNvSpPr txBox="1"/>
          <p:nvPr/>
        </p:nvSpPr>
        <p:spPr>
          <a:xfrm>
            <a:off x="5836920" y="3476792"/>
            <a:ext cx="1916036"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800">
                <a:latin typeface="Source Sans Pro Regular"/>
                <a:ea typeface="Source Sans Pro Regular"/>
                <a:cs typeface="Source Sans Pro Regular"/>
                <a:sym typeface="Source Sans Pro Regular"/>
              </a:defRPr>
            </a:pPr>
            <a:r>
              <a:rPr lang="fr-FR" dirty="0">
                <a:latin typeface="Sakkal Majalla" panose="02000000000000000000" pitchFamily="2" charset="-78"/>
                <a:cs typeface="Sakkal Majalla" panose="02000000000000000000" pitchFamily="2" charset="-78"/>
              </a:rPr>
              <a:t>C5</a:t>
            </a:r>
            <a:endParaRPr dirty="0">
              <a:latin typeface="Sakkal Majalla" panose="02000000000000000000" pitchFamily="2" charset="-78"/>
              <a:cs typeface="Sakkal Majalla" panose="02000000000000000000" pitchFamily="2" charset="-78"/>
            </a:endParaRPr>
          </a:p>
          <a:p>
            <a:pPr rtl="1">
              <a:defRPr>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تتبُّع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endParaRPr dirty="0">
              <a:latin typeface="Sakkal Majalla" panose="02000000000000000000" pitchFamily="2" charset="-78"/>
              <a:cs typeface="Sakkal Majalla" panose="02000000000000000000" pitchFamily="2" charset="-78"/>
            </a:endParaRPr>
          </a:p>
        </p:txBody>
      </p:sp>
      <p:sp>
        <p:nvSpPr>
          <p:cNvPr id="648" name="TextBox 18"/>
          <p:cNvSpPr txBox="1"/>
          <p:nvPr/>
        </p:nvSpPr>
        <p:spPr>
          <a:xfrm>
            <a:off x="5913120" y="4989493"/>
            <a:ext cx="1687436" cy="138499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800">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تناوب فِرَق الاستجابة السريعة </a:t>
            </a:r>
          </a:p>
        </p:txBody>
      </p:sp>
      <p:sp>
        <p:nvSpPr>
          <p:cNvPr id="649" name="TextBox 19"/>
          <p:cNvSpPr txBox="1"/>
          <p:nvPr/>
        </p:nvSpPr>
        <p:spPr>
          <a:xfrm>
            <a:off x="2541270" y="848380"/>
            <a:ext cx="2385061"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المستشفى</a:t>
            </a:r>
          </a:p>
        </p:txBody>
      </p:sp>
      <p:sp>
        <p:nvSpPr>
          <p:cNvPr id="650" name="TextBox 20"/>
          <p:cNvSpPr txBox="1"/>
          <p:nvPr/>
        </p:nvSpPr>
        <p:spPr>
          <a:xfrm>
            <a:off x="6804635" y="798239"/>
            <a:ext cx="3148150"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المجتمع المحلي</a:t>
            </a:r>
          </a:p>
        </p:txBody>
      </p:sp>
      <p:sp>
        <p:nvSpPr>
          <p:cNvPr id="651" name="TextBox 21"/>
          <p:cNvSpPr txBox="1"/>
          <p:nvPr/>
        </p:nvSpPr>
        <p:spPr>
          <a:xfrm>
            <a:off x="3729097" y="4240455"/>
            <a:ext cx="987287" cy="132343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0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2/1</a:t>
            </a:r>
            <a:endParaRPr dirty="0">
              <a:latin typeface="Sakkal Majalla" panose="02000000000000000000" pitchFamily="2" charset="-78"/>
              <a:cs typeface="Sakkal Majalla" panose="02000000000000000000" pitchFamily="2" charset="-78"/>
            </a:endParaRPr>
          </a:p>
        </p:txBody>
      </p:sp>
      <p:sp>
        <p:nvSpPr>
          <p:cNvPr id="652" name="TextBox 22"/>
          <p:cNvSpPr txBox="1"/>
          <p:nvPr/>
        </p:nvSpPr>
        <p:spPr>
          <a:xfrm>
            <a:off x="3862145" y="5619136"/>
            <a:ext cx="1011477" cy="10156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0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4/3</a:t>
            </a:r>
            <a:endParaRPr dirty="0">
              <a:latin typeface="Sakkal Majalla" panose="02000000000000000000" pitchFamily="2" charset="-78"/>
              <a:cs typeface="Sakkal Majalla" panose="02000000000000000000" pitchFamily="2" charset="-78"/>
            </a:endParaRPr>
          </a:p>
        </p:txBody>
      </p:sp>
      <p:sp>
        <p:nvSpPr>
          <p:cNvPr id="653" name="TextBox 23"/>
          <p:cNvSpPr txBox="1"/>
          <p:nvPr/>
        </p:nvSpPr>
        <p:spPr>
          <a:xfrm>
            <a:off x="7858311" y="3429001"/>
            <a:ext cx="215437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1: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1، 2، 3، 4</a:t>
            </a:r>
          </a:p>
        </p:txBody>
      </p:sp>
      <p:sp>
        <p:nvSpPr>
          <p:cNvPr id="654" name="Up Arrow 6"/>
          <p:cNvSpPr/>
          <p:nvPr/>
        </p:nvSpPr>
        <p:spPr>
          <a:xfrm>
            <a:off x="4829451" y="4340040"/>
            <a:ext cx="228601" cy="559227"/>
          </a:xfrm>
          <a:custGeom>
            <a:avLst/>
            <a:gdLst/>
            <a:ahLst/>
            <a:cxnLst>
              <a:cxn ang="0">
                <a:pos x="wd2" y="hd2"/>
              </a:cxn>
              <a:cxn ang="5400000">
                <a:pos x="wd2" y="hd2"/>
              </a:cxn>
              <a:cxn ang="10800000">
                <a:pos x="wd2" y="hd2"/>
              </a:cxn>
              <a:cxn ang="16200000">
                <a:pos x="wd2" y="hd2"/>
              </a:cxn>
            </a:cxnLst>
            <a:rect l="0" t="0" r="r" b="b"/>
            <a:pathLst>
              <a:path w="21600" h="21600" extrusionOk="0">
                <a:moveTo>
                  <a:pt x="0" y="4415"/>
                </a:moveTo>
                <a:lnTo>
                  <a:pt x="10800" y="0"/>
                </a:lnTo>
                <a:lnTo>
                  <a:pt x="21600" y="4415"/>
                </a:lnTo>
                <a:lnTo>
                  <a:pt x="16200" y="4415"/>
                </a:lnTo>
                <a:lnTo>
                  <a:pt x="16200" y="21600"/>
                </a:lnTo>
                <a:lnTo>
                  <a:pt x="5400" y="21600"/>
                </a:lnTo>
                <a:lnTo>
                  <a:pt x="5400" y="4415"/>
                </a:lnTo>
                <a:close/>
              </a:path>
            </a:pathLst>
          </a:custGeom>
          <a:solidFill>
            <a:schemeClr val="accent1"/>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655" name="Up Arrow 27"/>
          <p:cNvSpPr/>
          <p:nvPr/>
        </p:nvSpPr>
        <p:spPr>
          <a:xfrm flipV="1">
            <a:off x="3627851" y="4375615"/>
            <a:ext cx="249635" cy="567471"/>
          </a:xfrm>
          <a:custGeom>
            <a:avLst/>
            <a:gdLst/>
            <a:ahLst/>
            <a:cxnLst>
              <a:cxn ang="0">
                <a:pos x="wd2" y="hd2"/>
              </a:cxn>
              <a:cxn ang="5400000">
                <a:pos x="wd2" y="hd2"/>
              </a:cxn>
              <a:cxn ang="10800000">
                <a:pos x="wd2" y="hd2"/>
              </a:cxn>
              <a:cxn ang="16200000">
                <a:pos x="wd2" y="hd2"/>
              </a:cxn>
            </a:cxnLst>
            <a:rect l="0" t="0" r="r" b="b"/>
            <a:pathLst>
              <a:path w="21600" h="21600" extrusionOk="0">
                <a:moveTo>
                  <a:pt x="0" y="4751"/>
                </a:moveTo>
                <a:lnTo>
                  <a:pt x="10800" y="0"/>
                </a:lnTo>
                <a:lnTo>
                  <a:pt x="21600" y="4751"/>
                </a:lnTo>
                <a:lnTo>
                  <a:pt x="16200" y="4751"/>
                </a:lnTo>
                <a:lnTo>
                  <a:pt x="16200" y="21600"/>
                </a:lnTo>
                <a:lnTo>
                  <a:pt x="5400" y="21600"/>
                </a:lnTo>
                <a:lnTo>
                  <a:pt x="5400" y="4751"/>
                </a:lnTo>
                <a:close/>
              </a:path>
            </a:pathLst>
          </a:custGeom>
          <a:solidFill>
            <a:schemeClr val="accent1"/>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656" name="Rectangle 7"/>
          <p:cNvSpPr/>
          <p:nvPr/>
        </p:nvSpPr>
        <p:spPr>
          <a:xfrm>
            <a:off x="1843801" y="3457126"/>
            <a:ext cx="3657601" cy="2560322"/>
          </a:xfrm>
          <a:prstGeom prst="rect">
            <a:avLst/>
          </a:prstGeom>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657" name="Rectangle 31"/>
          <p:cNvSpPr/>
          <p:nvPr/>
        </p:nvSpPr>
        <p:spPr>
          <a:xfrm>
            <a:off x="5777286" y="3441362"/>
            <a:ext cx="4886977" cy="2560321"/>
          </a:xfrm>
          <a:prstGeom prst="rect">
            <a:avLst/>
          </a:prstGeom>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pic>
        <p:nvPicPr>
          <p:cNvPr id="658" name="Picture 2" descr="Picture 2"/>
          <p:cNvPicPr>
            <a:picLocks noChangeAspect="1"/>
          </p:cNvPicPr>
          <p:nvPr/>
        </p:nvPicPr>
        <p:blipFill>
          <a:blip r:embed="rId4"/>
          <a:stretch>
            <a:fillRect/>
          </a:stretch>
        </p:blipFill>
        <p:spPr>
          <a:xfrm>
            <a:off x="9415942" y="4550716"/>
            <a:ext cx="642459" cy="642459"/>
          </a:xfrm>
          <a:prstGeom prst="rect">
            <a:avLst/>
          </a:prstGeom>
          <a:ln w="12700">
            <a:miter lim="400000"/>
          </a:ln>
        </p:spPr>
      </p:pic>
      <p:pic>
        <p:nvPicPr>
          <p:cNvPr id="659" name="Picture 2" descr="Picture 2"/>
          <p:cNvPicPr>
            <a:picLocks noChangeAspect="1"/>
          </p:cNvPicPr>
          <p:nvPr/>
        </p:nvPicPr>
        <p:blipFill>
          <a:blip r:embed="rId4"/>
          <a:stretch>
            <a:fillRect/>
          </a:stretch>
        </p:blipFill>
        <p:spPr>
          <a:xfrm>
            <a:off x="8610600" y="5125591"/>
            <a:ext cx="642459" cy="642459"/>
          </a:xfrm>
          <a:prstGeom prst="rect">
            <a:avLst/>
          </a:prstGeom>
          <a:ln w="12700">
            <a:miter lim="400000"/>
          </a:ln>
        </p:spPr>
      </p:pic>
      <p:pic>
        <p:nvPicPr>
          <p:cNvPr id="660" name="Picture 2" descr="Picture 2"/>
          <p:cNvPicPr>
            <a:picLocks noChangeAspect="1"/>
          </p:cNvPicPr>
          <p:nvPr/>
        </p:nvPicPr>
        <p:blipFill>
          <a:blip r:embed="rId4"/>
          <a:stretch>
            <a:fillRect/>
          </a:stretch>
        </p:blipFill>
        <p:spPr>
          <a:xfrm>
            <a:off x="7772400" y="4320250"/>
            <a:ext cx="642459" cy="642459"/>
          </a:xfrm>
          <a:prstGeom prst="rect">
            <a:avLst/>
          </a:prstGeom>
          <a:ln w="12700">
            <a:miter lim="400000"/>
          </a:ln>
        </p:spPr>
      </p:pic>
      <p:sp>
        <p:nvSpPr>
          <p:cNvPr id="661" name="TextBox 32"/>
          <p:cNvSpPr txBox="1"/>
          <p:nvPr/>
        </p:nvSpPr>
        <p:spPr>
          <a:xfrm>
            <a:off x="8681473" y="4270028"/>
            <a:ext cx="203558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2: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2، 3، 4، 1</a:t>
            </a:r>
          </a:p>
        </p:txBody>
      </p:sp>
      <p:sp>
        <p:nvSpPr>
          <p:cNvPr id="662" name="TextBox 33"/>
          <p:cNvSpPr txBox="1"/>
          <p:nvPr/>
        </p:nvSpPr>
        <p:spPr>
          <a:xfrm>
            <a:off x="7844395" y="5693907"/>
            <a:ext cx="2114179"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3: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4، 1، 2، 3</a:t>
            </a:r>
          </a:p>
        </p:txBody>
      </p:sp>
      <p:sp>
        <p:nvSpPr>
          <p:cNvPr id="663" name="TextBox 34"/>
          <p:cNvSpPr txBox="1"/>
          <p:nvPr/>
        </p:nvSpPr>
        <p:spPr>
          <a:xfrm>
            <a:off x="7054544" y="4876801"/>
            <a:ext cx="207817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1400">
                <a:latin typeface="Source Sans Pro Bold"/>
                <a:ea typeface="Source Sans Pro Bold"/>
                <a:cs typeface="Source Sans Pro Bold"/>
                <a:sym typeface="Source Sans Pro Bold"/>
              </a:defRPr>
            </a:lvl1pPr>
          </a:lstStyle>
          <a:p>
            <a:pPr rtl="1"/>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 4: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3، 4، 1، 2</a:t>
            </a:r>
          </a:p>
        </p:txBody>
      </p:sp>
      <p:sp>
        <p:nvSpPr>
          <p:cNvPr id="3" name="3. Key events in the story (6)">
            <a:extLst>
              <a:ext uri="{FF2B5EF4-FFF2-40B4-BE49-F238E27FC236}">
                <a16:creationId xmlns:a16="http://schemas.microsoft.com/office/drawing/2014/main" id="{99BA6D36-E76E-0D63-7DC5-49A6E3C5AC4B}"/>
              </a:ext>
            </a:extLst>
          </p:cNvPr>
          <p:cNvSpPr txBox="1">
            <a:spLocks/>
          </p:cNvSpPr>
          <p:nvPr/>
        </p:nvSpPr>
        <p:spPr>
          <a:xfrm>
            <a:off x="1126" y="281"/>
            <a:ext cx="8680348" cy="7402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51435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3200" b="1" dirty="0">
                <a:latin typeface="Sakkal Majalla" panose="02000000000000000000" pitchFamily="2" charset="-78"/>
                <a:cs typeface="Sakkal Majalla" panose="02000000000000000000" pitchFamily="2" charset="-78"/>
              </a:rPr>
              <a:t>تفعل فِرَق الاستجابة السريعة أشياء مختلفة في الوقت نفسه!  </a:t>
            </a:r>
            <a:endParaRPr lang="en-US" sz="3100"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64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iterate>
                                    <p:tmAbs val="0"/>
                                  </p:iterate>
                                  <p:childTnLst>
                                    <p:set>
                                      <p:cBhvr>
                                        <p:cTn id="9" fill="hold"/>
                                        <p:tgtEl>
                                          <p:spTgt spid="646"/>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iterate>
                                    <p:tmAbs val="0"/>
                                  </p:iterate>
                                  <p:childTnLst>
                                    <p:set>
                                      <p:cBhvr>
                                        <p:cTn id="12" fill="hold"/>
                                        <p:tgtEl>
                                          <p:spTgt spid="64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iterate>
                                    <p:tmAbs val="0"/>
                                  </p:iterate>
                                  <p:childTnLst>
                                    <p:set>
                                      <p:cBhvr>
                                        <p:cTn id="15" fill="hold"/>
                                        <p:tgtEl>
                                          <p:spTgt spid="65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iterate>
                                    <p:tmAbs val="0"/>
                                  </p:iterate>
                                  <p:childTnLst>
                                    <p:set>
                                      <p:cBhvr>
                                        <p:cTn id="18" fill="hold"/>
                                        <p:tgtEl>
                                          <p:spTgt spid="652"/>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0"/>
                                  </p:stCondLst>
                                  <p:iterate>
                                    <p:tmAbs val="0"/>
                                  </p:iterate>
                                  <p:childTnLst>
                                    <p:set>
                                      <p:cBhvr>
                                        <p:cTn id="21" fill="hold"/>
                                        <p:tgtEl>
                                          <p:spTgt spid="643"/>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iterate>
                                    <p:tmAbs val="0"/>
                                  </p:iterate>
                                  <p:childTnLst>
                                    <p:set>
                                      <p:cBhvr>
                                        <p:cTn id="25" fill="hold"/>
                                        <p:tgtEl>
                                          <p:spTgt spid="65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0" presetClass="entr" fill="hold" grpId="0" nodeType="clickEffect">
                                  <p:stCondLst>
                                    <p:cond delay="0"/>
                                  </p:stCondLst>
                                  <p:iterate>
                                    <p:tmAbs val="0"/>
                                  </p:iterate>
                                  <p:childTnLst>
                                    <p:set>
                                      <p:cBhvr>
                                        <p:cTn id="29" fill="hold"/>
                                        <p:tgtEl>
                                          <p:spTgt spid="654"/>
                                        </p:tgtEl>
                                        <p:attrNameLst>
                                          <p:attrName>style.visibility</p:attrName>
                                        </p:attrNameLst>
                                      </p:cBhvr>
                                      <p:to>
                                        <p:strVal val="visible"/>
                                      </p:to>
                                    </p:set>
                                    <p:animEffect transition="in" filter="fade">
                                      <p:cBhvr>
                                        <p:cTn id="30" dur="500"/>
                                        <p:tgtEl>
                                          <p:spTgt spid="654"/>
                                        </p:tgtEl>
                                      </p:cBhvr>
                                    </p:animEffect>
                                  </p:childTnLst>
                                </p:cTn>
                              </p:par>
                            </p:childTnLst>
                          </p:cTn>
                        </p:par>
                        <p:par>
                          <p:cTn id="31" fill="hold">
                            <p:stCondLst>
                              <p:cond delay="500"/>
                            </p:stCondLst>
                            <p:childTnLst>
                              <p:par>
                                <p:cTn id="32" presetID="10" presetClass="entr" fill="hold" grpId="0" nodeType="afterEffect">
                                  <p:stCondLst>
                                    <p:cond delay="0"/>
                                  </p:stCondLst>
                                  <p:iterate>
                                    <p:tmAbs val="0"/>
                                  </p:iterate>
                                  <p:childTnLst>
                                    <p:set>
                                      <p:cBhvr>
                                        <p:cTn id="33" fill="hold"/>
                                        <p:tgtEl>
                                          <p:spTgt spid="655"/>
                                        </p:tgtEl>
                                        <p:attrNameLst>
                                          <p:attrName>style.visibility</p:attrName>
                                        </p:attrNameLst>
                                      </p:cBhvr>
                                      <p:to>
                                        <p:strVal val="visible"/>
                                      </p:to>
                                    </p:set>
                                    <p:animEffect transition="in" filter="fade">
                                      <p:cBhvr>
                                        <p:cTn id="34" dur="500"/>
                                        <p:tgtEl>
                                          <p:spTgt spid="65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fill="hold" grpId="0" nodeType="clickEffect">
                                  <p:stCondLst>
                                    <p:cond delay="0"/>
                                  </p:stCondLst>
                                  <p:iterate>
                                    <p:tmAbs val="0"/>
                                  </p:iterate>
                                  <p:childTnLst>
                                    <p:set>
                                      <p:cBhvr>
                                        <p:cTn id="38" fill="hold"/>
                                        <p:tgtEl>
                                          <p:spTgt spid="647"/>
                                        </p:tgtEl>
                                        <p:attrNameLst>
                                          <p:attrName>style.visibility</p:attrName>
                                        </p:attrNameLst>
                                      </p:cBhvr>
                                      <p:to>
                                        <p:strVal val="visible"/>
                                      </p:to>
                                    </p:set>
                                    <p:animEffect transition="in" filter="fade">
                                      <p:cBhvr>
                                        <p:cTn id="39" dur="500"/>
                                        <p:tgtEl>
                                          <p:spTgt spid="64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iterate>
                                    <p:tmAbs val="0"/>
                                  </p:iterate>
                                  <p:childTnLst>
                                    <p:set>
                                      <p:cBhvr>
                                        <p:cTn id="43" fill="hold"/>
                                        <p:tgtEl>
                                          <p:spTgt spid="657"/>
                                        </p:tgtEl>
                                        <p:attrNameLst>
                                          <p:attrName>style.visibility</p:attrName>
                                        </p:attrNameLst>
                                      </p:cBhvr>
                                      <p:to>
                                        <p:strVal val="visible"/>
                                      </p:to>
                                    </p:set>
                                  </p:childTnLst>
                                </p:cTn>
                              </p:par>
                            </p:childTnLst>
                          </p:cTn>
                        </p:par>
                        <p:par>
                          <p:cTn id="44" fill="hold">
                            <p:stCondLst>
                              <p:cond delay="0"/>
                            </p:stCondLst>
                            <p:childTnLst>
                              <p:par>
                                <p:cTn id="45" presetID="10" presetClass="entr" fill="hold" grpId="0" nodeType="afterEffect">
                                  <p:stCondLst>
                                    <p:cond delay="0"/>
                                  </p:stCondLst>
                                  <p:iterate>
                                    <p:tmAbs val="0"/>
                                  </p:iterate>
                                  <p:childTnLst>
                                    <p:set>
                                      <p:cBhvr>
                                        <p:cTn id="46" fill="hold"/>
                                        <p:tgtEl>
                                          <p:spTgt spid="648"/>
                                        </p:tgtEl>
                                        <p:attrNameLst>
                                          <p:attrName>style.visibility</p:attrName>
                                        </p:attrNameLst>
                                      </p:cBhvr>
                                      <p:to>
                                        <p:strVal val="visible"/>
                                      </p:to>
                                    </p:set>
                                    <p:animEffect transition="in" filter="fade">
                                      <p:cBhvr>
                                        <p:cTn id="47" dur="500"/>
                                        <p:tgtEl>
                                          <p:spTgt spid="64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fill="hold" grpId="0" nodeType="clickEffect">
                                  <p:stCondLst>
                                    <p:cond delay="0"/>
                                  </p:stCondLst>
                                  <p:iterate>
                                    <p:tmAbs val="0"/>
                                  </p:iterate>
                                  <p:childTnLst>
                                    <p:set>
                                      <p:cBhvr>
                                        <p:cTn id="51" fill="hold"/>
                                        <p:tgtEl>
                                          <p:spTgt spid="644"/>
                                        </p:tgtEl>
                                        <p:attrNameLst>
                                          <p:attrName>style.visibility</p:attrName>
                                        </p:attrNameLst>
                                      </p:cBhvr>
                                      <p:to>
                                        <p:strVal val="visible"/>
                                      </p:to>
                                    </p:set>
                                    <p:animEffect transition="in" filter="fade">
                                      <p:cBhvr>
                                        <p:cTn id="52" dur="500"/>
                                        <p:tgtEl>
                                          <p:spTgt spid="644"/>
                                        </p:tgtEl>
                                      </p:cBhvr>
                                    </p:animEffect>
                                  </p:childTnLst>
                                </p:cTn>
                              </p:par>
                            </p:childTnLst>
                          </p:cTn>
                        </p:par>
                        <p:par>
                          <p:cTn id="53" fill="hold">
                            <p:stCondLst>
                              <p:cond delay="500"/>
                            </p:stCondLst>
                            <p:childTnLst>
                              <p:par>
                                <p:cTn id="54" presetID="10" presetClass="entr" fill="hold" grpId="0" nodeType="afterEffect">
                                  <p:stCondLst>
                                    <p:cond delay="0"/>
                                  </p:stCondLst>
                                  <p:iterate>
                                    <p:tmAbs val="0"/>
                                  </p:iterate>
                                  <p:childTnLst>
                                    <p:set>
                                      <p:cBhvr>
                                        <p:cTn id="55" fill="hold"/>
                                        <p:tgtEl>
                                          <p:spTgt spid="653"/>
                                        </p:tgtEl>
                                        <p:attrNameLst>
                                          <p:attrName>style.visibility</p:attrName>
                                        </p:attrNameLst>
                                      </p:cBhvr>
                                      <p:to>
                                        <p:strVal val="visible"/>
                                      </p:to>
                                    </p:set>
                                    <p:animEffect transition="in" filter="fade">
                                      <p:cBhvr>
                                        <p:cTn id="56" dur="500"/>
                                        <p:tgtEl>
                                          <p:spTgt spid="653"/>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fill="hold" grpId="0" nodeType="clickEffect">
                                  <p:stCondLst>
                                    <p:cond delay="0"/>
                                  </p:stCondLst>
                                  <p:iterate>
                                    <p:tmAbs val="0"/>
                                  </p:iterate>
                                  <p:childTnLst>
                                    <p:set>
                                      <p:cBhvr>
                                        <p:cTn id="60" fill="hold"/>
                                        <p:tgtEl>
                                          <p:spTgt spid="658"/>
                                        </p:tgtEl>
                                        <p:attrNameLst>
                                          <p:attrName>style.visibility</p:attrName>
                                        </p:attrNameLst>
                                      </p:cBhvr>
                                      <p:to>
                                        <p:strVal val="visible"/>
                                      </p:to>
                                    </p:set>
                                    <p:animEffect transition="in" filter="fade">
                                      <p:cBhvr>
                                        <p:cTn id="61" dur="500"/>
                                        <p:tgtEl>
                                          <p:spTgt spid="658"/>
                                        </p:tgtEl>
                                      </p:cBhvr>
                                    </p:animEffect>
                                  </p:childTnLst>
                                </p:cTn>
                              </p:par>
                            </p:childTnLst>
                          </p:cTn>
                        </p:par>
                        <p:par>
                          <p:cTn id="62" fill="hold">
                            <p:stCondLst>
                              <p:cond delay="500"/>
                            </p:stCondLst>
                            <p:childTnLst>
                              <p:par>
                                <p:cTn id="63" presetID="10" presetClass="entr" fill="hold" grpId="0" nodeType="afterEffect">
                                  <p:stCondLst>
                                    <p:cond delay="0"/>
                                  </p:stCondLst>
                                  <p:iterate>
                                    <p:tmAbs val="0"/>
                                  </p:iterate>
                                  <p:childTnLst>
                                    <p:set>
                                      <p:cBhvr>
                                        <p:cTn id="64" fill="hold"/>
                                        <p:tgtEl>
                                          <p:spTgt spid="661"/>
                                        </p:tgtEl>
                                        <p:attrNameLst>
                                          <p:attrName>style.visibility</p:attrName>
                                        </p:attrNameLst>
                                      </p:cBhvr>
                                      <p:to>
                                        <p:strVal val="visible"/>
                                      </p:to>
                                    </p:set>
                                    <p:animEffect transition="in" filter="fade">
                                      <p:cBhvr>
                                        <p:cTn id="65" dur="500"/>
                                        <p:tgtEl>
                                          <p:spTgt spid="661"/>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fill="hold" grpId="0" nodeType="clickEffect">
                                  <p:stCondLst>
                                    <p:cond delay="0"/>
                                  </p:stCondLst>
                                  <p:iterate>
                                    <p:tmAbs val="0"/>
                                  </p:iterate>
                                  <p:childTnLst>
                                    <p:set>
                                      <p:cBhvr>
                                        <p:cTn id="69" fill="hold"/>
                                        <p:tgtEl>
                                          <p:spTgt spid="659"/>
                                        </p:tgtEl>
                                        <p:attrNameLst>
                                          <p:attrName>style.visibility</p:attrName>
                                        </p:attrNameLst>
                                      </p:cBhvr>
                                      <p:to>
                                        <p:strVal val="visible"/>
                                      </p:to>
                                    </p:set>
                                    <p:animEffect transition="in" filter="fade">
                                      <p:cBhvr>
                                        <p:cTn id="70" dur="500"/>
                                        <p:tgtEl>
                                          <p:spTgt spid="659"/>
                                        </p:tgtEl>
                                      </p:cBhvr>
                                    </p:animEffect>
                                  </p:childTnLst>
                                </p:cTn>
                              </p:par>
                            </p:childTnLst>
                          </p:cTn>
                        </p:par>
                        <p:par>
                          <p:cTn id="71" fill="hold">
                            <p:stCondLst>
                              <p:cond delay="500"/>
                            </p:stCondLst>
                            <p:childTnLst>
                              <p:par>
                                <p:cTn id="72" presetID="10" presetClass="entr" fill="hold" grpId="0" nodeType="afterEffect">
                                  <p:stCondLst>
                                    <p:cond delay="0"/>
                                  </p:stCondLst>
                                  <p:iterate>
                                    <p:tmAbs val="0"/>
                                  </p:iterate>
                                  <p:childTnLst>
                                    <p:set>
                                      <p:cBhvr>
                                        <p:cTn id="73" fill="hold"/>
                                        <p:tgtEl>
                                          <p:spTgt spid="662"/>
                                        </p:tgtEl>
                                        <p:attrNameLst>
                                          <p:attrName>style.visibility</p:attrName>
                                        </p:attrNameLst>
                                      </p:cBhvr>
                                      <p:to>
                                        <p:strVal val="visible"/>
                                      </p:to>
                                    </p:set>
                                    <p:animEffect transition="in" filter="fade">
                                      <p:cBhvr>
                                        <p:cTn id="74" dur="500"/>
                                        <p:tgtEl>
                                          <p:spTgt spid="662"/>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fill="hold" grpId="0" nodeType="clickEffect">
                                  <p:stCondLst>
                                    <p:cond delay="0"/>
                                  </p:stCondLst>
                                  <p:iterate>
                                    <p:tmAbs val="0"/>
                                  </p:iterate>
                                  <p:childTnLst>
                                    <p:set>
                                      <p:cBhvr>
                                        <p:cTn id="78" fill="hold"/>
                                        <p:tgtEl>
                                          <p:spTgt spid="660"/>
                                        </p:tgtEl>
                                        <p:attrNameLst>
                                          <p:attrName>style.visibility</p:attrName>
                                        </p:attrNameLst>
                                      </p:cBhvr>
                                      <p:to>
                                        <p:strVal val="visible"/>
                                      </p:to>
                                    </p:set>
                                    <p:animEffect transition="in" filter="fade">
                                      <p:cBhvr>
                                        <p:cTn id="79" dur="500"/>
                                        <p:tgtEl>
                                          <p:spTgt spid="660"/>
                                        </p:tgtEl>
                                      </p:cBhvr>
                                    </p:animEffect>
                                  </p:childTnLst>
                                </p:cTn>
                              </p:par>
                            </p:childTnLst>
                          </p:cTn>
                        </p:par>
                        <p:par>
                          <p:cTn id="80" fill="hold">
                            <p:stCondLst>
                              <p:cond delay="500"/>
                            </p:stCondLst>
                            <p:childTnLst>
                              <p:par>
                                <p:cTn id="81" presetID="10" presetClass="entr" fill="hold" grpId="0" nodeType="afterEffect">
                                  <p:stCondLst>
                                    <p:cond delay="0"/>
                                  </p:stCondLst>
                                  <p:iterate>
                                    <p:tmAbs val="0"/>
                                  </p:iterate>
                                  <p:childTnLst>
                                    <p:set>
                                      <p:cBhvr>
                                        <p:cTn id="82" fill="hold"/>
                                        <p:tgtEl>
                                          <p:spTgt spid="663"/>
                                        </p:tgtEl>
                                        <p:attrNameLst>
                                          <p:attrName>style.visibility</p:attrName>
                                        </p:attrNameLst>
                                      </p:cBhvr>
                                      <p:to>
                                        <p:strVal val="visible"/>
                                      </p:to>
                                    </p:set>
                                    <p:animEffect transition="in" filter="fade">
                                      <p:cBhvr>
                                        <p:cTn id="83" dur="500"/>
                                        <p:tgtEl>
                                          <p:spTgt spid="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 grpId="0" animBg="1" advAuto="0"/>
      <p:bldP spid="643" grpId="0" animBg="1" advAuto="0"/>
      <p:bldP spid="644" grpId="0" animBg="1" advAuto="0"/>
      <p:bldP spid="645" grpId="0" animBg="1" advAuto="0"/>
      <p:bldP spid="646" grpId="0" animBg="1" advAuto="0"/>
      <p:bldP spid="647" grpId="0" animBg="1" advAuto="0"/>
      <p:bldP spid="648" grpId="0" animBg="1" advAuto="0"/>
      <p:bldP spid="651" grpId="0" animBg="1" advAuto="0"/>
      <p:bldP spid="652" grpId="0" animBg="1" advAuto="0"/>
      <p:bldP spid="653" grpId="0" animBg="1" advAuto="0"/>
      <p:bldP spid="654" grpId="0" animBg="1" advAuto="0"/>
      <p:bldP spid="655" grpId="0" animBg="1" advAuto="0"/>
      <p:bldP spid="656" grpId="0" animBg="1" advAuto="0"/>
      <p:bldP spid="657" grpId="0" animBg="1" advAuto="0"/>
      <p:bldP spid="658" grpId="0" animBg="1" advAuto="0"/>
      <p:bldP spid="659" grpId="0" animBg="1" advAuto="0"/>
      <p:bldP spid="660" grpId="0" animBg="1" advAuto="0"/>
      <p:bldP spid="661" grpId="0" animBg="1" advAuto="0"/>
      <p:bldP spid="662" grpId="0" animBg="1" advAuto="0"/>
      <p:bldP spid="663"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Content Placeholder 2"/>
          <p:cNvSpPr txBox="1">
            <a:spLocks noGrp="1"/>
          </p:cNvSpPr>
          <p:nvPr>
            <p:ph type="body" idx="1"/>
          </p:nvPr>
        </p:nvSpPr>
        <p:spPr>
          <a:prstGeom prst="rect">
            <a:avLst/>
          </a:prstGeom>
        </p:spPr>
        <p:txBody>
          <a:bodyPr rtlCol="1"/>
          <a:lstStyle/>
          <a:p>
            <a:pPr rtl="1">
              <a:defRPr>
                <a:solidFill>
                  <a:srgbClr val="0070C0"/>
                </a:solidFill>
                <a:latin typeface="Source Sans Pro Bold"/>
                <a:ea typeface="Source Sans Pro Bold"/>
                <a:cs typeface="Source Sans Pro Bold"/>
                <a:sym typeface="Source Sans Pro Bold"/>
              </a:defRPr>
            </a:pPr>
            <a:r>
              <a:rPr lang="ar" b="1" dirty="0">
                <a:solidFill>
                  <a:srgbClr val="65A000"/>
                </a:solidFill>
                <a:latin typeface="Sakkal Majalla" panose="02000000000000000000" pitchFamily="2" charset="-78"/>
                <a:cs typeface="Sakkal Majalla" panose="02000000000000000000" pitchFamily="2" charset="-78"/>
              </a:rPr>
              <a:t>فريق التيسير: </a:t>
            </a:r>
            <a:endParaRPr lang="hu-HU" b="1" dirty="0">
              <a:solidFill>
                <a:srgbClr val="65A000"/>
              </a:solidFill>
              <a:latin typeface="Sakkal Majalla" panose="02000000000000000000" pitchFamily="2" charset="-78"/>
              <a:cs typeface="Sakkal Majalla" panose="02000000000000000000" pitchFamily="2" charset="-78"/>
            </a:endParaRPr>
          </a:p>
          <a:p>
            <a:pPr rtl="1">
              <a:defRPr>
                <a:solidFill>
                  <a:srgbClr val="0070C0"/>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الفريق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المسؤول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عن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التخطيط</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لتمرين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الاستجابة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السريعة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وتنفيذه</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وتقييمه</a:t>
            </a:r>
            <a:r>
              <a:rPr lang="ar-EG" dirty="0">
                <a:solidFill>
                  <a:schemeClr val="tx1"/>
                </a:solidFill>
                <a:latin typeface="Sakkal Majalla" panose="02000000000000000000" pitchFamily="2" charset="-78"/>
                <a:cs typeface="Sakkal Majalla" panose="02000000000000000000" pitchFamily="2" charset="-78"/>
              </a:rPr>
              <a:t>. و</a:t>
            </a:r>
            <a:r>
              <a:rPr dirty="0" err="1">
                <a:solidFill>
                  <a:schemeClr val="tx1"/>
                </a:solidFill>
                <a:latin typeface="Sakkal Majalla" panose="02000000000000000000" pitchFamily="2" charset="-78"/>
                <a:cs typeface="Sakkal Majalla" panose="02000000000000000000" pitchFamily="2" charset="-78"/>
              </a:rPr>
              <a:t>يتألف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التيسير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a:t>
            </a:r>
          </a:p>
          <a:p>
            <a:pPr marL="216000" lvl="1" indent="-216000" rtl="1">
              <a:spcBef>
                <a:spcPts val="100"/>
              </a:spcBef>
              <a:buClr>
                <a:schemeClr val="accent3"/>
              </a:buClr>
            </a:pPr>
            <a:r>
              <a:rPr dirty="0" err="1">
                <a:latin typeface="Sakkal Majalla" panose="02000000000000000000" pitchFamily="2" charset="-78"/>
                <a:cs typeface="Sakkal Majalla" panose="02000000000000000000" pitchFamily="2" charset="-78"/>
              </a:rPr>
              <a:t>المشرف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p>
          <a:p>
            <a:pPr marL="216000" lvl="1" indent="-216000" rtl="1">
              <a:spcBef>
                <a:spcPts val="100"/>
              </a:spcBef>
              <a:buClr>
                <a:schemeClr val="accent3"/>
              </a:buClr>
            </a:pPr>
            <a:r>
              <a:rPr dirty="0" err="1">
                <a:latin typeface="Sakkal Majalla" panose="02000000000000000000" pitchFamily="2" charset="-78"/>
                <a:cs typeface="Sakkal Majalla" panose="02000000000000000000" pitchFamily="2" charset="-78"/>
              </a:rPr>
              <a:t>مدرب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endParaRPr dirty="0">
              <a:latin typeface="Sakkal Majalla" panose="02000000000000000000" pitchFamily="2" charset="-78"/>
              <a:cs typeface="Sakkal Majalla" panose="02000000000000000000" pitchFamily="2" charset="-78"/>
            </a:endParaRPr>
          </a:p>
          <a:p>
            <a:pPr marL="216000" lvl="1" indent="-216000" rtl="1">
              <a:spcBef>
                <a:spcPts val="100"/>
              </a:spcBef>
              <a:buClr>
                <a:schemeClr val="accent3"/>
              </a:buClr>
            </a:pPr>
            <a:r>
              <a:rPr dirty="0" err="1">
                <a:latin typeface="Sakkal Majalla" panose="02000000000000000000" pitchFamily="2" charset="-78"/>
                <a:cs typeface="Sakkal Majalla" panose="02000000000000000000" pitchFamily="2" charset="-78"/>
              </a:rPr>
              <a:t>مُقيِّم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يُلغى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6000" lvl="1" indent="-216000" rtl="1">
              <a:spcBef>
                <a:spcPts val="100"/>
              </a:spcBef>
              <a:buClr>
                <a:schemeClr val="accent3"/>
              </a:buClr>
            </a:pPr>
            <a:r>
              <a:rPr dirty="0" err="1">
                <a:latin typeface="Sakkal Majalla" panose="02000000000000000000" pitchFamily="2" charset="-78"/>
                <a:cs typeface="Sakkal Majalla" panose="02000000000000000000" pitchFamily="2" charset="-78"/>
              </a:rPr>
              <a:t>ممثل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الممثلون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defRPr>
                <a:solidFill>
                  <a:srgbClr val="0070C0"/>
                </a:solidFill>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rtl="1">
              <a:defRPr>
                <a:solidFill>
                  <a:srgbClr val="0070C0"/>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المشارك: </a:t>
            </a:r>
            <a:endParaRPr lang="hu-HU" b="1" dirty="0">
              <a:solidFill>
                <a:schemeClr val="accent3"/>
              </a:solidFill>
              <a:latin typeface="Sakkal Majalla" panose="02000000000000000000" pitchFamily="2" charset="-78"/>
              <a:cs typeface="Sakkal Majalla" panose="02000000000000000000" pitchFamily="2" charset="-78"/>
            </a:endParaRPr>
          </a:p>
          <a:p>
            <a:pPr rtl="1">
              <a:defRPr>
                <a:solidFill>
                  <a:srgbClr val="0070C0"/>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الشخص</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المكلف</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بدور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الاستجابة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السريعة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والذي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يؤدي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دورًا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في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هذا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التمرين</a:t>
            </a:r>
            <a:r>
              <a:rPr dirty="0">
                <a:solidFill>
                  <a:schemeClr val="tx1"/>
                </a:solidFill>
                <a:latin typeface="Sakkal Majalla" panose="02000000000000000000" pitchFamily="2" charset="-78"/>
                <a:cs typeface="Sakkal Majalla" panose="02000000000000000000" pitchFamily="2" charset="-78"/>
              </a:rPr>
              <a:t>.</a:t>
            </a:r>
          </a:p>
        </p:txBody>
      </p:sp>
      <p:sp>
        <p:nvSpPr>
          <p:cNvPr id="666" name="Title 1"/>
          <p:cNvSpPr txBox="1">
            <a:spLocks noGrp="1"/>
          </p:cNvSpPr>
          <p:nvPr>
            <p:ph type="title"/>
          </p:nvPr>
        </p:nvSpPr>
        <p:spPr>
          <a:xfrm>
            <a:off x="144001" y="-19752"/>
            <a:ext cx="5550218" cy="695161"/>
          </a:xfrm>
          <a:prstGeom prst="rect">
            <a:avLst/>
          </a:prstGeom>
        </p:spPr>
        <p:txBody>
          <a:bodyPr lIns="45719" tIns="45720" rIns="45719" bIns="45720" rtlCol="1" anchor="ctr">
            <a:normAutofit/>
          </a:bodyPr>
          <a:lstStyle>
            <a:lvl1pPr algn="r" defTabSz="277747" rtl="1">
              <a:defRPr sz="3072"/>
            </a:lvl1pPr>
          </a:lstStyle>
          <a:p>
            <a:pPr rtl="1"/>
            <a:r>
              <a:rPr lang="ar" sz="3050" b="1">
                <a:latin typeface="Sakkal Majalla" panose="02000000000000000000" pitchFamily="2" charset="-78"/>
                <a:cs typeface="Sakkal Majalla" panose="02000000000000000000" pitchFamily="2" charset="-78"/>
              </a:rPr>
              <a:t>5. الأدوار في تيسير تمرين فريق الاستجابة السريعة</a:t>
            </a:r>
            <a:endParaRPr lang="en-US" sz="3050" b="1">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Right Brace 7"/>
          <p:cNvSpPr/>
          <p:nvPr/>
        </p:nvSpPr>
        <p:spPr>
          <a:xfrm rot="16200000">
            <a:off x="6493711"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endParaRPr/>
          </a:p>
        </p:txBody>
      </p:sp>
      <p:sp>
        <p:nvSpPr>
          <p:cNvPr id="672" name="Title 1"/>
          <p:cNvSpPr txBox="1">
            <a:spLocks noGrp="1"/>
          </p:cNvSpPr>
          <p:nvPr>
            <p:ph type="title"/>
          </p:nvPr>
        </p:nvSpPr>
        <p:spPr>
          <a:xfrm>
            <a:off x="144000" y="4828"/>
            <a:ext cx="5185915" cy="649799"/>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الأدوار في تمرين فريق الاستجابة السريعة</a:t>
            </a:r>
            <a:endParaRPr lang="en-US" b="1">
              <a:latin typeface="Sakkal Majalla" panose="02000000000000000000" pitchFamily="2" charset="-78"/>
              <a:cs typeface="Sakkal Majalla" panose="02000000000000000000" pitchFamily="2" charset="-78"/>
            </a:endParaRPr>
          </a:p>
        </p:txBody>
      </p:sp>
      <p:pic>
        <p:nvPicPr>
          <p:cNvPr id="674" name="Picture 2" descr="Picture 2"/>
          <p:cNvPicPr>
            <a:picLocks noChangeAspect="1"/>
          </p:cNvPicPr>
          <p:nvPr/>
        </p:nvPicPr>
        <p:blipFill>
          <a:blip r:embed="rId3"/>
          <a:stretch>
            <a:fillRect/>
          </a:stretch>
        </p:blipFill>
        <p:spPr>
          <a:xfrm>
            <a:off x="2589481" y="3215935"/>
            <a:ext cx="1347789" cy="1347788"/>
          </a:xfrm>
          <a:prstGeom prst="rect">
            <a:avLst/>
          </a:prstGeom>
          <a:ln w="12700">
            <a:miter lim="400000"/>
          </a:ln>
        </p:spPr>
      </p:pic>
      <p:pic>
        <p:nvPicPr>
          <p:cNvPr id="675" name="Picture 2" descr="Picture 2"/>
          <p:cNvPicPr>
            <a:picLocks noChangeAspect="1"/>
          </p:cNvPicPr>
          <p:nvPr/>
        </p:nvPicPr>
        <p:blipFill>
          <a:blip r:embed="rId3"/>
          <a:stretch>
            <a:fillRect/>
          </a:stretch>
        </p:blipFill>
        <p:spPr>
          <a:xfrm>
            <a:off x="4798488" y="3215538"/>
            <a:ext cx="1348582" cy="1348581"/>
          </a:xfrm>
          <a:prstGeom prst="rect">
            <a:avLst/>
          </a:prstGeom>
          <a:ln w="12700">
            <a:miter lim="400000"/>
          </a:ln>
        </p:spPr>
      </p:pic>
      <p:pic>
        <p:nvPicPr>
          <p:cNvPr id="676" name="Picture 2" descr="Picture 2"/>
          <p:cNvPicPr>
            <a:picLocks noChangeAspect="1"/>
          </p:cNvPicPr>
          <p:nvPr/>
        </p:nvPicPr>
        <p:blipFill>
          <a:blip r:embed="rId3"/>
          <a:stretch>
            <a:fillRect/>
          </a:stretch>
        </p:blipFill>
        <p:spPr>
          <a:xfrm>
            <a:off x="7008289" y="3215537"/>
            <a:ext cx="1348582" cy="1348582"/>
          </a:xfrm>
          <a:prstGeom prst="rect">
            <a:avLst/>
          </a:prstGeom>
          <a:ln w="12700">
            <a:miter lim="400000"/>
          </a:ln>
        </p:spPr>
      </p:pic>
      <p:pic>
        <p:nvPicPr>
          <p:cNvPr id="677" name="Picture 2" descr="Picture 2"/>
          <p:cNvPicPr>
            <a:picLocks noChangeAspect="1"/>
          </p:cNvPicPr>
          <p:nvPr/>
        </p:nvPicPr>
        <p:blipFill>
          <a:blip r:embed="rId3"/>
          <a:stretch>
            <a:fillRect/>
          </a:stretch>
        </p:blipFill>
        <p:spPr>
          <a:xfrm>
            <a:off x="9141889" y="3215536"/>
            <a:ext cx="1348582" cy="1348582"/>
          </a:xfrm>
          <a:prstGeom prst="rect">
            <a:avLst/>
          </a:prstGeom>
          <a:ln w="12700">
            <a:miter lim="400000"/>
          </a:ln>
        </p:spPr>
      </p:pic>
      <p:pic>
        <p:nvPicPr>
          <p:cNvPr id="678" name="Picture 15" descr="Picture 15"/>
          <p:cNvPicPr>
            <a:picLocks noChangeAspect="1"/>
          </p:cNvPicPr>
          <p:nvPr/>
        </p:nvPicPr>
        <p:blipFill>
          <a:blip r:embed="rId4"/>
          <a:stretch>
            <a:fillRect/>
          </a:stretch>
        </p:blipFill>
        <p:spPr>
          <a:xfrm>
            <a:off x="2618437" y="1870908"/>
            <a:ext cx="622711" cy="730340"/>
          </a:xfrm>
          <a:prstGeom prst="rect">
            <a:avLst/>
          </a:prstGeom>
          <a:ln w="12700">
            <a:miter lim="400000"/>
          </a:ln>
        </p:spPr>
      </p:pic>
      <p:pic>
        <p:nvPicPr>
          <p:cNvPr id="679" name="Picture 16" descr="Picture 16"/>
          <p:cNvPicPr>
            <a:picLocks noChangeAspect="1"/>
          </p:cNvPicPr>
          <p:nvPr/>
        </p:nvPicPr>
        <p:blipFill>
          <a:blip r:embed="rId5"/>
          <a:stretch>
            <a:fillRect/>
          </a:stretch>
        </p:blipFill>
        <p:spPr>
          <a:xfrm>
            <a:off x="6235176" y="252322"/>
            <a:ext cx="773113" cy="906464"/>
          </a:xfrm>
          <a:prstGeom prst="rect">
            <a:avLst/>
          </a:prstGeom>
          <a:ln w="12700">
            <a:miter lim="400000"/>
          </a:ln>
        </p:spPr>
      </p:pic>
      <p:pic>
        <p:nvPicPr>
          <p:cNvPr id="680" name="Picture 17" descr="Picture 17"/>
          <p:cNvPicPr>
            <a:picLocks noChangeAspect="1"/>
          </p:cNvPicPr>
          <p:nvPr/>
        </p:nvPicPr>
        <p:blipFill>
          <a:blip r:embed="rId6"/>
          <a:stretch>
            <a:fillRect/>
          </a:stretch>
        </p:blipFill>
        <p:spPr>
          <a:xfrm>
            <a:off x="3380437" y="1834503"/>
            <a:ext cx="656051" cy="766743"/>
          </a:xfrm>
          <a:prstGeom prst="rect">
            <a:avLst/>
          </a:prstGeom>
          <a:ln w="12700">
            <a:miter lim="400000"/>
          </a:ln>
        </p:spPr>
      </p:pic>
      <p:pic>
        <p:nvPicPr>
          <p:cNvPr id="681" name="Picture 15" descr="Picture 15"/>
          <p:cNvPicPr>
            <a:picLocks noChangeAspect="1"/>
          </p:cNvPicPr>
          <p:nvPr/>
        </p:nvPicPr>
        <p:blipFill>
          <a:blip r:embed="rId4"/>
          <a:stretch>
            <a:fillRect/>
          </a:stretch>
        </p:blipFill>
        <p:spPr>
          <a:xfrm>
            <a:off x="4707204" y="1925960"/>
            <a:ext cx="622711" cy="730340"/>
          </a:xfrm>
          <a:prstGeom prst="rect">
            <a:avLst/>
          </a:prstGeom>
          <a:ln w="12700">
            <a:miter lim="400000"/>
          </a:ln>
        </p:spPr>
      </p:pic>
      <p:pic>
        <p:nvPicPr>
          <p:cNvPr id="682" name="Picture 17" descr="Picture 17"/>
          <p:cNvPicPr>
            <a:picLocks noChangeAspect="1"/>
          </p:cNvPicPr>
          <p:nvPr/>
        </p:nvPicPr>
        <p:blipFill>
          <a:blip r:embed="rId6"/>
          <a:stretch>
            <a:fillRect/>
          </a:stretch>
        </p:blipFill>
        <p:spPr>
          <a:xfrm>
            <a:off x="5469204" y="1889556"/>
            <a:ext cx="656051" cy="766743"/>
          </a:xfrm>
          <a:prstGeom prst="rect">
            <a:avLst/>
          </a:prstGeom>
          <a:ln w="12700">
            <a:miter lim="400000"/>
          </a:ln>
        </p:spPr>
      </p:pic>
      <p:pic>
        <p:nvPicPr>
          <p:cNvPr id="683" name="Picture 15" descr="Picture 15"/>
          <p:cNvPicPr>
            <a:picLocks noChangeAspect="1"/>
          </p:cNvPicPr>
          <p:nvPr/>
        </p:nvPicPr>
        <p:blipFill>
          <a:blip r:embed="rId4"/>
          <a:stretch>
            <a:fillRect/>
          </a:stretch>
        </p:blipFill>
        <p:spPr>
          <a:xfrm>
            <a:off x="6920578" y="1959992"/>
            <a:ext cx="622711" cy="730340"/>
          </a:xfrm>
          <a:prstGeom prst="rect">
            <a:avLst/>
          </a:prstGeom>
          <a:ln w="12700">
            <a:miter lim="400000"/>
          </a:ln>
        </p:spPr>
      </p:pic>
      <p:pic>
        <p:nvPicPr>
          <p:cNvPr id="684" name="Picture 17" descr="Picture 17"/>
          <p:cNvPicPr>
            <a:picLocks noChangeAspect="1"/>
          </p:cNvPicPr>
          <p:nvPr/>
        </p:nvPicPr>
        <p:blipFill>
          <a:blip r:embed="rId6"/>
          <a:stretch>
            <a:fillRect/>
          </a:stretch>
        </p:blipFill>
        <p:spPr>
          <a:xfrm>
            <a:off x="7682578" y="1923588"/>
            <a:ext cx="656051" cy="766743"/>
          </a:xfrm>
          <a:prstGeom prst="rect">
            <a:avLst/>
          </a:prstGeom>
          <a:ln w="12700">
            <a:miter lim="400000"/>
          </a:ln>
        </p:spPr>
      </p:pic>
      <p:pic>
        <p:nvPicPr>
          <p:cNvPr id="685" name="Picture 15" descr="Picture 15"/>
          <p:cNvPicPr>
            <a:picLocks noChangeAspect="1"/>
          </p:cNvPicPr>
          <p:nvPr/>
        </p:nvPicPr>
        <p:blipFill>
          <a:blip r:embed="rId4"/>
          <a:stretch>
            <a:fillRect/>
          </a:stretch>
        </p:blipFill>
        <p:spPr>
          <a:xfrm>
            <a:off x="9157654" y="2012862"/>
            <a:ext cx="622711" cy="730340"/>
          </a:xfrm>
          <a:prstGeom prst="rect">
            <a:avLst/>
          </a:prstGeom>
          <a:ln w="12700">
            <a:miter lim="400000"/>
          </a:ln>
        </p:spPr>
      </p:pic>
      <p:pic>
        <p:nvPicPr>
          <p:cNvPr id="686" name="Picture 17" descr="Picture 17"/>
          <p:cNvPicPr>
            <a:picLocks noChangeAspect="1"/>
          </p:cNvPicPr>
          <p:nvPr/>
        </p:nvPicPr>
        <p:blipFill>
          <a:blip r:embed="rId6"/>
          <a:stretch>
            <a:fillRect/>
          </a:stretch>
        </p:blipFill>
        <p:spPr>
          <a:xfrm>
            <a:off x="9919654" y="1976458"/>
            <a:ext cx="656051" cy="766743"/>
          </a:xfrm>
          <a:prstGeom prst="rect">
            <a:avLst/>
          </a:prstGeom>
          <a:ln w="12700">
            <a:miter lim="400000"/>
          </a:ln>
        </p:spPr>
      </p:pic>
      <p:pic>
        <p:nvPicPr>
          <p:cNvPr id="687" name="Picture 18" descr="Picture 18"/>
          <p:cNvPicPr>
            <a:picLocks noChangeAspect="1"/>
          </p:cNvPicPr>
          <p:nvPr/>
        </p:nvPicPr>
        <p:blipFill>
          <a:blip r:embed="rId7"/>
          <a:stretch>
            <a:fillRect/>
          </a:stretch>
        </p:blipFill>
        <p:spPr>
          <a:xfrm>
            <a:off x="3479862" y="5138553"/>
            <a:ext cx="1989343" cy="924007"/>
          </a:xfrm>
          <a:prstGeom prst="rect">
            <a:avLst/>
          </a:prstGeom>
          <a:ln w="12700">
            <a:miter lim="400000"/>
          </a:ln>
        </p:spPr>
      </p:pic>
      <p:pic>
        <p:nvPicPr>
          <p:cNvPr id="688" name="Picture 19" descr="Picture 19"/>
          <p:cNvPicPr>
            <a:picLocks noChangeAspect="1"/>
          </p:cNvPicPr>
          <p:nvPr/>
        </p:nvPicPr>
        <p:blipFill>
          <a:blip r:embed="rId8"/>
          <a:stretch>
            <a:fillRect/>
          </a:stretch>
        </p:blipFill>
        <p:spPr>
          <a:xfrm>
            <a:off x="6247045" y="4958739"/>
            <a:ext cx="984888" cy="1218735"/>
          </a:xfrm>
          <a:prstGeom prst="rect">
            <a:avLst/>
          </a:prstGeom>
          <a:ln w="12700">
            <a:miter lim="400000"/>
          </a:ln>
        </p:spPr>
      </p:pic>
      <p:pic>
        <p:nvPicPr>
          <p:cNvPr id="689" name="Picture 20" descr="Picture 20"/>
          <p:cNvPicPr>
            <a:picLocks/>
          </p:cNvPicPr>
          <p:nvPr/>
        </p:nvPicPr>
        <p:blipFill>
          <a:blip r:embed="rId9"/>
          <a:stretch>
            <a:fillRect/>
          </a:stretch>
        </p:blipFill>
        <p:spPr>
          <a:xfrm>
            <a:off x="8384926" y="5138551"/>
            <a:ext cx="576000" cy="1291445"/>
          </a:xfrm>
          <a:prstGeom prst="rect">
            <a:avLst/>
          </a:prstGeom>
          <a:ln w="12700">
            <a:miter lim="400000"/>
          </a:ln>
        </p:spPr>
      </p:pic>
      <p:sp>
        <p:nvSpPr>
          <p:cNvPr id="691" name="Up-Down Arrow 8"/>
          <p:cNvSpPr/>
          <p:nvPr/>
        </p:nvSpPr>
        <p:spPr>
          <a:xfrm>
            <a:off x="3122087"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p>
        </p:txBody>
      </p:sp>
      <p:sp>
        <p:nvSpPr>
          <p:cNvPr id="692" name="Up-Down Arrow 35"/>
          <p:cNvSpPr/>
          <p:nvPr/>
        </p:nvSpPr>
        <p:spPr>
          <a:xfrm>
            <a:off x="5214427"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p>
        </p:txBody>
      </p:sp>
      <p:sp>
        <p:nvSpPr>
          <p:cNvPr id="693" name="Up-Down Arrow 36"/>
          <p:cNvSpPr/>
          <p:nvPr/>
        </p:nvSpPr>
        <p:spPr>
          <a:xfrm>
            <a:off x="7424228"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p>
        </p:txBody>
      </p:sp>
      <p:sp>
        <p:nvSpPr>
          <p:cNvPr id="694" name="Up-Down Arrow 37"/>
          <p:cNvSpPr/>
          <p:nvPr/>
        </p:nvSpPr>
        <p:spPr>
          <a:xfrm>
            <a:off x="9687003"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p>
        </p:txBody>
      </p:sp>
      <p:sp>
        <p:nvSpPr>
          <p:cNvPr id="695" name="Right Bracket 10"/>
          <p:cNvSpPr/>
          <p:nvPr/>
        </p:nvSpPr>
        <p:spPr>
          <a:xfrm rot="16200000">
            <a:off x="5929423" y="2099216"/>
            <a:ext cx="732251" cy="63469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rtl="1"/>
            <a:endParaRPr/>
          </a:p>
        </p:txBody>
      </p:sp>
      <p:sp>
        <p:nvSpPr>
          <p:cNvPr id="696" name="Straight Arrow Connector 12"/>
          <p:cNvSpPr/>
          <p:nvPr/>
        </p:nvSpPr>
        <p:spPr>
          <a:xfrm>
            <a:off x="3960287" y="4564115"/>
            <a:ext cx="1058273" cy="236485"/>
          </a:xfrm>
          <a:prstGeom prst="line">
            <a:avLst/>
          </a:prstGeom>
          <a:ln w="38100">
            <a:solidFill>
              <a:srgbClr val="000000"/>
            </a:solidFill>
            <a:miter/>
            <a:tailEnd type="triangle"/>
          </a:ln>
        </p:spPr>
        <p:txBody>
          <a:bodyPr lIns="45719" rIns="45719" rtlCol="1"/>
          <a:lstStyle/>
          <a:p>
            <a:pPr rtl="1"/>
            <a:endParaRPr/>
          </a:p>
        </p:txBody>
      </p:sp>
      <p:sp>
        <p:nvSpPr>
          <p:cNvPr id="697" name="Straight Arrow Connector 42"/>
          <p:cNvSpPr/>
          <p:nvPr/>
        </p:nvSpPr>
        <p:spPr>
          <a:xfrm flipH="1">
            <a:off x="7231931" y="4490542"/>
            <a:ext cx="192297" cy="310059"/>
          </a:xfrm>
          <a:prstGeom prst="line">
            <a:avLst/>
          </a:prstGeom>
          <a:ln w="38100">
            <a:solidFill>
              <a:srgbClr val="000000"/>
            </a:solidFill>
            <a:miter/>
            <a:tailEnd type="triangle"/>
          </a:ln>
        </p:spPr>
        <p:txBody>
          <a:bodyPr lIns="45719" rIns="45719" rtlCol="1"/>
          <a:lstStyle/>
          <a:p>
            <a:pPr rtl="1"/>
            <a:endParaRPr/>
          </a:p>
        </p:txBody>
      </p:sp>
      <p:sp>
        <p:nvSpPr>
          <p:cNvPr id="698" name="Straight Arrow Connector 43"/>
          <p:cNvSpPr/>
          <p:nvPr/>
        </p:nvSpPr>
        <p:spPr>
          <a:xfrm>
            <a:off x="5717910" y="4564117"/>
            <a:ext cx="223579" cy="270641"/>
          </a:xfrm>
          <a:prstGeom prst="line">
            <a:avLst/>
          </a:prstGeom>
          <a:ln w="38100">
            <a:solidFill>
              <a:srgbClr val="000000"/>
            </a:solidFill>
            <a:miter/>
            <a:tailEnd type="triangle"/>
          </a:ln>
        </p:spPr>
        <p:txBody>
          <a:bodyPr lIns="45719" rIns="45719" rtlCol="1"/>
          <a:lstStyle/>
          <a:p>
            <a:pPr rtl="1"/>
            <a:endParaRPr/>
          </a:p>
        </p:txBody>
      </p:sp>
      <p:sp>
        <p:nvSpPr>
          <p:cNvPr id="699" name="Straight Arrow Connector 44"/>
          <p:cNvSpPr/>
          <p:nvPr/>
        </p:nvSpPr>
        <p:spPr>
          <a:xfrm flipH="1">
            <a:off x="8777435" y="4564116"/>
            <a:ext cx="739998" cy="236484"/>
          </a:xfrm>
          <a:prstGeom prst="line">
            <a:avLst/>
          </a:prstGeom>
          <a:ln w="38100">
            <a:solidFill>
              <a:srgbClr val="000000"/>
            </a:solidFill>
            <a:miter/>
            <a:tailEnd type="triangle"/>
          </a:ln>
        </p:spPr>
        <p:txBody>
          <a:bodyPr lIns="45719" rIns="45719" rtlCol="1"/>
          <a:lstStyle/>
          <a:p>
            <a:pPr rtl="1"/>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 name="Right Brace 7"/>
          <p:cNvSpPr/>
          <p:nvPr/>
        </p:nvSpPr>
        <p:spPr>
          <a:xfrm rot="16200000">
            <a:off x="6486679"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pic>
        <p:nvPicPr>
          <p:cNvPr id="706" name="Picture 2" descr="Picture 2"/>
          <p:cNvPicPr>
            <a:picLocks noChangeAspect="1"/>
          </p:cNvPicPr>
          <p:nvPr/>
        </p:nvPicPr>
        <p:blipFill>
          <a:blip r:embed="rId3"/>
          <a:stretch>
            <a:fillRect/>
          </a:stretch>
        </p:blipFill>
        <p:spPr>
          <a:xfrm>
            <a:off x="2592000" y="3216947"/>
            <a:ext cx="1347789" cy="1347788"/>
          </a:xfrm>
          <a:prstGeom prst="rect">
            <a:avLst/>
          </a:prstGeom>
          <a:ln w="12700">
            <a:miter lim="400000"/>
          </a:ln>
        </p:spPr>
      </p:pic>
      <p:pic>
        <p:nvPicPr>
          <p:cNvPr id="707" name="Picture 2" descr="Picture 2"/>
          <p:cNvPicPr>
            <a:picLocks noChangeAspect="1"/>
          </p:cNvPicPr>
          <p:nvPr/>
        </p:nvPicPr>
        <p:blipFill>
          <a:blip r:embed="rId3"/>
          <a:stretch>
            <a:fillRect/>
          </a:stretch>
        </p:blipFill>
        <p:spPr>
          <a:xfrm>
            <a:off x="4791457" y="3215538"/>
            <a:ext cx="1348582" cy="1348581"/>
          </a:xfrm>
          <a:prstGeom prst="rect">
            <a:avLst/>
          </a:prstGeom>
          <a:ln w="12700">
            <a:miter lim="400000"/>
          </a:ln>
        </p:spPr>
      </p:pic>
      <p:pic>
        <p:nvPicPr>
          <p:cNvPr id="708" name="Picture 2" descr="Picture 2"/>
          <p:cNvPicPr>
            <a:picLocks noChangeAspect="1"/>
          </p:cNvPicPr>
          <p:nvPr/>
        </p:nvPicPr>
        <p:blipFill>
          <a:blip r:embed="rId3"/>
          <a:stretch>
            <a:fillRect/>
          </a:stretch>
        </p:blipFill>
        <p:spPr>
          <a:xfrm>
            <a:off x="7001257" y="3215537"/>
            <a:ext cx="1348582" cy="1348582"/>
          </a:xfrm>
          <a:prstGeom prst="rect">
            <a:avLst/>
          </a:prstGeom>
          <a:ln w="12700">
            <a:miter lim="400000"/>
          </a:ln>
        </p:spPr>
      </p:pic>
      <p:pic>
        <p:nvPicPr>
          <p:cNvPr id="709" name="Picture 2" descr="Picture 2"/>
          <p:cNvPicPr>
            <a:picLocks noChangeAspect="1"/>
          </p:cNvPicPr>
          <p:nvPr/>
        </p:nvPicPr>
        <p:blipFill>
          <a:blip r:embed="rId3"/>
          <a:stretch>
            <a:fillRect/>
          </a:stretch>
        </p:blipFill>
        <p:spPr>
          <a:xfrm>
            <a:off x="9134857" y="3215536"/>
            <a:ext cx="1348582" cy="1348582"/>
          </a:xfrm>
          <a:prstGeom prst="rect">
            <a:avLst/>
          </a:prstGeom>
          <a:ln w="12700">
            <a:miter lim="400000"/>
          </a:ln>
        </p:spPr>
      </p:pic>
      <p:pic>
        <p:nvPicPr>
          <p:cNvPr id="710" name="Picture 15" descr="Picture 15"/>
          <p:cNvPicPr>
            <a:picLocks noChangeAspect="1"/>
          </p:cNvPicPr>
          <p:nvPr/>
        </p:nvPicPr>
        <p:blipFill>
          <a:blip r:embed="rId4"/>
          <a:stretch>
            <a:fillRect/>
          </a:stretch>
        </p:blipFill>
        <p:spPr>
          <a:xfrm>
            <a:off x="2611405" y="1870908"/>
            <a:ext cx="622711" cy="730340"/>
          </a:xfrm>
          <a:prstGeom prst="rect">
            <a:avLst/>
          </a:prstGeom>
          <a:ln w="12700">
            <a:miter lim="400000"/>
          </a:ln>
        </p:spPr>
      </p:pic>
      <p:pic>
        <p:nvPicPr>
          <p:cNvPr id="711" name="Picture 16" descr="Picture 16"/>
          <p:cNvPicPr>
            <a:picLocks noChangeAspect="1"/>
          </p:cNvPicPr>
          <p:nvPr/>
        </p:nvPicPr>
        <p:blipFill>
          <a:blip r:embed="rId5"/>
          <a:stretch>
            <a:fillRect/>
          </a:stretch>
        </p:blipFill>
        <p:spPr>
          <a:xfrm>
            <a:off x="6228143" y="252322"/>
            <a:ext cx="773113" cy="906464"/>
          </a:xfrm>
          <a:prstGeom prst="rect">
            <a:avLst/>
          </a:prstGeom>
          <a:ln w="12700">
            <a:miter lim="400000"/>
          </a:ln>
        </p:spPr>
      </p:pic>
      <p:pic>
        <p:nvPicPr>
          <p:cNvPr id="712" name="Picture 17" descr="Picture 17"/>
          <p:cNvPicPr>
            <a:picLocks noChangeAspect="1"/>
          </p:cNvPicPr>
          <p:nvPr/>
        </p:nvPicPr>
        <p:blipFill>
          <a:blip r:embed="rId6"/>
          <a:stretch>
            <a:fillRect/>
          </a:stretch>
        </p:blipFill>
        <p:spPr>
          <a:xfrm>
            <a:off x="3373406" y="1834503"/>
            <a:ext cx="656051" cy="766743"/>
          </a:xfrm>
          <a:prstGeom prst="rect">
            <a:avLst/>
          </a:prstGeom>
          <a:ln w="12700">
            <a:miter lim="400000"/>
          </a:ln>
        </p:spPr>
      </p:pic>
      <p:pic>
        <p:nvPicPr>
          <p:cNvPr id="713" name="Picture 15" descr="Picture 15"/>
          <p:cNvPicPr>
            <a:picLocks noChangeAspect="1"/>
          </p:cNvPicPr>
          <p:nvPr/>
        </p:nvPicPr>
        <p:blipFill>
          <a:blip r:embed="rId4"/>
          <a:stretch>
            <a:fillRect/>
          </a:stretch>
        </p:blipFill>
        <p:spPr>
          <a:xfrm>
            <a:off x="4700173" y="1925960"/>
            <a:ext cx="622711" cy="730340"/>
          </a:xfrm>
          <a:prstGeom prst="rect">
            <a:avLst/>
          </a:prstGeom>
          <a:ln w="12700">
            <a:miter lim="400000"/>
          </a:ln>
        </p:spPr>
      </p:pic>
      <p:pic>
        <p:nvPicPr>
          <p:cNvPr id="714" name="Picture 17" descr="Picture 17"/>
          <p:cNvPicPr>
            <a:picLocks noChangeAspect="1"/>
          </p:cNvPicPr>
          <p:nvPr/>
        </p:nvPicPr>
        <p:blipFill>
          <a:blip r:embed="rId6"/>
          <a:stretch>
            <a:fillRect/>
          </a:stretch>
        </p:blipFill>
        <p:spPr>
          <a:xfrm>
            <a:off x="5462173" y="1889556"/>
            <a:ext cx="656051" cy="766743"/>
          </a:xfrm>
          <a:prstGeom prst="rect">
            <a:avLst/>
          </a:prstGeom>
          <a:ln w="12700">
            <a:miter lim="400000"/>
          </a:ln>
        </p:spPr>
      </p:pic>
      <p:pic>
        <p:nvPicPr>
          <p:cNvPr id="715" name="Picture 15" descr="Picture 15"/>
          <p:cNvPicPr>
            <a:picLocks noChangeAspect="1"/>
          </p:cNvPicPr>
          <p:nvPr/>
        </p:nvPicPr>
        <p:blipFill>
          <a:blip r:embed="rId4"/>
          <a:stretch>
            <a:fillRect/>
          </a:stretch>
        </p:blipFill>
        <p:spPr>
          <a:xfrm>
            <a:off x="6913546" y="1959992"/>
            <a:ext cx="622711" cy="730340"/>
          </a:xfrm>
          <a:prstGeom prst="rect">
            <a:avLst/>
          </a:prstGeom>
          <a:ln w="12700">
            <a:miter lim="400000"/>
          </a:ln>
        </p:spPr>
      </p:pic>
      <p:pic>
        <p:nvPicPr>
          <p:cNvPr id="716" name="Picture 17" descr="Picture 17"/>
          <p:cNvPicPr>
            <a:picLocks noChangeAspect="1"/>
          </p:cNvPicPr>
          <p:nvPr/>
        </p:nvPicPr>
        <p:blipFill>
          <a:blip r:embed="rId6"/>
          <a:stretch>
            <a:fillRect/>
          </a:stretch>
        </p:blipFill>
        <p:spPr>
          <a:xfrm>
            <a:off x="7675546" y="1923588"/>
            <a:ext cx="656051" cy="766743"/>
          </a:xfrm>
          <a:prstGeom prst="rect">
            <a:avLst/>
          </a:prstGeom>
          <a:ln w="12700">
            <a:miter lim="400000"/>
          </a:ln>
        </p:spPr>
      </p:pic>
      <p:pic>
        <p:nvPicPr>
          <p:cNvPr id="717" name="Picture 15" descr="Picture 15"/>
          <p:cNvPicPr>
            <a:picLocks noChangeAspect="1"/>
          </p:cNvPicPr>
          <p:nvPr/>
        </p:nvPicPr>
        <p:blipFill>
          <a:blip r:embed="rId4"/>
          <a:stretch>
            <a:fillRect/>
          </a:stretch>
        </p:blipFill>
        <p:spPr>
          <a:xfrm>
            <a:off x="9150622" y="2012862"/>
            <a:ext cx="622711" cy="730340"/>
          </a:xfrm>
          <a:prstGeom prst="rect">
            <a:avLst/>
          </a:prstGeom>
          <a:ln w="12700">
            <a:miter lim="400000"/>
          </a:ln>
        </p:spPr>
      </p:pic>
      <p:pic>
        <p:nvPicPr>
          <p:cNvPr id="718" name="Picture 17" descr="Picture 17"/>
          <p:cNvPicPr>
            <a:picLocks noChangeAspect="1"/>
          </p:cNvPicPr>
          <p:nvPr/>
        </p:nvPicPr>
        <p:blipFill>
          <a:blip r:embed="rId6"/>
          <a:stretch>
            <a:fillRect/>
          </a:stretch>
        </p:blipFill>
        <p:spPr>
          <a:xfrm>
            <a:off x="9912622" y="1976458"/>
            <a:ext cx="656051" cy="766743"/>
          </a:xfrm>
          <a:prstGeom prst="rect">
            <a:avLst/>
          </a:prstGeom>
          <a:ln w="12700">
            <a:miter lim="400000"/>
          </a:ln>
        </p:spPr>
      </p:pic>
      <p:pic>
        <p:nvPicPr>
          <p:cNvPr id="719" name="Picture 18" descr="Picture 18"/>
          <p:cNvPicPr>
            <a:picLocks noChangeAspect="1"/>
          </p:cNvPicPr>
          <p:nvPr/>
        </p:nvPicPr>
        <p:blipFill>
          <a:blip r:embed="rId7"/>
          <a:stretch>
            <a:fillRect/>
          </a:stretch>
        </p:blipFill>
        <p:spPr>
          <a:xfrm>
            <a:off x="3472831" y="5138553"/>
            <a:ext cx="1989342" cy="924007"/>
          </a:xfrm>
          <a:prstGeom prst="rect">
            <a:avLst/>
          </a:prstGeom>
          <a:ln w="12700">
            <a:miter lim="400000"/>
          </a:ln>
        </p:spPr>
      </p:pic>
      <p:pic>
        <p:nvPicPr>
          <p:cNvPr id="720" name="Picture 19" descr="Picture 19"/>
          <p:cNvPicPr>
            <a:picLocks noChangeAspect="1"/>
          </p:cNvPicPr>
          <p:nvPr/>
        </p:nvPicPr>
        <p:blipFill>
          <a:blip r:embed="rId8"/>
          <a:stretch>
            <a:fillRect/>
          </a:stretch>
        </p:blipFill>
        <p:spPr>
          <a:xfrm>
            <a:off x="6240014" y="4958739"/>
            <a:ext cx="984888" cy="1218735"/>
          </a:xfrm>
          <a:prstGeom prst="rect">
            <a:avLst/>
          </a:prstGeom>
          <a:ln w="12700">
            <a:miter lim="400000"/>
          </a:ln>
        </p:spPr>
      </p:pic>
      <p:pic>
        <p:nvPicPr>
          <p:cNvPr id="721" name="Picture 20" descr="Picture 20"/>
          <p:cNvPicPr>
            <a:picLocks/>
          </p:cNvPicPr>
          <p:nvPr/>
        </p:nvPicPr>
        <p:blipFill>
          <a:blip r:embed="rId9"/>
          <a:stretch>
            <a:fillRect/>
          </a:stretch>
        </p:blipFill>
        <p:spPr>
          <a:xfrm>
            <a:off x="8377894" y="5138551"/>
            <a:ext cx="576000" cy="1291445"/>
          </a:xfrm>
          <a:prstGeom prst="rect">
            <a:avLst/>
          </a:prstGeom>
          <a:ln w="12700">
            <a:miter lim="400000"/>
          </a:ln>
        </p:spPr>
      </p:pic>
      <p:sp>
        <p:nvSpPr>
          <p:cNvPr id="723" name="Up-Down Arrow 8"/>
          <p:cNvSpPr/>
          <p:nvPr/>
        </p:nvSpPr>
        <p:spPr>
          <a:xfrm>
            <a:off x="3128944"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724" name="Up-Down Arrow 35"/>
          <p:cNvSpPr/>
          <p:nvPr/>
        </p:nvSpPr>
        <p:spPr>
          <a:xfrm>
            <a:off x="5221284"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725" name="Up-Down Arrow 36"/>
          <p:cNvSpPr/>
          <p:nvPr/>
        </p:nvSpPr>
        <p:spPr>
          <a:xfrm>
            <a:off x="743108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726" name="Up-Down Arrow 37"/>
          <p:cNvSpPr/>
          <p:nvPr/>
        </p:nvSpPr>
        <p:spPr>
          <a:xfrm>
            <a:off x="969385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727" name="Straight Arrow Connector 12"/>
          <p:cNvSpPr/>
          <p:nvPr/>
        </p:nvSpPr>
        <p:spPr>
          <a:xfrm>
            <a:off x="3953255" y="4564115"/>
            <a:ext cx="1058273" cy="236485"/>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28" name="Straight Arrow Connector 42"/>
          <p:cNvSpPr/>
          <p:nvPr/>
        </p:nvSpPr>
        <p:spPr>
          <a:xfrm flipH="1">
            <a:off x="7224899"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29" name="Straight Arrow Connector 43"/>
          <p:cNvSpPr/>
          <p:nvPr/>
        </p:nvSpPr>
        <p:spPr>
          <a:xfrm>
            <a:off x="5710878"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30" name="Straight Arrow Connector 44"/>
          <p:cNvSpPr/>
          <p:nvPr/>
        </p:nvSpPr>
        <p:spPr>
          <a:xfrm flipH="1">
            <a:off x="8770403" y="4564116"/>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31" name="TextBox 31"/>
          <p:cNvSpPr txBox="1"/>
          <p:nvPr/>
        </p:nvSpPr>
        <p:spPr>
          <a:xfrm>
            <a:off x="7224900" y="457200"/>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b="1"/>
            </a:lvl1pPr>
          </a:lstStyle>
          <a:p>
            <a:pPr rtl="1"/>
            <a:r>
              <a:rPr>
                <a:latin typeface="Sakkal Majalla" panose="02000000000000000000" pitchFamily="2" charset="-78"/>
                <a:cs typeface="Sakkal Majalla" panose="02000000000000000000" pitchFamily="2" charset="-78"/>
              </a:rPr>
              <a:t>المشرف على التمرين</a:t>
            </a:r>
          </a:p>
        </p:txBody>
      </p:sp>
      <p:sp>
        <p:nvSpPr>
          <p:cNvPr id="732" name="TextBox 32"/>
          <p:cNvSpPr txBox="1"/>
          <p:nvPr/>
        </p:nvSpPr>
        <p:spPr>
          <a:xfrm>
            <a:off x="2300544" y="1012815"/>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b="1"/>
            </a:lvl1pPr>
          </a:lstStyle>
          <a:p>
            <a:pPr rtl="1"/>
            <a:r>
              <a:rPr>
                <a:latin typeface="Sakkal Majalla" panose="02000000000000000000" pitchFamily="2" charset="-78"/>
                <a:cs typeface="Sakkal Majalla" panose="02000000000000000000" pitchFamily="2" charset="-78"/>
              </a:rPr>
              <a:t>المدربون</a:t>
            </a:r>
          </a:p>
        </p:txBody>
      </p:sp>
      <p:sp>
        <p:nvSpPr>
          <p:cNvPr id="733" name="TextBox 33"/>
          <p:cNvSpPr txBox="1"/>
          <p:nvPr/>
        </p:nvSpPr>
        <p:spPr>
          <a:xfrm>
            <a:off x="3648457" y="1022131"/>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b="1"/>
            </a:lvl1pPr>
          </a:lstStyle>
          <a:p>
            <a:pPr rtl="1"/>
            <a:r>
              <a:rPr>
                <a:latin typeface="Sakkal Majalla" panose="02000000000000000000" pitchFamily="2" charset="-78"/>
                <a:cs typeface="Sakkal Majalla" panose="02000000000000000000" pitchFamily="2" charset="-78"/>
              </a:rPr>
              <a:t>المُقيّمون</a:t>
            </a:r>
          </a:p>
        </p:txBody>
      </p:sp>
      <p:sp>
        <p:nvSpPr>
          <p:cNvPr id="734" name="TextBox 38"/>
          <p:cNvSpPr txBox="1"/>
          <p:nvPr/>
        </p:nvSpPr>
        <p:spPr>
          <a:xfrm>
            <a:off x="5462172" y="3673890"/>
            <a:ext cx="2834640" cy="646331"/>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b="1"/>
            </a:lvl1pPr>
          </a:lstStyle>
          <a:p>
            <a:pPr rtl="1"/>
            <a:r>
              <a:rPr dirty="0" err="1">
                <a:latin typeface="Sakkal Majalla" panose="02000000000000000000" pitchFamily="2" charset="-78"/>
                <a:cs typeface="Sakkal Majalla" panose="02000000000000000000" pitchFamily="2" charset="-78"/>
              </a:rPr>
              <a:t>المشاركون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(أ</a:t>
            </a:r>
            <a:r>
              <a:rPr dirty="0" err="1">
                <a:latin typeface="Sakkal Majalla" panose="02000000000000000000" pitchFamily="2" charset="-78"/>
                <a:cs typeface="Sakkal Majalla" panose="02000000000000000000" pitchFamily="2" charset="-78"/>
              </a:rPr>
              <a:t>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735" name="TextBox 40"/>
          <p:cNvSpPr txBox="1"/>
          <p:nvPr/>
        </p:nvSpPr>
        <p:spPr>
          <a:xfrm>
            <a:off x="9679971" y="5231222"/>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b="1"/>
            </a:lvl1pPr>
          </a:lstStyle>
          <a:p>
            <a:pPr rtl="1"/>
            <a:r>
              <a:rPr>
                <a:latin typeface="Sakkal Majalla" panose="02000000000000000000" pitchFamily="2" charset="-78"/>
                <a:cs typeface="Sakkal Majalla" panose="02000000000000000000" pitchFamily="2" charset="-78"/>
              </a:rPr>
              <a:t>ممثلو الأدوار</a:t>
            </a:r>
          </a:p>
        </p:txBody>
      </p:sp>
      <p:sp>
        <p:nvSpPr>
          <p:cNvPr id="736" name="Right Bracket 13"/>
          <p:cNvSpPr/>
          <p:nvPr/>
        </p:nvSpPr>
        <p:spPr>
          <a:xfrm rot="16200000">
            <a:off x="5911133" y="2049710"/>
            <a:ext cx="687711" cy="6413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86"/>
                  <a:pt x="21600" y="192"/>
                </a:cubicBezTo>
                <a:lnTo>
                  <a:pt x="21600" y="21408"/>
                </a:lnTo>
                <a:cubicBezTo>
                  <a:pt x="21600" y="21514"/>
                  <a:pt x="11929" y="21600"/>
                  <a:pt x="0" y="21600"/>
                </a:cubicBezTo>
              </a:path>
            </a:pathLst>
          </a:custGeom>
          <a:ln w="38100">
            <a:solidFill>
              <a:srgbClr val="000000"/>
            </a:solidFill>
            <a:miter/>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sp>
        <p:nvSpPr>
          <p:cNvPr id="4" name="Title 1">
            <a:extLst>
              <a:ext uri="{FF2B5EF4-FFF2-40B4-BE49-F238E27FC236}">
                <a16:creationId xmlns:a16="http://schemas.microsoft.com/office/drawing/2014/main" id="{EE8E4626-71C3-CBB7-6118-B0D4ADF7424A}"/>
              </a:ext>
            </a:extLst>
          </p:cNvPr>
          <p:cNvSpPr txBox="1">
            <a:spLocks noGrp="1"/>
          </p:cNvSpPr>
          <p:nvPr>
            <p:ph type="title"/>
          </p:nvPr>
        </p:nvSpPr>
        <p:spPr>
          <a:xfrm>
            <a:off x="144001" y="36000"/>
            <a:ext cx="5335634" cy="672576"/>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706"/>
                                        </p:tgtEl>
                                        <p:attrNameLst>
                                          <p:attrName>style.visibility</p:attrName>
                                        </p:attrNameLst>
                                      </p:cBhvr>
                                      <p:to>
                                        <p:strVal val="visible"/>
                                      </p:to>
                                    </p:set>
                                    <p:animEffect transition="in" filter="fade">
                                      <p:cBhvr>
                                        <p:cTn id="7" dur="500"/>
                                        <p:tgtEl>
                                          <p:spTgt spid="706"/>
                                        </p:tgtEl>
                                      </p:cBhvr>
                                    </p:animEffect>
                                  </p:childTnLst>
                                </p:cTn>
                              </p:par>
                            </p:childTnLst>
                          </p:cTn>
                        </p:par>
                        <p:par>
                          <p:cTn id="8" fill="hold">
                            <p:stCondLst>
                              <p:cond delay="500"/>
                            </p:stCondLst>
                            <p:childTnLst>
                              <p:par>
                                <p:cTn id="9" presetID="10" presetClass="entr" fill="hold" grpId="0" nodeType="afterEffect">
                                  <p:stCondLst>
                                    <p:cond delay="0"/>
                                  </p:stCondLst>
                                  <p:iterate>
                                    <p:tmAbs val="0"/>
                                  </p:iterate>
                                  <p:childTnLst>
                                    <p:set>
                                      <p:cBhvr>
                                        <p:cTn id="10" fill="hold"/>
                                        <p:tgtEl>
                                          <p:spTgt spid="707"/>
                                        </p:tgtEl>
                                        <p:attrNameLst>
                                          <p:attrName>style.visibility</p:attrName>
                                        </p:attrNameLst>
                                      </p:cBhvr>
                                      <p:to>
                                        <p:strVal val="visible"/>
                                      </p:to>
                                    </p:set>
                                    <p:animEffect transition="in" filter="fade">
                                      <p:cBhvr>
                                        <p:cTn id="11" dur="500"/>
                                        <p:tgtEl>
                                          <p:spTgt spid="707"/>
                                        </p:tgtEl>
                                      </p:cBhvr>
                                    </p:animEffect>
                                  </p:childTnLst>
                                </p:cTn>
                              </p:par>
                            </p:childTnLst>
                          </p:cTn>
                        </p:par>
                        <p:par>
                          <p:cTn id="12" fill="hold">
                            <p:stCondLst>
                              <p:cond delay="1000"/>
                            </p:stCondLst>
                            <p:childTnLst>
                              <p:par>
                                <p:cTn id="13" presetID="10" presetClass="entr" fill="hold" grpId="0" nodeType="afterEffect">
                                  <p:stCondLst>
                                    <p:cond delay="0"/>
                                  </p:stCondLst>
                                  <p:iterate>
                                    <p:tmAbs val="0"/>
                                  </p:iterate>
                                  <p:childTnLst>
                                    <p:set>
                                      <p:cBhvr>
                                        <p:cTn id="14" fill="hold"/>
                                        <p:tgtEl>
                                          <p:spTgt spid="708"/>
                                        </p:tgtEl>
                                        <p:attrNameLst>
                                          <p:attrName>style.visibility</p:attrName>
                                        </p:attrNameLst>
                                      </p:cBhvr>
                                      <p:to>
                                        <p:strVal val="visible"/>
                                      </p:to>
                                    </p:set>
                                    <p:animEffect transition="in" filter="fade">
                                      <p:cBhvr>
                                        <p:cTn id="15" dur="500"/>
                                        <p:tgtEl>
                                          <p:spTgt spid="708"/>
                                        </p:tgtEl>
                                      </p:cBhvr>
                                    </p:animEffect>
                                  </p:childTnLst>
                                </p:cTn>
                              </p:par>
                            </p:childTnLst>
                          </p:cTn>
                        </p:par>
                        <p:par>
                          <p:cTn id="16" fill="hold">
                            <p:stCondLst>
                              <p:cond delay="1500"/>
                            </p:stCondLst>
                            <p:childTnLst>
                              <p:par>
                                <p:cTn id="17" presetID="10" presetClass="entr" fill="hold" grpId="0" nodeType="afterEffect">
                                  <p:stCondLst>
                                    <p:cond delay="0"/>
                                  </p:stCondLst>
                                  <p:iterate>
                                    <p:tmAbs val="0"/>
                                  </p:iterate>
                                  <p:childTnLst>
                                    <p:set>
                                      <p:cBhvr>
                                        <p:cTn id="18" fill="hold"/>
                                        <p:tgtEl>
                                          <p:spTgt spid="709"/>
                                        </p:tgtEl>
                                        <p:attrNameLst>
                                          <p:attrName>style.visibility</p:attrName>
                                        </p:attrNameLst>
                                      </p:cBhvr>
                                      <p:to>
                                        <p:strVal val="visible"/>
                                      </p:to>
                                    </p:set>
                                    <p:animEffect transition="in" filter="fade">
                                      <p:cBhvr>
                                        <p:cTn id="19" dur="500"/>
                                        <p:tgtEl>
                                          <p:spTgt spid="709"/>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fill="hold" grpId="0" nodeType="clickEffect">
                                  <p:stCondLst>
                                    <p:cond delay="0"/>
                                  </p:stCondLst>
                                  <p:iterate>
                                    <p:tmAbs val="0"/>
                                  </p:iterate>
                                  <p:childTnLst>
                                    <p:set>
                                      <p:cBhvr>
                                        <p:cTn id="23" fill="hold"/>
                                        <p:tgtEl>
                                          <p:spTgt spid="734"/>
                                        </p:tgtEl>
                                        <p:attrNameLst>
                                          <p:attrName>style.visibility</p:attrName>
                                        </p:attrNameLst>
                                      </p:cBhvr>
                                      <p:to>
                                        <p:strVal val="visible"/>
                                      </p:to>
                                    </p:set>
                                    <p:animEffect transition="in" filter="fade">
                                      <p:cBhvr>
                                        <p:cTn id="24" dur="500"/>
                                        <p:tgtEl>
                                          <p:spTgt spid="73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fill="hold" grpId="0" nodeType="clickEffect">
                                  <p:stCondLst>
                                    <p:cond delay="0"/>
                                  </p:stCondLst>
                                  <p:iterate>
                                    <p:tmAbs val="0"/>
                                  </p:iterate>
                                  <p:childTnLst>
                                    <p:set>
                                      <p:cBhvr>
                                        <p:cTn id="28" fill="hold"/>
                                        <p:tgtEl>
                                          <p:spTgt spid="710"/>
                                        </p:tgtEl>
                                        <p:attrNameLst>
                                          <p:attrName>style.visibility</p:attrName>
                                        </p:attrNameLst>
                                      </p:cBhvr>
                                      <p:to>
                                        <p:strVal val="visible"/>
                                      </p:to>
                                    </p:set>
                                    <p:animEffect transition="in" filter="fade">
                                      <p:cBhvr>
                                        <p:cTn id="29" dur="500"/>
                                        <p:tgtEl>
                                          <p:spTgt spid="710"/>
                                        </p:tgtEl>
                                      </p:cBhvr>
                                    </p:animEffect>
                                  </p:childTnLst>
                                </p:cTn>
                              </p:par>
                            </p:childTnLst>
                          </p:cTn>
                        </p:par>
                        <p:par>
                          <p:cTn id="30" fill="hold">
                            <p:stCondLst>
                              <p:cond delay="500"/>
                            </p:stCondLst>
                            <p:childTnLst>
                              <p:par>
                                <p:cTn id="31" presetID="10" presetClass="entr" fill="hold" grpId="0" nodeType="afterEffect">
                                  <p:stCondLst>
                                    <p:cond delay="0"/>
                                  </p:stCondLst>
                                  <p:iterate>
                                    <p:tmAbs val="0"/>
                                  </p:iterate>
                                  <p:childTnLst>
                                    <p:set>
                                      <p:cBhvr>
                                        <p:cTn id="32" fill="hold"/>
                                        <p:tgtEl>
                                          <p:spTgt spid="713"/>
                                        </p:tgtEl>
                                        <p:attrNameLst>
                                          <p:attrName>style.visibility</p:attrName>
                                        </p:attrNameLst>
                                      </p:cBhvr>
                                      <p:to>
                                        <p:strVal val="visible"/>
                                      </p:to>
                                    </p:set>
                                    <p:animEffect transition="in" filter="fade">
                                      <p:cBhvr>
                                        <p:cTn id="33" dur="500"/>
                                        <p:tgtEl>
                                          <p:spTgt spid="713"/>
                                        </p:tgtEl>
                                      </p:cBhvr>
                                    </p:animEffect>
                                  </p:childTnLst>
                                </p:cTn>
                              </p:par>
                            </p:childTnLst>
                          </p:cTn>
                        </p:par>
                        <p:par>
                          <p:cTn id="34" fill="hold">
                            <p:stCondLst>
                              <p:cond delay="1000"/>
                            </p:stCondLst>
                            <p:childTnLst>
                              <p:par>
                                <p:cTn id="35" presetID="10" presetClass="entr" fill="hold" grpId="0" nodeType="afterEffect">
                                  <p:stCondLst>
                                    <p:cond delay="0"/>
                                  </p:stCondLst>
                                  <p:iterate>
                                    <p:tmAbs val="0"/>
                                  </p:iterate>
                                  <p:childTnLst>
                                    <p:set>
                                      <p:cBhvr>
                                        <p:cTn id="36" fill="hold"/>
                                        <p:tgtEl>
                                          <p:spTgt spid="715"/>
                                        </p:tgtEl>
                                        <p:attrNameLst>
                                          <p:attrName>style.visibility</p:attrName>
                                        </p:attrNameLst>
                                      </p:cBhvr>
                                      <p:to>
                                        <p:strVal val="visible"/>
                                      </p:to>
                                    </p:set>
                                    <p:animEffect transition="in" filter="fade">
                                      <p:cBhvr>
                                        <p:cTn id="37" dur="500"/>
                                        <p:tgtEl>
                                          <p:spTgt spid="715"/>
                                        </p:tgtEl>
                                      </p:cBhvr>
                                    </p:animEffect>
                                  </p:childTnLst>
                                </p:cTn>
                              </p:par>
                            </p:childTnLst>
                          </p:cTn>
                        </p:par>
                        <p:par>
                          <p:cTn id="38" fill="hold">
                            <p:stCondLst>
                              <p:cond delay="1500"/>
                            </p:stCondLst>
                            <p:childTnLst>
                              <p:par>
                                <p:cTn id="39" presetID="10" presetClass="entr" fill="hold" grpId="0" nodeType="afterEffect">
                                  <p:stCondLst>
                                    <p:cond delay="0"/>
                                  </p:stCondLst>
                                  <p:iterate>
                                    <p:tmAbs val="0"/>
                                  </p:iterate>
                                  <p:childTnLst>
                                    <p:set>
                                      <p:cBhvr>
                                        <p:cTn id="40" fill="hold"/>
                                        <p:tgtEl>
                                          <p:spTgt spid="717"/>
                                        </p:tgtEl>
                                        <p:attrNameLst>
                                          <p:attrName>style.visibility</p:attrName>
                                        </p:attrNameLst>
                                      </p:cBhvr>
                                      <p:to>
                                        <p:strVal val="visible"/>
                                      </p:to>
                                    </p:set>
                                    <p:animEffect transition="in" filter="fade">
                                      <p:cBhvr>
                                        <p:cTn id="41" dur="500"/>
                                        <p:tgtEl>
                                          <p:spTgt spid="717"/>
                                        </p:tgtEl>
                                      </p:cBhvr>
                                    </p:animEffect>
                                  </p:childTnLst>
                                </p:cTn>
                              </p:par>
                            </p:childTnLst>
                          </p:cTn>
                        </p:par>
                        <p:par>
                          <p:cTn id="42" fill="hold">
                            <p:stCondLst>
                              <p:cond delay="2000"/>
                            </p:stCondLst>
                            <p:childTnLst>
                              <p:par>
                                <p:cTn id="43" presetID="10" presetClass="entr" fill="hold" grpId="0" nodeType="afterEffect">
                                  <p:stCondLst>
                                    <p:cond delay="0"/>
                                  </p:stCondLst>
                                  <p:iterate>
                                    <p:tmAbs val="0"/>
                                  </p:iterate>
                                  <p:childTnLst>
                                    <p:set>
                                      <p:cBhvr>
                                        <p:cTn id="44" fill="hold"/>
                                        <p:tgtEl>
                                          <p:spTgt spid="732"/>
                                        </p:tgtEl>
                                        <p:attrNameLst>
                                          <p:attrName>style.visibility</p:attrName>
                                        </p:attrNameLst>
                                      </p:cBhvr>
                                      <p:to>
                                        <p:strVal val="visible"/>
                                      </p:to>
                                    </p:set>
                                    <p:animEffect transition="in" filter="fade">
                                      <p:cBhvr>
                                        <p:cTn id="45" dur="500"/>
                                        <p:tgtEl>
                                          <p:spTgt spid="732"/>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fill="hold" grpId="0" nodeType="clickEffect">
                                  <p:stCondLst>
                                    <p:cond delay="0"/>
                                  </p:stCondLst>
                                  <p:iterate>
                                    <p:tmAbs val="0"/>
                                  </p:iterate>
                                  <p:childTnLst>
                                    <p:set>
                                      <p:cBhvr>
                                        <p:cTn id="49" fill="hold"/>
                                        <p:tgtEl>
                                          <p:spTgt spid="712"/>
                                        </p:tgtEl>
                                        <p:attrNameLst>
                                          <p:attrName>style.visibility</p:attrName>
                                        </p:attrNameLst>
                                      </p:cBhvr>
                                      <p:to>
                                        <p:strVal val="visible"/>
                                      </p:to>
                                    </p:set>
                                    <p:animEffect transition="in" filter="fade">
                                      <p:cBhvr>
                                        <p:cTn id="50" dur="500"/>
                                        <p:tgtEl>
                                          <p:spTgt spid="712"/>
                                        </p:tgtEl>
                                      </p:cBhvr>
                                    </p:animEffect>
                                  </p:childTnLst>
                                </p:cTn>
                              </p:par>
                            </p:childTnLst>
                          </p:cTn>
                        </p:par>
                        <p:par>
                          <p:cTn id="51" fill="hold">
                            <p:stCondLst>
                              <p:cond delay="500"/>
                            </p:stCondLst>
                            <p:childTnLst>
                              <p:par>
                                <p:cTn id="52" presetID="10" presetClass="entr" fill="hold" grpId="0" nodeType="afterEffect">
                                  <p:stCondLst>
                                    <p:cond delay="0"/>
                                  </p:stCondLst>
                                  <p:iterate>
                                    <p:tmAbs val="0"/>
                                  </p:iterate>
                                  <p:childTnLst>
                                    <p:set>
                                      <p:cBhvr>
                                        <p:cTn id="53" fill="hold"/>
                                        <p:tgtEl>
                                          <p:spTgt spid="714"/>
                                        </p:tgtEl>
                                        <p:attrNameLst>
                                          <p:attrName>style.visibility</p:attrName>
                                        </p:attrNameLst>
                                      </p:cBhvr>
                                      <p:to>
                                        <p:strVal val="visible"/>
                                      </p:to>
                                    </p:set>
                                    <p:animEffect transition="in" filter="fade">
                                      <p:cBhvr>
                                        <p:cTn id="54" dur="500"/>
                                        <p:tgtEl>
                                          <p:spTgt spid="714"/>
                                        </p:tgtEl>
                                      </p:cBhvr>
                                    </p:animEffect>
                                  </p:childTnLst>
                                </p:cTn>
                              </p:par>
                            </p:childTnLst>
                          </p:cTn>
                        </p:par>
                        <p:par>
                          <p:cTn id="55" fill="hold">
                            <p:stCondLst>
                              <p:cond delay="1000"/>
                            </p:stCondLst>
                            <p:childTnLst>
                              <p:par>
                                <p:cTn id="56" presetID="10" presetClass="entr" fill="hold" grpId="0" nodeType="afterEffect">
                                  <p:stCondLst>
                                    <p:cond delay="0"/>
                                  </p:stCondLst>
                                  <p:iterate>
                                    <p:tmAbs val="0"/>
                                  </p:iterate>
                                  <p:childTnLst>
                                    <p:set>
                                      <p:cBhvr>
                                        <p:cTn id="57" fill="hold"/>
                                        <p:tgtEl>
                                          <p:spTgt spid="716"/>
                                        </p:tgtEl>
                                        <p:attrNameLst>
                                          <p:attrName>style.visibility</p:attrName>
                                        </p:attrNameLst>
                                      </p:cBhvr>
                                      <p:to>
                                        <p:strVal val="visible"/>
                                      </p:to>
                                    </p:set>
                                    <p:animEffect transition="in" filter="fade">
                                      <p:cBhvr>
                                        <p:cTn id="58" dur="500"/>
                                        <p:tgtEl>
                                          <p:spTgt spid="716"/>
                                        </p:tgtEl>
                                      </p:cBhvr>
                                    </p:animEffect>
                                  </p:childTnLst>
                                </p:cTn>
                              </p:par>
                            </p:childTnLst>
                          </p:cTn>
                        </p:par>
                        <p:par>
                          <p:cTn id="59" fill="hold">
                            <p:stCondLst>
                              <p:cond delay="1500"/>
                            </p:stCondLst>
                            <p:childTnLst>
                              <p:par>
                                <p:cTn id="60" presetID="10" presetClass="entr" fill="hold" grpId="0" nodeType="afterEffect">
                                  <p:stCondLst>
                                    <p:cond delay="0"/>
                                  </p:stCondLst>
                                  <p:iterate>
                                    <p:tmAbs val="0"/>
                                  </p:iterate>
                                  <p:childTnLst>
                                    <p:set>
                                      <p:cBhvr>
                                        <p:cTn id="61" fill="hold"/>
                                        <p:tgtEl>
                                          <p:spTgt spid="718"/>
                                        </p:tgtEl>
                                        <p:attrNameLst>
                                          <p:attrName>style.visibility</p:attrName>
                                        </p:attrNameLst>
                                      </p:cBhvr>
                                      <p:to>
                                        <p:strVal val="visible"/>
                                      </p:to>
                                    </p:set>
                                    <p:animEffect transition="in" filter="fade">
                                      <p:cBhvr>
                                        <p:cTn id="62" dur="500"/>
                                        <p:tgtEl>
                                          <p:spTgt spid="718"/>
                                        </p:tgtEl>
                                      </p:cBhvr>
                                    </p:animEffect>
                                  </p:childTnLst>
                                </p:cTn>
                              </p:par>
                            </p:childTnLst>
                          </p:cTn>
                        </p:par>
                        <p:par>
                          <p:cTn id="63" fill="hold">
                            <p:stCondLst>
                              <p:cond delay="2000"/>
                            </p:stCondLst>
                            <p:childTnLst>
                              <p:par>
                                <p:cTn id="64" presetID="10" presetClass="entr" fill="hold" grpId="0" nodeType="afterEffect">
                                  <p:stCondLst>
                                    <p:cond delay="0"/>
                                  </p:stCondLst>
                                  <p:iterate>
                                    <p:tmAbs val="0"/>
                                  </p:iterate>
                                  <p:childTnLst>
                                    <p:set>
                                      <p:cBhvr>
                                        <p:cTn id="65" fill="hold"/>
                                        <p:tgtEl>
                                          <p:spTgt spid="733"/>
                                        </p:tgtEl>
                                        <p:attrNameLst>
                                          <p:attrName>style.visibility</p:attrName>
                                        </p:attrNameLst>
                                      </p:cBhvr>
                                      <p:to>
                                        <p:strVal val="visible"/>
                                      </p:to>
                                    </p:set>
                                    <p:animEffect transition="in" filter="fade">
                                      <p:cBhvr>
                                        <p:cTn id="66" dur="500"/>
                                        <p:tgtEl>
                                          <p:spTgt spid="733"/>
                                        </p:tgtEl>
                                      </p:cBhvr>
                                    </p:animEffect>
                                  </p:childTnLst>
                                </p:cTn>
                              </p:par>
                            </p:childTnLst>
                          </p:cTn>
                        </p:par>
                      </p:childTnLst>
                    </p:cTn>
                  </p:par>
                  <p:par>
                    <p:cTn id="67" fill="hold">
                      <p:stCondLst>
                        <p:cond delay="indefinite"/>
                      </p:stCondLst>
                      <p:childTnLst>
                        <p:par>
                          <p:cTn id="68" fill="hold">
                            <p:stCondLst>
                              <p:cond delay="0"/>
                            </p:stCondLst>
                            <p:childTnLst>
                              <p:par>
                                <p:cTn id="69" presetID="23" presetClass="entr" presetSubtype="16" fill="hold" grpId="0" nodeType="clickEffect">
                                  <p:stCondLst>
                                    <p:cond delay="0"/>
                                  </p:stCondLst>
                                  <p:iterate>
                                    <p:tmAbs val="0"/>
                                  </p:iterate>
                                  <p:childTnLst>
                                    <p:set>
                                      <p:cBhvr>
                                        <p:cTn id="70" fill="hold"/>
                                        <p:tgtEl>
                                          <p:spTgt spid="723"/>
                                        </p:tgtEl>
                                        <p:attrNameLst>
                                          <p:attrName>style.visibility</p:attrName>
                                        </p:attrNameLst>
                                      </p:cBhvr>
                                      <p:to>
                                        <p:strVal val="visible"/>
                                      </p:to>
                                    </p:set>
                                    <p:anim calcmode="lin" valueType="num">
                                      <p:cBhvr>
                                        <p:cTn id="71" dur="500" fill="hold"/>
                                        <p:tgtEl>
                                          <p:spTgt spid="723"/>
                                        </p:tgtEl>
                                        <p:attrNameLst>
                                          <p:attrName>ppt_w</p:attrName>
                                        </p:attrNameLst>
                                      </p:cBhvr>
                                      <p:tavLst>
                                        <p:tav tm="0">
                                          <p:val>
                                            <p:fltVal val="0"/>
                                          </p:val>
                                        </p:tav>
                                        <p:tav tm="100000">
                                          <p:val>
                                            <p:strVal val="#ppt_w"/>
                                          </p:val>
                                        </p:tav>
                                      </p:tavLst>
                                    </p:anim>
                                    <p:anim calcmode="lin" valueType="num">
                                      <p:cBhvr>
                                        <p:cTn id="72" dur="500" fill="hold"/>
                                        <p:tgtEl>
                                          <p:spTgt spid="723"/>
                                        </p:tgtEl>
                                        <p:attrNameLst>
                                          <p:attrName>ppt_h</p:attrName>
                                        </p:attrNameLst>
                                      </p:cBhvr>
                                      <p:tavLst>
                                        <p:tav tm="0">
                                          <p:val>
                                            <p:fltVal val="0"/>
                                          </p:val>
                                        </p:tav>
                                        <p:tav tm="100000">
                                          <p:val>
                                            <p:strVal val="#ppt_h"/>
                                          </p:val>
                                        </p:tav>
                                      </p:tavLst>
                                    </p:anim>
                                  </p:childTnLst>
                                </p:cTn>
                              </p:par>
                            </p:childTnLst>
                          </p:cTn>
                        </p:par>
                        <p:par>
                          <p:cTn id="73" fill="hold">
                            <p:stCondLst>
                              <p:cond delay="500"/>
                            </p:stCondLst>
                            <p:childTnLst>
                              <p:par>
                                <p:cTn id="74" presetID="23" presetClass="entr" presetSubtype="16" fill="hold" grpId="0" nodeType="afterEffect">
                                  <p:stCondLst>
                                    <p:cond delay="0"/>
                                  </p:stCondLst>
                                  <p:iterate>
                                    <p:tmAbs val="0"/>
                                  </p:iterate>
                                  <p:childTnLst>
                                    <p:set>
                                      <p:cBhvr>
                                        <p:cTn id="75" fill="hold"/>
                                        <p:tgtEl>
                                          <p:spTgt spid="724"/>
                                        </p:tgtEl>
                                        <p:attrNameLst>
                                          <p:attrName>style.visibility</p:attrName>
                                        </p:attrNameLst>
                                      </p:cBhvr>
                                      <p:to>
                                        <p:strVal val="visible"/>
                                      </p:to>
                                    </p:set>
                                    <p:anim calcmode="lin" valueType="num">
                                      <p:cBhvr>
                                        <p:cTn id="76" dur="500" fill="hold"/>
                                        <p:tgtEl>
                                          <p:spTgt spid="724"/>
                                        </p:tgtEl>
                                        <p:attrNameLst>
                                          <p:attrName>ppt_w</p:attrName>
                                        </p:attrNameLst>
                                      </p:cBhvr>
                                      <p:tavLst>
                                        <p:tav tm="0">
                                          <p:val>
                                            <p:fltVal val="0"/>
                                          </p:val>
                                        </p:tav>
                                        <p:tav tm="100000">
                                          <p:val>
                                            <p:strVal val="#ppt_w"/>
                                          </p:val>
                                        </p:tav>
                                      </p:tavLst>
                                    </p:anim>
                                    <p:anim calcmode="lin" valueType="num">
                                      <p:cBhvr>
                                        <p:cTn id="77" dur="500" fill="hold"/>
                                        <p:tgtEl>
                                          <p:spTgt spid="724"/>
                                        </p:tgtEl>
                                        <p:attrNameLst>
                                          <p:attrName>ppt_h</p:attrName>
                                        </p:attrNameLst>
                                      </p:cBhvr>
                                      <p:tavLst>
                                        <p:tav tm="0">
                                          <p:val>
                                            <p:fltVal val="0"/>
                                          </p:val>
                                        </p:tav>
                                        <p:tav tm="100000">
                                          <p:val>
                                            <p:strVal val="#ppt_h"/>
                                          </p:val>
                                        </p:tav>
                                      </p:tavLst>
                                    </p:anim>
                                  </p:childTnLst>
                                </p:cTn>
                              </p:par>
                            </p:childTnLst>
                          </p:cTn>
                        </p:par>
                        <p:par>
                          <p:cTn id="78" fill="hold">
                            <p:stCondLst>
                              <p:cond delay="1000"/>
                            </p:stCondLst>
                            <p:childTnLst>
                              <p:par>
                                <p:cTn id="79" presetID="23" presetClass="entr" presetSubtype="16" fill="hold" grpId="0" nodeType="afterEffect">
                                  <p:stCondLst>
                                    <p:cond delay="0"/>
                                  </p:stCondLst>
                                  <p:iterate>
                                    <p:tmAbs val="0"/>
                                  </p:iterate>
                                  <p:childTnLst>
                                    <p:set>
                                      <p:cBhvr>
                                        <p:cTn id="80" fill="hold"/>
                                        <p:tgtEl>
                                          <p:spTgt spid="725"/>
                                        </p:tgtEl>
                                        <p:attrNameLst>
                                          <p:attrName>style.visibility</p:attrName>
                                        </p:attrNameLst>
                                      </p:cBhvr>
                                      <p:to>
                                        <p:strVal val="visible"/>
                                      </p:to>
                                    </p:set>
                                    <p:anim calcmode="lin" valueType="num">
                                      <p:cBhvr>
                                        <p:cTn id="81" dur="500" fill="hold"/>
                                        <p:tgtEl>
                                          <p:spTgt spid="725"/>
                                        </p:tgtEl>
                                        <p:attrNameLst>
                                          <p:attrName>ppt_w</p:attrName>
                                        </p:attrNameLst>
                                      </p:cBhvr>
                                      <p:tavLst>
                                        <p:tav tm="0">
                                          <p:val>
                                            <p:fltVal val="0"/>
                                          </p:val>
                                        </p:tav>
                                        <p:tav tm="100000">
                                          <p:val>
                                            <p:strVal val="#ppt_w"/>
                                          </p:val>
                                        </p:tav>
                                      </p:tavLst>
                                    </p:anim>
                                    <p:anim calcmode="lin" valueType="num">
                                      <p:cBhvr>
                                        <p:cTn id="82" dur="500" fill="hold"/>
                                        <p:tgtEl>
                                          <p:spTgt spid="725"/>
                                        </p:tgtEl>
                                        <p:attrNameLst>
                                          <p:attrName>ppt_h</p:attrName>
                                        </p:attrNameLst>
                                      </p:cBhvr>
                                      <p:tavLst>
                                        <p:tav tm="0">
                                          <p:val>
                                            <p:fltVal val="0"/>
                                          </p:val>
                                        </p:tav>
                                        <p:tav tm="100000">
                                          <p:val>
                                            <p:strVal val="#ppt_h"/>
                                          </p:val>
                                        </p:tav>
                                      </p:tavLst>
                                    </p:anim>
                                  </p:childTnLst>
                                </p:cTn>
                              </p:par>
                            </p:childTnLst>
                          </p:cTn>
                        </p:par>
                        <p:par>
                          <p:cTn id="83" fill="hold">
                            <p:stCondLst>
                              <p:cond delay="1500"/>
                            </p:stCondLst>
                            <p:childTnLst>
                              <p:par>
                                <p:cTn id="84" presetID="23" presetClass="entr" presetSubtype="16" fill="hold" grpId="0" nodeType="afterEffect">
                                  <p:stCondLst>
                                    <p:cond delay="0"/>
                                  </p:stCondLst>
                                  <p:iterate>
                                    <p:tmAbs val="0"/>
                                  </p:iterate>
                                  <p:childTnLst>
                                    <p:set>
                                      <p:cBhvr>
                                        <p:cTn id="85" fill="hold"/>
                                        <p:tgtEl>
                                          <p:spTgt spid="726"/>
                                        </p:tgtEl>
                                        <p:attrNameLst>
                                          <p:attrName>style.visibility</p:attrName>
                                        </p:attrNameLst>
                                      </p:cBhvr>
                                      <p:to>
                                        <p:strVal val="visible"/>
                                      </p:to>
                                    </p:set>
                                    <p:anim calcmode="lin" valueType="num">
                                      <p:cBhvr>
                                        <p:cTn id="86" dur="500" fill="hold"/>
                                        <p:tgtEl>
                                          <p:spTgt spid="726"/>
                                        </p:tgtEl>
                                        <p:attrNameLst>
                                          <p:attrName>ppt_w</p:attrName>
                                        </p:attrNameLst>
                                      </p:cBhvr>
                                      <p:tavLst>
                                        <p:tav tm="0">
                                          <p:val>
                                            <p:fltVal val="0"/>
                                          </p:val>
                                        </p:tav>
                                        <p:tav tm="100000">
                                          <p:val>
                                            <p:strVal val="#ppt_w"/>
                                          </p:val>
                                        </p:tav>
                                      </p:tavLst>
                                    </p:anim>
                                    <p:anim calcmode="lin" valueType="num">
                                      <p:cBhvr>
                                        <p:cTn id="87" dur="500" fill="hold"/>
                                        <p:tgtEl>
                                          <p:spTgt spid="726"/>
                                        </p:tgtEl>
                                        <p:attrNameLst>
                                          <p:attrName>ppt_h</p:attrName>
                                        </p:attrNameLst>
                                      </p:cBhvr>
                                      <p:tavLst>
                                        <p:tav tm="0">
                                          <p:val>
                                            <p:fltVal val="0"/>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grpId="0" nodeType="clickEffect">
                                  <p:stCondLst>
                                    <p:cond delay="0"/>
                                  </p:stCondLst>
                                  <p:iterate>
                                    <p:tmAbs val="0"/>
                                  </p:iterate>
                                  <p:childTnLst>
                                    <p:set>
                                      <p:cBhvr>
                                        <p:cTn id="91" fill="hold"/>
                                        <p:tgtEl>
                                          <p:spTgt spid="719"/>
                                        </p:tgtEl>
                                        <p:attrNameLst>
                                          <p:attrName>style.visibility</p:attrName>
                                        </p:attrNameLst>
                                      </p:cBhvr>
                                      <p:to>
                                        <p:strVal val="visible"/>
                                      </p:to>
                                    </p:set>
                                    <p:animEffect transition="in" filter="wipe(up)">
                                      <p:cBhvr>
                                        <p:cTn id="92" dur="500"/>
                                        <p:tgtEl>
                                          <p:spTgt spid="719"/>
                                        </p:tgtEl>
                                      </p:cBhvr>
                                    </p:animEffect>
                                  </p:childTnLst>
                                </p:cTn>
                              </p:par>
                            </p:childTnLst>
                          </p:cTn>
                        </p:par>
                        <p:par>
                          <p:cTn id="93" fill="hold">
                            <p:stCondLst>
                              <p:cond delay="500"/>
                            </p:stCondLst>
                            <p:childTnLst>
                              <p:par>
                                <p:cTn id="94" presetID="22" presetClass="entr" presetSubtype="1" fill="hold" grpId="0" nodeType="afterEffect">
                                  <p:stCondLst>
                                    <p:cond delay="0"/>
                                  </p:stCondLst>
                                  <p:iterate>
                                    <p:tmAbs val="0"/>
                                  </p:iterate>
                                  <p:childTnLst>
                                    <p:set>
                                      <p:cBhvr>
                                        <p:cTn id="95" fill="hold"/>
                                        <p:tgtEl>
                                          <p:spTgt spid="720"/>
                                        </p:tgtEl>
                                        <p:attrNameLst>
                                          <p:attrName>style.visibility</p:attrName>
                                        </p:attrNameLst>
                                      </p:cBhvr>
                                      <p:to>
                                        <p:strVal val="visible"/>
                                      </p:to>
                                    </p:set>
                                    <p:animEffect transition="in" filter="wipe(up)">
                                      <p:cBhvr>
                                        <p:cTn id="96" dur="500"/>
                                        <p:tgtEl>
                                          <p:spTgt spid="720"/>
                                        </p:tgtEl>
                                      </p:cBhvr>
                                    </p:animEffect>
                                  </p:childTnLst>
                                </p:cTn>
                              </p:par>
                            </p:childTnLst>
                          </p:cTn>
                        </p:par>
                        <p:par>
                          <p:cTn id="97" fill="hold">
                            <p:stCondLst>
                              <p:cond delay="1000"/>
                            </p:stCondLst>
                            <p:childTnLst>
                              <p:par>
                                <p:cTn id="98" presetID="22" presetClass="entr" presetSubtype="1" fill="hold" grpId="0" nodeType="afterEffect">
                                  <p:stCondLst>
                                    <p:cond delay="0"/>
                                  </p:stCondLst>
                                  <p:iterate>
                                    <p:tmAbs val="0"/>
                                  </p:iterate>
                                  <p:childTnLst>
                                    <p:set>
                                      <p:cBhvr>
                                        <p:cTn id="99" fill="hold"/>
                                        <p:tgtEl>
                                          <p:spTgt spid="721"/>
                                        </p:tgtEl>
                                        <p:attrNameLst>
                                          <p:attrName>style.visibility</p:attrName>
                                        </p:attrNameLst>
                                      </p:cBhvr>
                                      <p:to>
                                        <p:strVal val="visible"/>
                                      </p:to>
                                    </p:set>
                                    <p:animEffect transition="in" filter="wipe(up)">
                                      <p:cBhvr>
                                        <p:cTn id="100" dur="500"/>
                                        <p:tgtEl>
                                          <p:spTgt spid="721"/>
                                        </p:tgtEl>
                                      </p:cBhvr>
                                    </p:animEffect>
                                  </p:childTnLst>
                                </p:cTn>
                              </p:par>
                            </p:childTnLst>
                          </p:cTn>
                        </p:par>
                        <p:par>
                          <p:cTn id="101" fill="hold">
                            <p:stCondLst>
                              <p:cond delay="1500"/>
                            </p:stCondLst>
                            <p:childTnLst>
                              <p:par>
                                <p:cTn id="102" presetID="22" presetClass="entr" presetSubtype="1" fill="hold" grpId="0" nodeType="afterEffect">
                                  <p:stCondLst>
                                    <p:cond delay="0"/>
                                  </p:stCondLst>
                                  <p:iterate>
                                    <p:tmAbs val="0"/>
                                  </p:iterate>
                                  <p:childTnLst>
                                    <p:set>
                                      <p:cBhvr>
                                        <p:cTn id="103" fill="hold"/>
                                        <p:tgtEl>
                                          <p:spTgt spid="727"/>
                                        </p:tgtEl>
                                        <p:attrNameLst>
                                          <p:attrName>style.visibility</p:attrName>
                                        </p:attrNameLst>
                                      </p:cBhvr>
                                      <p:to>
                                        <p:strVal val="visible"/>
                                      </p:to>
                                    </p:set>
                                    <p:animEffect transition="in" filter="wipe(up)">
                                      <p:cBhvr>
                                        <p:cTn id="104" dur="500"/>
                                        <p:tgtEl>
                                          <p:spTgt spid="727"/>
                                        </p:tgtEl>
                                      </p:cBhvr>
                                    </p:animEffect>
                                  </p:childTnLst>
                                </p:cTn>
                              </p:par>
                            </p:childTnLst>
                          </p:cTn>
                        </p:par>
                        <p:par>
                          <p:cTn id="105" fill="hold">
                            <p:stCondLst>
                              <p:cond delay="2000"/>
                            </p:stCondLst>
                            <p:childTnLst>
                              <p:par>
                                <p:cTn id="106" presetID="22" presetClass="entr" presetSubtype="1" fill="hold" grpId="0" nodeType="afterEffect">
                                  <p:stCondLst>
                                    <p:cond delay="0"/>
                                  </p:stCondLst>
                                  <p:iterate>
                                    <p:tmAbs val="0"/>
                                  </p:iterate>
                                  <p:childTnLst>
                                    <p:set>
                                      <p:cBhvr>
                                        <p:cTn id="107" fill="hold"/>
                                        <p:tgtEl>
                                          <p:spTgt spid="728"/>
                                        </p:tgtEl>
                                        <p:attrNameLst>
                                          <p:attrName>style.visibility</p:attrName>
                                        </p:attrNameLst>
                                      </p:cBhvr>
                                      <p:to>
                                        <p:strVal val="visible"/>
                                      </p:to>
                                    </p:set>
                                    <p:animEffect transition="in" filter="wipe(up)">
                                      <p:cBhvr>
                                        <p:cTn id="108" dur="500"/>
                                        <p:tgtEl>
                                          <p:spTgt spid="728"/>
                                        </p:tgtEl>
                                      </p:cBhvr>
                                    </p:animEffect>
                                  </p:childTnLst>
                                </p:cTn>
                              </p:par>
                            </p:childTnLst>
                          </p:cTn>
                        </p:par>
                        <p:par>
                          <p:cTn id="109" fill="hold">
                            <p:stCondLst>
                              <p:cond delay="2500"/>
                            </p:stCondLst>
                            <p:childTnLst>
                              <p:par>
                                <p:cTn id="110" presetID="22" presetClass="entr" presetSubtype="1" fill="hold" grpId="0" nodeType="afterEffect">
                                  <p:stCondLst>
                                    <p:cond delay="0"/>
                                  </p:stCondLst>
                                  <p:iterate>
                                    <p:tmAbs val="0"/>
                                  </p:iterate>
                                  <p:childTnLst>
                                    <p:set>
                                      <p:cBhvr>
                                        <p:cTn id="111" fill="hold"/>
                                        <p:tgtEl>
                                          <p:spTgt spid="729"/>
                                        </p:tgtEl>
                                        <p:attrNameLst>
                                          <p:attrName>style.visibility</p:attrName>
                                        </p:attrNameLst>
                                      </p:cBhvr>
                                      <p:to>
                                        <p:strVal val="visible"/>
                                      </p:to>
                                    </p:set>
                                    <p:animEffect transition="in" filter="wipe(up)">
                                      <p:cBhvr>
                                        <p:cTn id="112" dur="500"/>
                                        <p:tgtEl>
                                          <p:spTgt spid="729"/>
                                        </p:tgtEl>
                                      </p:cBhvr>
                                    </p:animEffect>
                                  </p:childTnLst>
                                </p:cTn>
                              </p:par>
                            </p:childTnLst>
                          </p:cTn>
                        </p:par>
                        <p:par>
                          <p:cTn id="113" fill="hold">
                            <p:stCondLst>
                              <p:cond delay="3000"/>
                            </p:stCondLst>
                            <p:childTnLst>
                              <p:par>
                                <p:cTn id="114" presetID="22" presetClass="entr" presetSubtype="1" fill="hold" grpId="0" nodeType="afterEffect">
                                  <p:stCondLst>
                                    <p:cond delay="0"/>
                                  </p:stCondLst>
                                  <p:iterate>
                                    <p:tmAbs val="0"/>
                                  </p:iterate>
                                  <p:childTnLst>
                                    <p:set>
                                      <p:cBhvr>
                                        <p:cTn id="115" fill="hold"/>
                                        <p:tgtEl>
                                          <p:spTgt spid="730"/>
                                        </p:tgtEl>
                                        <p:attrNameLst>
                                          <p:attrName>style.visibility</p:attrName>
                                        </p:attrNameLst>
                                      </p:cBhvr>
                                      <p:to>
                                        <p:strVal val="visible"/>
                                      </p:to>
                                    </p:set>
                                    <p:animEffect transition="in" filter="wipe(up)">
                                      <p:cBhvr>
                                        <p:cTn id="116" dur="500"/>
                                        <p:tgtEl>
                                          <p:spTgt spid="730"/>
                                        </p:tgtEl>
                                      </p:cBhvr>
                                    </p:animEffect>
                                  </p:childTnLst>
                                </p:cTn>
                              </p:par>
                            </p:childTnLst>
                          </p:cTn>
                        </p:par>
                        <p:par>
                          <p:cTn id="117" fill="hold">
                            <p:stCondLst>
                              <p:cond delay="3500"/>
                            </p:stCondLst>
                            <p:childTnLst>
                              <p:par>
                                <p:cTn id="118" presetID="10" presetClass="entr" fill="hold" grpId="0" nodeType="afterEffect">
                                  <p:stCondLst>
                                    <p:cond delay="0"/>
                                  </p:stCondLst>
                                  <p:iterate>
                                    <p:tmAbs val="0"/>
                                  </p:iterate>
                                  <p:childTnLst>
                                    <p:set>
                                      <p:cBhvr>
                                        <p:cTn id="119" fill="hold"/>
                                        <p:tgtEl>
                                          <p:spTgt spid="735"/>
                                        </p:tgtEl>
                                        <p:attrNameLst>
                                          <p:attrName>style.visibility</p:attrName>
                                        </p:attrNameLst>
                                      </p:cBhvr>
                                      <p:to>
                                        <p:strVal val="visible"/>
                                      </p:to>
                                    </p:set>
                                    <p:animEffect transition="in" filter="fade">
                                      <p:cBhvr>
                                        <p:cTn id="120" dur="500"/>
                                        <p:tgtEl>
                                          <p:spTgt spid="735"/>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iterate>
                                    <p:tmAbs val="0"/>
                                  </p:iterate>
                                  <p:childTnLst>
                                    <p:set>
                                      <p:cBhvr>
                                        <p:cTn id="124" fill="hold"/>
                                        <p:tgtEl>
                                          <p:spTgt spid="711"/>
                                        </p:tgtEl>
                                        <p:attrNameLst>
                                          <p:attrName>style.visibility</p:attrName>
                                        </p:attrNameLst>
                                      </p:cBhvr>
                                      <p:to>
                                        <p:strVal val="visible"/>
                                      </p:to>
                                    </p:set>
                                    <p:animEffect transition="in" filter="wipe(down)">
                                      <p:cBhvr>
                                        <p:cTn id="125" dur="500"/>
                                        <p:tgtEl>
                                          <p:spTgt spid="711"/>
                                        </p:tgtEl>
                                      </p:cBhvr>
                                    </p:animEffect>
                                  </p:childTnLst>
                                </p:cTn>
                              </p:par>
                            </p:childTnLst>
                          </p:cTn>
                        </p:par>
                        <p:par>
                          <p:cTn id="126" fill="hold">
                            <p:stCondLst>
                              <p:cond delay="500"/>
                            </p:stCondLst>
                            <p:childTnLst>
                              <p:par>
                                <p:cTn id="127" presetID="22" presetClass="entr" presetSubtype="4" fill="hold" grpId="0" nodeType="afterEffect">
                                  <p:stCondLst>
                                    <p:cond delay="0"/>
                                  </p:stCondLst>
                                  <p:iterate>
                                    <p:tmAbs val="0"/>
                                  </p:iterate>
                                  <p:childTnLst>
                                    <p:set>
                                      <p:cBhvr>
                                        <p:cTn id="128" fill="hold"/>
                                        <p:tgtEl>
                                          <p:spTgt spid="722"/>
                                        </p:tgtEl>
                                        <p:attrNameLst>
                                          <p:attrName>style.visibility</p:attrName>
                                        </p:attrNameLst>
                                      </p:cBhvr>
                                      <p:to>
                                        <p:strVal val="visible"/>
                                      </p:to>
                                    </p:set>
                                    <p:animEffect transition="in" filter="wipe(down)">
                                      <p:cBhvr>
                                        <p:cTn id="129" dur="500"/>
                                        <p:tgtEl>
                                          <p:spTgt spid="722"/>
                                        </p:tgtEl>
                                      </p:cBhvr>
                                    </p:animEffect>
                                  </p:childTnLst>
                                </p:cTn>
                              </p:par>
                            </p:childTnLst>
                          </p:cTn>
                        </p:par>
                        <p:par>
                          <p:cTn id="130" fill="hold">
                            <p:stCondLst>
                              <p:cond delay="1000"/>
                            </p:stCondLst>
                            <p:childTnLst>
                              <p:par>
                                <p:cTn id="131" presetID="22" presetClass="entr" presetSubtype="4" fill="hold" grpId="0" nodeType="afterEffect">
                                  <p:stCondLst>
                                    <p:cond delay="0"/>
                                  </p:stCondLst>
                                  <p:iterate>
                                    <p:tmAbs val="0"/>
                                  </p:iterate>
                                  <p:childTnLst>
                                    <p:set>
                                      <p:cBhvr>
                                        <p:cTn id="132" fill="hold"/>
                                        <p:tgtEl>
                                          <p:spTgt spid="731"/>
                                        </p:tgtEl>
                                        <p:attrNameLst>
                                          <p:attrName>style.visibility</p:attrName>
                                        </p:attrNameLst>
                                      </p:cBhvr>
                                      <p:to>
                                        <p:strVal val="visible"/>
                                      </p:to>
                                    </p:set>
                                    <p:animEffect transition="in" filter="wipe(down)">
                                      <p:cBhvr>
                                        <p:cTn id="133" dur="500"/>
                                        <p:tgtEl>
                                          <p:spTgt spid="731"/>
                                        </p:tgtEl>
                                      </p:cBhvr>
                                    </p:animEffect>
                                  </p:childTnLst>
                                </p:cTn>
                              </p:par>
                            </p:childTnLst>
                          </p:cTn>
                        </p:par>
                        <p:par>
                          <p:cTn id="134" fill="hold">
                            <p:stCondLst>
                              <p:cond delay="1500"/>
                            </p:stCondLst>
                            <p:childTnLst>
                              <p:par>
                                <p:cTn id="135" presetID="22" presetClass="entr" presetSubtype="1" fill="hold" grpId="0" nodeType="afterEffect">
                                  <p:stCondLst>
                                    <p:cond delay="0"/>
                                  </p:stCondLst>
                                  <p:iterate>
                                    <p:tmAbs val="0"/>
                                  </p:iterate>
                                  <p:childTnLst>
                                    <p:set>
                                      <p:cBhvr>
                                        <p:cTn id="136" fill="hold"/>
                                        <p:tgtEl>
                                          <p:spTgt spid="736"/>
                                        </p:tgtEl>
                                        <p:attrNameLst>
                                          <p:attrName>style.visibility</p:attrName>
                                        </p:attrNameLst>
                                      </p:cBhvr>
                                      <p:to>
                                        <p:strVal val="visible"/>
                                      </p:to>
                                    </p:set>
                                    <p:animEffect transition="in" filter="wipe(up)">
                                      <p:cBhvr>
                                        <p:cTn id="137" dur="500"/>
                                        <p:tgtEl>
                                          <p:spTgt spid="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2" grpId="0" animBg="1" advAuto="0"/>
      <p:bldP spid="706" grpId="0" animBg="1" advAuto="0"/>
      <p:bldP spid="707" grpId="0" animBg="1" advAuto="0"/>
      <p:bldP spid="708" grpId="0" animBg="1" advAuto="0"/>
      <p:bldP spid="709" grpId="0" animBg="1" advAuto="0"/>
      <p:bldP spid="710" grpId="0" animBg="1" advAuto="0"/>
      <p:bldP spid="711" grpId="0" animBg="1" advAuto="0"/>
      <p:bldP spid="712" grpId="0" animBg="1" advAuto="0"/>
      <p:bldP spid="713" grpId="0" animBg="1" advAuto="0"/>
      <p:bldP spid="714" grpId="0" animBg="1" advAuto="0"/>
      <p:bldP spid="715" grpId="0" animBg="1" advAuto="0"/>
      <p:bldP spid="716" grpId="0" animBg="1" advAuto="0"/>
      <p:bldP spid="717" grpId="0" animBg="1" advAuto="0"/>
      <p:bldP spid="718" grpId="0" animBg="1" advAuto="0"/>
      <p:bldP spid="719" grpId="0" animBg="1" advAuto="0"/>
      <p:bldP spid="720" grpId="0" animBg="1" advAuto="0"/>
      <p:bldP spid="721" grpId="0" animBg="1" advAuto="0"/>
      <p:bldP spid="723" grpId="0" animBg="1" advAuto="0"/>
      <p:bldP spid="724" grpId="0" animBg="1" advAuto="0"/>
      <p:bldP spid="725" grpId="0" animBg="1" advAuto="0"/>
      <p:bldP spid="726" grpId="0" animBg="1" advAuto="0"/>
      <p:bldP spid="727" grpId="0" animBg="1" advAuto="0"/>
      <p:bldP spid="728" grpId="0" animBg="1" advAuto="0"/>
      <p:bldP spid="729" grpId="0" animBg="1" advAuto="0"/>
      <p:bldP spid="730" grpId="0" animBg="1" advAuto="0"/>
      <p:bldP spid="731" grpId="0" animBg="1" advAuto="0"/>
      <p:bldP spid="732" grpId="0" animBg="1" advAuto="0"/>
      <p:bldP spid="733" grpId="0" animBg="1" advAuto="0"/>
      <p:bldP spid="734" grpId="0" animBg="1" advAuto="0"/>
      <p:bldP spid="735" grpId="0" animBg="1" advAuto="0"/>
      <p:bldP spid="736" grpId="0"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3" name="Picture 2" descr="Picture 2"/>
          <p:cNvPicPr>
            <a:picLocks noChangeAspect="1"/>
          </p:cNvPicPr>
          <p:nvPr/>
        </p:nvPicPr>
        <p:blipFill>
          <a:blip r:embed="rId3"/>
          <a:stretch>
            <a:fillRect/>
          </a:stretch>
        </p:blipFill>
        <p:spPr>
          <a:xfrm>
            <a:off x="2673368" y="3238023"/>
            <a:ext cx="1347789" cy="1347788"/>
          </a:xfrm>
          <a:prstGeom prst="rect">
            <a:avLst/>
          </a:prstGeom>
          <a:ln w="12700">
            <a:miter lim="400000"/>
          </a:ln>
        </p:spPr>
      </p:pic>
      <p:pic>
        <p:nvPicPr>
          <p:cNvPr id="744" name="Picture 2" descr="Picture 2"/>
          <p:cNvPicPr>
            <a:picLocks noChangeAspect="1"/>
          </p:cNvPicPr>
          <p:nvPr/>
        </p:nvPicPr>
        <p:blipFill>
          <a:blip r:embed="rId3"/>
          <a:stretch>
            <a:fillRect/>
          </a:stretch>
        </p:blipFill>
        <p:spPr>
          <a:xfrm>
            <a:off x="4818889" y="3215538"/>
            <a:ext cx="1348582" cy="1348581"/>
          </a:xfrm>
          <a:prstGeom prst="rect">
            <a:avLst/>
          </a:prstGeom>
          <a:ln w="12700">
            <a:miter lim="400000"/>
          </a:ln>
        </p:spPr>
      </p:pic>
      <p:pic>
        <p:nvPicPr>
          <p:cNvPr id="745" name="Picture 2" descr="Picture 2"/>
          <p:cNvPicPr>
            <a:picLocks noChangeAspect="1"/>
          </p:cNvPicPr>
          <p:nvPr/>
        </p:nvPicPr>
        <p:blipFill>
          <a:blip r:embed="rId3"/>
          <a:stretch>
            <a:fillRect/>
          </a:stretch>
        </p:blipFill>
        <p:spPr>
          <a:xfrm>
            <a:off x="7028688" y="3215537"/>
            <a:ext cx="1348582" cy="1348582"/>
          </a:xfrm>
          <a:prstGeom prst="rect">
            <a:avLst/>
          </a:prstGeom>
          <a:ln w="12700">
            <a:miter lim="400000"/>
          </a:ln>
        </p:spPr>
      </p:pic>
      <p:pic>
        <p:nvPicPr>
          <p:cNvPr id="746" name="Picture 2" descr="Picture 2"/>
          <p:cNvPicPr>
            <a:picLocks noChangeAspect="1"/>
          </p:cNvPicPr>
          <p:nvPr/>
        </p:nvPicPr>
        <p:blipFill>
          <a:blip r:embed="rId3"/>
          <a:stretch>
            <a:fillRect/>
          </a:stretch>
        </p:blipFill>
        <p:spPr>
          <a:xfrm>
            <a:off x="9162288" y="3215536"/>
            <a:ext cx="1348582" cy="1348582"/>
          </a:xfrm>
          <a:prstGeom prst="rect">
            <a:avLst/>
          </a:prstGeom>
          <a:ln w="12700">
            <a:miter lim="400000"/>
          </a:ln>
        </p:spPr>
      </p:pic>
      <p:pic>
        <p:nvPicPr>
          <p:cNvPr id="747" name="Picture 15" descr="Picture 15"/>
          <p:cNvPicPr>
            <a:picLocks noChangeAspect="1"/>
          </p:cNvPicPr>
          <p:nvPr/>
        </p:nvPicPr>
        <p:blipFill>
          <a:blip r:embed="rId4"/>
          <a:stretch>
            <a:fillRect/>
          </a:stretch>
        </p:blipFill>
        <p:spPr>
          <a:xfrm>
            <a:off x="2638837" y="1870908"/>
            <a:ext cx="622711" cy="730340"/>
          </a:xfrm>
          <a:prstGeom prst="rect">
            <a:avLst/>
          </a:prstGeom>
          <a:ln w="12700">
            <a:miter lim="400000"/>
          </a:ln>
        </p:spPr>
      </p:pic>
      <p:pic>
        <p:nvPicPr>
          <p:cNvPr id="748" name="Picture 16" descr="Picture 16"/>
          <p:cNvPicPr>
            <a:picLocks noChangeAspect="1"/>
          </p:cNvPicPr>
          <p:nvPr/>
        </p:nvPicPr>
        <p:blipFill>
          <a:blip r:embed="rId5"/>
          <a:stretch>
            <a:fillRect/>
          </a:stretch>
        </p:blipFill>
        <p:spPr>
          <a:xfrm>
            <a:off x="6255575" y="252322"/>
            <a:ext cx="773113" cy="906464"/>
          </a:xfrm>
          <a:prstGeom prst="rect">
            <a:avLst/>
          </a:prstGeom>
          <a:ln w="12700">
            <a:miter lim="400000"/>
          </a:ln>
        </p:spPr>
      </p:pic>
      <p:pic>
        <p:nvPicPr>
          <p:cNvPr id="749" name="Picture 17" descr="Picture 17"/>
          <p:cNvPicPr>
            <a:picLocks noChangeAspect="1"/>
          </p:cNvPicPr>
          <p:nvPr/>
        </p:nvPicPr>
        <p:blipFill>
          <a:blip r:embed="rId6"/>
          <a:stretch>
            <a:fillRect/>
          </a:stretch>
        </p:blipFill>
        <p:spPr>
          <a:xfrm>
            <a:off x="3400838" y="1834503"/>
            <a:ext cx="656051" cy="766743"/>
          </a:xfrm>
          <a:prstGeom prst="rect">
            <a:avLst/>
          </a:prstGeom>
          <a:ln w="12700">
            <a:miter lim="400000"/>
          </a:ln>
        </p:spPr>
      </p:pic>
      <p:pic>
        <p:nvPicPr>
          <p:cNvPr id="750" name="Picture 15" descr="Picture 15"/>
          <p:cNvPicPr>
            <a:picLocks noChangeAspect="1"/>
          </p:cNvPicPr>
          <p:nvPr/>
        </p:nvPicPr>
        <p:blipFill>
          <a:blip r:embed="rId4"/>
          <a:stretch>
            <a:fillRect/>
          </a:stretch>
        </p:blipFill>
        <p:spPr>
          <a:xfrm>
            <a:off x="4727604" y="1925960"/>
            <a:ext cx="622711" cy="730340"/>
          </a:xfrm>
          <a:prstGeom prst="rect">
            <a:avLst/>
          </a:prstGeom>
          <a:ln w="12700">
            <a:miter lim="400000"/>
          </a:ln>
        </p:spPr>
      </p:pic>
      <p:pic>
        <p:nvPicPr>
          <p:cNvPr id="751" name="Picture 17" descr="Picture 17"/>
          <p:cNvPicPr>
            <a:picLocks noChangeAspect="1"/>
          </p:cNvPicPr>
          <p:nvPr/>
        </p:nvPicPr>
        <p:blipFill>
          <a:blip r:embed="rId6"/>
          <a:stretch>
            <a:fillRect/>
          </a:stretch>
        </p:blipFill>
        <p:spPr>
          <a:xfrm>
            <a:off x="5489604" y="1889556"/>
            <a:ext cx="656051" cy="766743"/>
          </a:xfrm>
          <a:prstGeom prst="rect">
            <a:avLst/>
          </a:prstGeom>
          <a:ln w="12700">
            <a:miter lim="400000"/>
          </a:ln>
        </p:spPr>
      </p:pic>
      <p:pic>
        <p:nvPicPr>
          <p:cNvPr id="752" name="Picture 15" descr="Picture 15"/>
          <p:cNvPicPr>
            <a:picLocks noChangeAspect="1"/>
          </p:cNvPicPr>
          <p:nvPr/>
        </p:nvPicPr>
        <p:blipFill>
          <a:blip r:embed="rId4"/>
          <a:stretch>
            <a:fillRect/>
          </a:stretch>
        </p:blipFill>
        <p:spPr>
          <a:xfrm>
            <a:off x="6940977" y="1959992"/>
            <a:ext cx="622711" cy="730340"/>
          </a:xfrm>
          <a:prstGeom prst="rect">
            <a:avLst/>
          </a:prstGeom>
          <a:ln w="12700">
            <a:miter lim="400000"/>
          </a:ln>
        </p:spPr>
      </p:pic>
      <p:pic>
        <p:nvPicPr>
          <p:cNvPr id="753" name="Picture 17" descr="Picture 17"/>
          <p:cNvPicPr>
            <a:picLocks noChangeAspect="1"/>
          </p:cNvPicPr>
          <p:nvPr/>
        </p:nvPicPr>
        <p:blipFill>
          <a:blip r:embed="rId6"/>
          <a:stretch>
            <a:fillRect/>
          </a:stretch>
        </p:blipFill>
        <p:spPr>
          <a:xfrm>
            <a:off x="7702977" y="1923588"/>
            <a:ext cx="656051" cy="766743"/>
          </a:xfrm>
          <a:prstGeom prst="rect">
            <a:avLst/>
          </a:prstGeom>
          <a:ln w="12700">
            <a:miter lim="400000"/>
          </a:ln>
        </p:spPr>
      </p:pic>
      <p:pic>
        <p:nvPicPr>
          <p:cNvPr id="754" name="Picture 15" descr="Picture 15"/>
          <p:cNvPicPr>
            <a:picLocks noChangeAspect="1"/>
          </p:cNvPicPr>
          <p:nvPr/>
        </p:nvPicPr>
        <p:blipFill>
          <a:blip r:embed="rId4"/>
          <a:stretch>
            <a:fillRect/>
          </a:stretch>
        </p:blipFill>
        <p:spPr>
          <a:xfrm>
            <a:off x="9178053" y="2012862"/>
            <a:ext cx="622711" cy="730340"/>
          </a:xfrm>
          <a:prstGeom prst="rect">
            <a:avLst/>
          </a:prstGeom>
          <a:ln w="12700">
            <a:miter lim="400000"/>
          </a:ln>
        </p:spPr>
      </p:pic>
      <p:pic>
        <p:nvPicPr>
          <p:cNvPr id="755" name="Picture 17" descr="Picture 17"/>
          <p:cNvPicPr>
            <a:picLocks noChangeAspect="1"/>
          </p:cNvPicPr>
          <p:nvPr/>
        </p:nvPicPr>
        <p:blipFill>
          <a:blip r:embed="rId6"/>
          <a:stretch>
            <a:fillRect/>
          </a:stretch>
        </p:blipFill>
        <p:spPr>
          <a:xfrm>
            <a:off x="9940053" y="1976458"/>
            <a:ext cx="656051" cy="766743"/>
          </a:xfrm>
          <a:prstGeom prst="rect">
            <a:avLst/>
          </a:prstGeom>
          <a:ln w="12700">
            <a:miter lim="400000"/>
          </a:ln>
        </p:spPr>
      </p:pic>
      <p:pic>
        <p:nvPicPr>
          <p:cNvPr id="756" name="Picture 18" descr="Picture 18"/>
          <p:cNvPicPr>
            <a:picLocks noChangeAspect="1"/>
          </p:cNvPicPr>
          <p:nvPr/>
        </p:nvPicPr>
        <p:blipFill>
          <a:blip r:embed="rId7"/>
          <a:stretch>
            <a:fillRect/>
          </a:stretch>
        </p:blipFill>
        <p:spPr>
          <a:xfrm>
            <a:off x="3500263" y="5138553"/>
            <a:ext cx="1989343" cy="924007"/>
          </a:xfrm>
          <a:prstGeom prst="rect">
            <a:avLst/>
          </a:prstGeom>
          <a:ln w="12700">
            <a:miter lim="400000"/>
          </a:ln>
        </p:spPr>
      </p:pic>
      <p:pic>
        <p:nvPicPr>
          <p:cNvPr id="757" name="Picture 19" descr="Picture 19"/>
          <p:cNvPicPr>
            <a:picLocks noChangeAspect="1"/>
          </p:cNvPicPr>
          <p:nvPr/>
        </p:nvPicPr>
        <p:blipFill>
          <a:blip r:embed="rId8"/>
          <a:stretch>
            <a:fillRect/>
          </a:stretch>
        </p:blipFill>
        <p:spPr>
          <a:xfrm>
            <a:off x="6267446" y="4958739"/>
            <a:ext cx="984888" cy="1218735"/>
          </a:xfrm>
          <a:prstGeom prst="rect">
            <a:avLst/>
          </a:prstGeom>
          <a:ln w="12700">
            <a:miter lim="400000"/>
          </a:ln>
        </p:spPr>
      </p:pic>
      <p:pic>
        <p:nvPicPr>
          <p:cNvPr id="758" name="Picture 20" descr="Picture 20"/>
          <p:cNvPicPr>
            <a:picLocks/>
          </p:cNvPicPr>
          <p:nvPr/>
        </p:nvPicPr>
        <p:blipFill>
          <a:blip r:embed="rId9"/>
          <a:stretch>
            <a:fillRect/>
          </a:stretch>
        </p:blipFill>
        <p:spPr>
          <a:xfrm>
            <a:off x="8405325" y="5138551"/>
            <a:ext cx="648000" cy="1291445"/>
          </a:xfrm>
          <a:prstGeom prst="rect">
            <a:avLst/>
          </a:prstGeom>
          <a:ln w="12700">
            <a:miter lim="400000"/>
          </a:ln>
        </p:spPr>
      </p:pic>
      <p:sp>
        <p:nvSpPr>
          <p:cNvPr id="759" name="Right Brace 7"/>
          <p:cNvSpPr/>
          <p:nvPr/>
        </p:nvSpPr>
        <p:spPr>
          <a:xfrm rot="16200000">
            <a:off x="6514111"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0" name="Up-Down Arrow 8"/>
          <p:cNvSpPr/>
          <p:nvPr/>
        </p:nvSpPr>
        <p:spPr>
          <a:xfrm>
            <a:off x="3142488"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1" name="Up-Down Arrow 35"/>
          <p:cNvSpPr/>
          <p:nvPr/>
        </p:nvSpPr>
        <p:spPr>
          <a:xfrm>
            <a:off x="5234828"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2" name="Up-Down Arrow 36"/>
          <p:cNvSpPr/>
          <p:nvPr/>
        </p:nvSpPr>
        <p:spPr>
          <a:xfrm>
            <a:off x="7444627"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3" name="Up-Down Arrow 37"/>
          <p:cNvSpPr/>
          <p:nvPr/>
        </p:nvSpPr>
        <p:spPr>
          <a:xfrm>
            <a:off x="9707402"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4" name="Right Bracket 10"/>
          <p:cNvSpPr/>
          <p:nvPr/>
        </p:nvSpPr>
        <p:spPr>
          <a:xfrm rot="16200000">
            <a:off x="6004097"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rtl="1">
              <a:defRPr>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65" name="Straight Arrow Connector 12"/>
          <p:cNvSpPr/>
          <p:nvPr/>
        </p:nvSpPr>
        <p:spPr>
          <a:xfrm>
            <a:off x="3980687" y="4564115"/>
            <a:ext cx="1058273" cy="236485"/>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66" name="Straight Arrow Connector 42"/>
          <p:cNvSpPr/>
          <p:nvPr/>
        </p:nvSpPr>
        <p:spPr>
          <a:xfrm flipH="1">
            <a:off x="7252331"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67" name="Straight Arrow Connector 43"/>
          <p:cNvSpPr/>
          <p:nvPr/>
        </p:nvSpPr>
        <p:spPr>
          <a:xfrm>
            <a:off x="5738310" y="4564117"/>
            <a:ext cx="223578"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68" name="Straight Arrow Connector 44"/>
          <p:cNvSpPr/>
          <p:nvPr/>
        </p:nvSpPr>
        <p:spPr>
          <a:xfrm flipH="1">
            <a:off x="8797835" y="4564116"/>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769" name="TextBox 29"/>
          <p:cNvSpPr txBox="1"/>
          <p:nvPr/>
        </p:nvSpPr>
        <p:spPr>
          <a:xfrm>
            <a:off x="7252333" y="457200"/>
            <a:ext cx="223707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a:latin typeface="Source Sans Pro Bold"/>
                <a:ea typeface="Source Sans Pro Bold"/>
                <a:cs typeface="Source Sans Pro Bold"/>
                <a:sym typeface="Source Sans Pro Bold"/>
              </a:defRPr>
            </a:lvl1pPr>
          </a:lstStyle>
          <a:p>
            <a:pPr algn="ctr" rtl="1"/>
            <a:r>
              <a:rPr lang="ar" b="1">
                <a:latin typeface="Sakkal Majalla" panose="02000000000000000000" pitchFamily="2" charset="-78"/>
                <a:cs typeface="Sakkal Majalla" panose="02000000000000000000" pitchFamily="2" charset="-78"/>
              </a:rPr>
              <a:t>المشرف على التمرين</a:t>
            </a:r>
          </a:p>
        </p:txBody>
      </p:sp>
      <p:grpSp>
        <p:nvGrpSpPr>
          <p:cNvPr id="772" name="Group 9"/>
          <p:cNvGrpSpPr/>
          <p:nvPr/>
        </p:nvGrpSpPr>
        <p:grpSpPr>
          <a:xfrm>
            <a:off x="2418312" y="1219198"/>
            <a:ext cx="8610601" cy="5500114"/>
            <a:chOff x="0" y="-1"/>
            <a:chExt cx="8610600" cy="5500112"/>
          </a:xfrm>
        </p:grpSpPr>
        <p:sp>
          <p:nvSpPr>
            <p:cNvPr id="770" name="Rectangle 2"/>
            <p:cNvSpPr/>
            <p:nvPr/>
          </p:nvSpPr>
          <p:spPr>
            <a:xfrm>
              <a:off x="0" y="-1"/>
              <a:ext cx="8610600" cy="5037602"/>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
          <p:nvSpPr>
            <p:cNvPr id="771" name="Rectangle 31"/>
            <p:cNvSpPr/>
            <p:nvPr/>
          </p:nvSpPr>
          <p:spPr>
            <a:xfrm>
              <a:off x="6144139" y="5037601"/>
              <a:ext cx="561460" cy="462510"/>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grpSp>
      <p:sp>
        <p:nvSpPr>
          <p:cNvPr id="773" name="Rectangle 3"/>
          <p:cNvSpPr txBox="1"/>
          <p:nvPr/>
        </p:nvSpPr>
        <p:spPr>
          <a:xfrm>
            <a:off x="3051957" y="1620000"/>
            <a:ext cx="7892685" cy="34163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شخص</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واحد</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ويكفل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المرجوة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a:t>
            </a:r>
            <a:r>
              <a:rPr dirty="0">
                <a:latin typeface="Sakkal Majalla" panose="02000000000000000000" pitchFamily="2" charset="-78"/>
                <a:cs typeface="Sakkal Majalla" panose="02000000000000000000" pitchFamily="2" charset="-78"/>
              </a:rPr>
              <a:t>. </a:t>
            </a:r>
          </a:p>
          <a:p>
            <a:pPr rtl="1">
              <a:defRPr sz="2400">
                <a:latin typeface="Source Sans Pro Regular"/>
                <a:ea typeface="Source Sans Pro Regular"/>
                <a:cs typeface="Source Sans Pro Regular"/>
                <a:sym typeface="Source Sans Pro Regular"/>
              </a:defRPr>
            </a:pPr>
            <a:endParaRPr dirty="0">
              <a:solidFill>
                <a:schemeClr val="accent3"/>
              </a:solidFill>
              <a:latin typeface="Sakkal Majalla" panose="02000000000000000000" pitchFamily="2" charset="-78"/>
              <a:cs typeface="Sakkal Majalla" panose="02000000000000000000" pitchFamily="2" charset="-78"/>
            </a:endParaRPr>
          </a:p>
          <a:p>
            <a:pPr rtl="1">
              <a:defRPr sz="2400">
                <a:solidFill>
                  <a:schemeClr val="accent6">
                    <a:lumOff val="-9568"/>
                  </a:schemeClr>
                </a:solidFill>
                <a:latin typeface="Source Sans Pro Bold"/>
                <a:ea typeface="Source Sans Pro Bold"/>
                <a:cs typeface="Source Sans Pro Bold"/>
                <a:sym typeface="Source Sans Pro Bold"/>
              </a:defRPr>
            </a:pPr>
            <a:r>
              <a:rPr lang="ar" b="1" dirty="0">
                <a:solidFill>
                  <a:schemeClr val="accent3"/>
                </a:solidFill>
                <a:latin typeface="Sakkal Majalla" panose="02000000000000000000" pitchFamily="2" charset="-78"/>
                <a:cs typeface="Sakkal Majalla" panose="02000000000000000000" pitchFamily="2" charset="-78"/>
              </a:rPr>
              <a:t>المهام الرئيسية:</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وجدوله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يكفل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الترتيبات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الإدارية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واللوجستية</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إسناد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تعليمات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واضحة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الاستفسارات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بالسيناريو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الإجراء</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تنسيق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a:t>
            </a:r>
          </a:p>
        </p:txBody>
      </p:sp>
      <p:sp>
        <p:nvSpPr>
          <p:cNvPr id="4" name="Title 1">
            <a:extLst>
              <a:ext uri="{FF2B5EF4-FFF2-40B4-BE49-F238E27FC236}">
                <a16:creationId xmlns:a16="http://schemas.microsoft.com/office/drawing/2014/main" id="{669603FA-8C0B-ECBC-8DB4-7CCE1E971EC4}"/>
              </a:ext>
            </a:extLst>
          </p:cNvPr>
          <p:cNvSpPr txBox="1">
            <a:spLocks noGrp="1"/>
          </p:cNvSpPr>
          <p:nvPr>
            <p:ph type="title"/>
          </p:nvPr>
        </p:nvSpPr>
        <p:spPr>
          <a:xfrm>
            <a:off x="144001" y="36000"/>
            <a:ext cx="5345604" cy="722700"/>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773"/>
                                        </p:tgtEl>
                                        <p:attrNameLst>
                                          <p:attrName>style.visibility</p:attrName>
                                        </p:attrNameLst>
                                      </p:cBhvr>
                                      <p:to>
                                        <p:strVal val="visible"/>
                                      </p:to>
                                    </p:set>
                                    <p:animEffect transition="in" filter="fade">
                                      <p:cBhvr>
                                        <p:cTn id="7" dur="500"/>
                                        <p:tgtEl>
                                          <p:spTgt spid="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3" grpId="0" animBg="1" advAuto="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7" name="Picture 20" descr="Picture 20"/>
          <p:cNvPicPr>
            <a:picLocks noChangeAspect="1"/>
          </p:cNvPicPr>
          <p:nvPr/>
        </p:nvPicPr>
        <p:blipFill>
          <a:blip r:embed="rId3"/>
          <a:stretch>
            <a:fillRect/>
          </a:stretch>
        </p:blipFill>
        <p:spPr>
          <a:xfrm>
            <a:off x="8323029" y="5138551"/>
            <a:ext cx="648000" cy="1066030"/>
          </a:xfrm>
          <a:prstGeom prst="rect">
            <a:avLst/>
          </a:prstGeom>
          <a:ln w="12700">
            <a:miter lim="400000"/>
          </a:ln>
        </p:spPr>
      </p:pic>
      <p:pic>
        <p:nvPicPr>
          <p:cNvPr id="778" name="Picture 16" descr="Picture 16"/>
          <p:cNvPicPr>
            <a:picLocks noChangeAspect="1"/>
          </p:cNvPicPr>
          <p:nvPr/>
        </p:nvPicPr>
        <p:blipFill>
          <a:blip r:embed="rId4"/>
          <a:stretch>
            <a:fillRect/>
          </a:stretch>
        </p:blipFill>
        <p:spPr>
          <a:xfrm>
            <a:off x="6173280" y="252322"/>
            <a:ext cx="773113" cy="906464"/>
          </a:xfrm>
          <a:prstGeom prst="rect">
            <a:avLst/>
          </a:prstGeom>
          <a:ln w="12700">
            <a:miter lim="400000"/>
          </a:ln>
        </p:spPr>
      </p:pic>
      <p:grpSp>
        <p:nvGrpSpPr>
          <p:cNvPr id="783" name="Group 3"/>
          <p:cNvGrpSpPr/>
          <p:nvPr/>
        </p:nvGrpSpPr>
        <p:grpSpPr>
          <a:xfrm>
            <a:off x="5339066" y="166043"/>
            <a:ext cx="5427622" cy="6525914"/>
            <a:chOff x="0" y="0"/>
            <a:chExt cx="5427620" cy="6525913"/>
          </a:xfrm>
        </p:grpSpPr>
        <p:grpSp>
          <p:nvGrpSpPr>
            <p:cNvPr id="781" name="Group 2"/>
            <p:cNvGrpSpPr/>
            <p:nvPr/>
          </p:nvGrpSpPr>
          <p:grpSpPr>
            <a:xfrm>
              <a:off x="0" y="0"/>
              <a:ext cx="5427621" cy="6064783"/>
              <a:chOff x="0" y="0"/>
              <a:chExt cx="5427620" cy="6064782"/>
            </a:xfrm>
          </p:grpSpPr>
          <p:sp>
            <p:nvSpPr>
              <p:cNvPr id="779" name="Rectangle 30"/>
              <p:cNvSpPr/>
              <p:nvPr/>
            </p:nvSpPr>
            <p:spPr>
              <a:xfrm>
                <a:off x="674763" y="-1"/>
                <a:ext cx="4752858" cy="6064784"/>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sp>
            <p:nvSpPr>
              <p:cNvPr id="780" name="Rectangle 31"/>
              <p:cNvSpPr/>
              <p:nvPr/>
            </p:nvSpPr>
            <p:spPr>
              <a:xfrm>
                <a:off x="0" y="2579486"/>
                <a:ext cx="674765" cy="348529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grpSp>
        <p:sp>
          <p:nvSpPr>
            <p:cNvPr id="782" name="Rectangle 32"/>
            <p:cNvSpPr/>
            <p:nvPr/>
          </p:nvSpPr>
          <p:spPr>
            <a:xfrm>
              <a:off x="3915921" y="6089588"/>
              <a:ext cx="348080" cy="43632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grpSp>
      <p:pic>
        <p:nvPicPr>
          <p:cNvPr id="786" name="Picture 2" descr="Picture 2"/>
          <p:cNvPicPr>
            <a:picLocks noChangeAspect="1"/>
          </p:cNvPicPr>
          <p:nvPr/>
        </p:nvPicPr>
        <p:blipFill>
          <a:blip r:embed="rId5"/>
          <a:stretch>
            <a:fillRect/>
          </a:stretch>
        </p:blipFill>
        <p:spPr>
          <a:xfrm>
            <a:off x="2527586" y="3227088"/>
            <a:ext cx="1347789" cy="1347788"/>
          </a:xfrm>
          <a:prstGeom prst="rect">
            <a:avLst/>
          </a:prstGeom>
          <a:ln w="12700">
            <a:miter lim="400000"/>
          </a:ln>
        </p:spPr>
      </p:pic>
      <p:pic>
        <p:nvPicPr>
          <p:cNvPr id="787" name="Picture 2" descr="Picture 2"/>
          <p:cNvPicPr>
            <a:picLocks noChangeAspect="1"/>
          </p:cNvPicPr>
          <p:nvPr/>
        </p:nvPicPr>
        <p:blipFill>
          <a:blip r:embed="rId5"/>
          <a:stretch>
            <a:fillRect/>
          </a:stretch>
        </p:blipFill>
        <p:spPr>
          <a:xfrm>
            <a:off x="4736593" y="3215538"/>
            <a:ext cx="1348582" cy="1348581"/>
          </a:xfrm>
          <a:prstGeom prst="rect">
            <a:avLst/>
          </a:prstGeom>
          <a:ln w="12700">
            <a:miter lim="400000"/>
          </a:ln>
        </p:spPr>
      </p:pic>
      <p:pic>
        <p:nvPicPr>
          <p:cNvPr id="788" name="Picture 2" descr="Picture 2"/>
          <p:cNvPicPr>
            <a:picLocks noChangeAspect="1"/>
          </p:cNvPicPr>
          <p:nvPr/>
        </p:nvPicPr>
        <p:blipFill>
          <a:blip r:embed="rId5"/>
          <a:stretch>
            <a:fillRect/>
          </a:stretch>
        </p:blipFill>
        <p:spPr>
          <a:xfrm>
            <a:off x="6946393" y="3215537"/>
            <a:ext cx="1348582" cy="1348582"/>
          </a:xfrm>
          <a:prstGeom prst="rect">
            <a:avLst/>
          </a:prstGeom>
          <a:ln w="12700">
            <a:miter lim="400000"/>
          </a:ln>
        </p:spPr>
      </p:pic>
      <p:pic>
        <p:nvPicPr>
          <p:cNvPr id="789" name="Picture 2" descr="Picture 2"/>
          <p:cNvPicPr>
            <a:picLocks noChangeAspect="1"/>
          </p:cNvPicPr>
          <p:nvPr/>
        </p:nvPicPr>
        <p:blipFill>
          <a:blip r:embed="rId5"/>
          <a:stretch>
            <a:fillRect/>
          </a:stretch>
        </p:blipFill>
        <p:spPr>
          <a:xfrm>
            <a:off x="9079993" y="3215536"/>
            <a:ext cx="1348582" cy="1348582"/>
          </a:xfrm>
          <a:prstGeom prst="rect">
            <a:avLst/>
          </a:prstGeom>
          <a:ln w="12700">
            <a:miter lim="400000"/>
          </a:ln>
        </p:spPr>
      </p:pic>
      <p:pic>
        <p:nvPicPr>
          <p:cNvPr id="791" name="Picture 17" descr="Picture 17"/>
          <p:cNvPicPr>
            <a:picLocks noChangeAspect="1"/>
          </p:cNvPicPr>
          <p:nvPr/>
        </p:nvPicPr>
        <p:blipFill>
          <a:blip r:embed="rId6"/>
          <a:stretch>
            <a:fillRect/>
          </a:stretch>
        </p:blipFill>
        <p:spPr>
          <a:xfrm>
            <a:off x="3318542" y="1834503"/>
            <a:ext cx="656051" cy="766743"/>
          </a:xfrm>
          <a:prstGeom prst="rect">
            <a:avLst/>
          </a:prstGeom>
          <a:ln w="12700">
            <a:miter lim="400000"/>
          </a:ln>
        </p:spPr>
      </p:pic>
      <p:pic>
        <p:nvPicPr>
          <p:cNvPr id="792" name="Picture 15" descr="Picture 15"/>
          <p:cNvPicPr>
            <a:picLocks noChangeAspect="1"/>
          </p:cNvPicPr>
          <p:nvPr/>
        </p:nvPicPr>
        <p:blipFill>
          <a:blip r:embed="rId7"/>
          <a:stretch>
            <a:fillRect/>
          </a:stretch>
        </p:blipFill>
        <p:spPr>
          <a:xfrm>
            <a:off x="4645309" y="1925960"/>
            <a:ext cx="622711" cy="730340"/>
          </a:xfrm>
          <a:prstGeom prst="rect">
            <a:avLst/>
          </a:prstGeom>
          <a:ln w="12700">
            <a:miter lim="400000"/>
          </a:ln>
        </p:spPr>
      </p:pic>
      <p:pic>
        <p:nvPicPr>
          <p:cNvPr id="793" name="Picture 17" descr="Picture 17"/>
          <p:cNvPicPr>
            <a:picLocks noChangeAspect="1"/>
          </p:cNvPicPr>
          <p:nvPr/>
        </p:nvPicPr>
        <p:blipFill>
          <a:blip r:embed="rId6"/>
          <a:stretch>
            <a:fillRect/>
          </a:stretch>
        </p:blipFill>
        <p:spPr>
          <a:xfrm>
            <a:off x="5407309" y="1889556"/>
            <a:ext cx="656051" cy="766743"/>
          </a:xfrm>
          <a:prstGeom prst="rect">
            <a:avLst/>
          </a:prstGeom>
          <a:ln w="12700">
            <a:miter lim="400000"/>
          </a:ln>
        </p:spPr>
      </p:pic>
      <p:pic>
        <p:nvPicPr>
          <p:cNvPr id="794" name="Picture 15" descr="Picture 15"/>
          <p:cNvPicPr>
            <a:picLocks noChangeAspect="1"/>
          </p:cNvPicPr>
          <p:nvPr/>
        </p:nvPicPr>
        <p:blipFill>
          <a:blip r:embed="rId7"/>
          <a:stretch>
            <a:fillRect/>
          </a:stretch>
        </p:blipFill>
        <p:spPr>
          <a:xfrm>
            <a:off x="6858682" y="1959992"/>
            <a:ext cx="622711" cy="730340"/>
          </a:xfrm>
          <a:prstGeom prst="rect">
            <a:avLst/>
          </a:prstGeom>
          <a:ln w="12700">
            <a:miter lim="400000"/>
          </a:ln>
        </p:spPr>
      </p:pic>
      <p:pic>
        <p:nvPicPr>
          <p:cNvPr id="795" name="Picture 17" descr="Picture 17"/>
          <p:cNvPicPr>
            <a:picLocks noChangeAspect="1"/>
          </p:cNvPicPr>
          <p:nvPr/>
        </p:nvPicPr>
        <p:blipFill>
          <a:blip r:embed="rId6"/>
          <a:stretch>
            <a:fillRect/>
          </a:stretch>
        </p:blipFill>
        <p:spPr>
          <a:xfrm>
            <a:off x="7620682" y="1923588"/>
            <a:ext cx="656051" cy="766743"/>
          </a:xfrm>
          <a:prstGeom prst="rect">
            <a:avLst/>
          </a:prstGeom>
          <a:ln w="12700">
            <a:miter lim="400000"/>
          </a:ln>
        </p:spPr>
      </p:pic>
      <p:pic>
        <p:nvPicPr>
          <p:cNvPr id="796" name="Picture 15" descr="Picture 15"/>
          <p:cNvPicPr>
            <a:picLocks noChangeAspect="1"/>
          </p:cNvPicPr>
          <p:nvPr/>
        </p:nvPicPr>
        <p:blipFill>
          <a:blip r:embed="rId7"/>
          <a:stretch>
            <a:fillRect/>
          </a:stretch>
        </p:blipFill>
        <p:spPr>
          <a:xfrm>
            <a:off x="9095757" y="2012862"/>
            <a:ext cx="622711" cy="730340"/>
          </a:xfrm>
          <a:prstGeom prst="rect">
            <a:avLst/>
          </a:prstGeom>
          <a:ln w="12700">
            <a:miter lim="400000"/>
          </a:ln>
        </p:spPr>
      </p:pic>
      <p:pic>
        <p:nvPicPr>
          <p:cNvPr id="797" name="Picture 17" descr="Picture 17"/>
          <p:cNvPicPr>
            <a:picLocks noChangeAspect="1"/>
          </p:cNvPicPr>
          <p:nvPr/>
        </p:nvPicPr>
        <p:blipFill>
          <a:blip r:embed="rId6"/>
          <a:stretch>
            <a:fillRect/>
          </a:stretch>
        </p:blipFill>
        <p:spPr>
          <a:xfrm>
            <a:off x="9857757" y="1976458"/>
            <a:ext cx="656052" cy="766743"/>
          </a:xfrm>
          <a:prstGeom prst="rect">
            <a:avLst/>
          </a:prstGeom>
          <a:ln w="12700">
            <a:miter lim="400000"/>
          </a:ln>
        </p:spPr>
      </p:pic>
      <p:pic>
        <p:nvPicPr>
          <p:cNvPr id="798" name="Picture 18" descr="Picture 18"/>
          <p:cNvPicPr>
            <a:picLocks noChangeAspect="1"/>
          </p:cNvPicPr>
          <p:nvPr/>
        </p:nvPicPr>
        <p:blipFill>
          <a:blip r:embed="rId8"/>
          <a:stretch>
            <a:fillRect/>
          </a:stretch>
        </p:blipFill>
        <p:spPr>
          <a:xfrm>
            <a:off x="3417966" y="5138553"/>
            <a:ext cx="1989343" cy="924007"/>
          </a:xfrm>
          <a:prstGeom prst="rect">
            <a:avLst/>
          </a:prstGeom>
          <a:ln w="12700">
            <a:miter lim="400000"/>
          </a:ln>
        </p:spPr>
      </p:pic>
      <p:pic>
        <p:nvPicPr>
          <p:cNvPr id="799" name="Picture 19" descr="Picture 19"/>
          <p:cNvPicPr>
            <a:picLocks noChangeAspect="1"/>
          </p:cNvPicPr>
          <p:nvPr/>
        </p:nvPicPr>
        <p:blipFill>
          <a:blip r:embed="rId9"/>
          <a:stretch>
            <a:fillRect/>
          </a:stretch>
        </p:blipFill>
        <p:spPr>
          <a:xfrm>
            <a:off x="6185149" y="4958739"/>
            <a:ext cx="984888" cy="1218735"/>
          </a:xfrm>
          <a:prstGeom prst="rect">
            <a:avLst/>
          </a:prstGeom>
          <a:ln w="12700">
            <a:miter lim="400000"/>
          </a:ln>
        </p:spPr>
      </p:pic>
      <p:sp>
        <p:nvSpPr>
          <p:cNvPr id="800" name="Right Brace 7"/>
          <p:cNvSpPr/>
          <p:nvPr/>
        </p:nvSpPr>
        <p:spPr>
          <a:xfrm rot="16200000">
            <a:off x="6431815"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defRPr>
                <a:latin typeface="Source Sans Pro Regular"/>
                <a:ea typeface="Source Sans Pro Regular"/>
                <a:cs typeface="Source Sans Pro Regular"/>
                <a:sym typeface="Source Sans Pro Regular"/>
              </a:defRPr>
            </a:pPr>
            <a:endParaRPr/>
          </a:p>
        </p:txBody>
      </p:sp>
      <p:sp>
        <p:nvSpPr>
          <p:cNvPr id="801" name="Up-Down Arrow 8"/>
          <p:cNvSpPr/>
          <p:nvPr/>
        </p:nvSpPr>
        <p:spPr>
          <a:xfrm>
            <a:off x="3060192"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02" name="Up-Down Arrow 35"/>
          <p:cNvSpPr/>
          <p:nvPr/>
        </p:nvSpPr>
        <p:spPr>
          <a:xfrm>
            <a:off x="5152532"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03" name="Up-Down Arrow 36"/>
          <p:cNvSpPr/>
          <p:nvPr/>
        </p:nvSpPr>
        <p:spPr>
          <a:xfrm>
            <a:off x="7362332"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04" name="Up-Down Arrow 37"/>
          <p:cNvSpPr/>
          <p:nvPr/>
        </p:nvSpPr>
        <p:spPr>
          <a:xfrm>
            <a:off x="9625107"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05" name="Right Bracket 10"/>
          <p:cNvSpPr/>
          <p:nvPr/>
        </p:nvSpPr>
        <p:spPr>
          <a:xfrm rot="16200000">
            <a:off x="5921802"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rtl="1">
              <a:defRPr>
                <a:latin typeface="Source Sans Pro Regular"/>
                <a:ea typeface="Source Sans Pro Regular"/>
                <a:cs typeface="Source Sans Pro Regular"/>
                <a:sym typeface="Source Sans Pro Regular"/>
              </a:defRPr>
            </a:pPr>
            <a:endParaRPr/>
          </a:p>
        </p:txBody>
      </p:sp>
      <p:sp>
        <p:nvSpPr>
          <p:cNvPr id="806" name="Straight Arrow Connector 12"/>
          <p:cNvSpPr/>
          <p:nvPr/>
        </p:nvSpPr>
        <p:spPr>
          <a:xfrm>
            <a:off x="3898391" y="4564115"/>
            <a:ext cx="1058273" cy="236485"/>
          </a:xfrm>
          <a:prstGeom prst="line">
            <a:avLst/>
          </a:prstGeom>
          <a:ln w="38100">
            <a:solidFill>
              <a:srgbClr val="000000"/>
            </a:solidFill>
            <a:miter/>
            <a:tailEnd type="triangle"/>
          </a:ln>
        </p:spPr>
        <p:txBody>
          <a:bodyPr lIns="45719" rIns="45719" rtlCol="1"/>
          <a:lstStyle/>
          <a:p>
            <a:pPr rtl="1"/>
            <a:endParaRPr/>
          </a:p>
        </p:txBody>
      </p:sp>
      <p:sp>
        <p:nvSpPr>
          <p:cNvPr id="807" name="Straight Arrow Connector 42"/>
          <p:cNvSpPr/>
          <p:nvPr/>
        </p:nvSpPr>
        <p:spPr>
          <a:xfrm flipH="1">
            <a:off x="7170035" y="4490542"/>
            <a:ext cx="192297" cy="310059"/>
          </a:xfrm>
          <a:prstGeom prst="line">
            <a:avLst/>
          </a:prstGeom>
          <a:ln w="38100">
            <a:solidFill>
              <a:srgbClr val="000000"/>
            </a:solidFill>
            <a:miter/>
            <a:tailEnd type="triangle"/>
          </a:ln>
        </p:spPr>
        <p:txBody>
          <a:bodyPr lIns="45719" rIns="45719" rtlCol="1"/>
          <a:lstStyle/>
          <a:p>
            <a:pPr rtl="1"/>
            <a:endParaRPr/>
          </a:p>
        </p:txBody>
      </p:sp>
      <p:sp>
        <p:nvSpPr>
          <p:cNvPr id="808" name="Straight Arrow Connector 43"/>
          <p:cNvSpPr/>
          <p:nvPr/>
        </p:nvSpPr>
        <p:spPr>
          <a:xfrm>
            <a:off x="5656014" y="4564117"/>
            <a:ext cx="223579" cy="270641"/>
          </a:xfrm>
          <a:prstGeom prst="line">
            <a:avLst/>
          </a:prstGeom>
          <a:ln w="38100">
            <a:solidFill>
              <a:srgbClr val="000000"/>
            </a:solidFill>
            <a:miter/>
            <a:tailEnd type="triangle"/>
          </a:ln>
        </p:spPr>
        <p:txBody>
          <a:bodyPr lIns="45719" rIns="45719" rtlCol="1"/>
          <a:lstStyle/>
          <a:p>
            <a:pPr rtl="1"/>
            <a:endParaRPr/>
          </a:p>
        </p:txBody>
      </p:sp>
      <p:sp>
        <p:nvSpPr>
          <p:cNvPr id="809" name="Straight Arrow Connector 44"/>
          <p:cNvSpPr/>
          <p:nvPr/>
        </p:nvSpPr>
        <p:spPr>
          <a:xfrm flipH="1">
            <a:off x="8715539" y="4564116"/>
            <a:ext cx="739997" cy="236484"/>
          </a:xfrm>
          <a:prstGeom prst="line">
            <a:avLst/>
          </a:prstGeom>
          <a:ln w="38100">
            <a:solidFill>
              <a:srgbClr val="000000"/>
            </a:solidFill>
            <a:miter/>
            <a:tailEnd type="triangle"/>
          </a:ln>
        </p:spPr>
        <p:txBody>
          <a:bodyPr lIns="45719" rIns="45719" rtlCol="1"/>
          <a:lstStyle/>
          <a:p>
            <a:pPr rtl="1"/>
            <a:endParaRPr/>
          </a:p>
        </p:txBody>
      </p:sp>
      <p:grpSp>
        <p:nvGrpSpPr>
          <p:cNvPr id="814" name="Group 3"/>
          <p:cNvGrpSpPr/>
          <p:nvPr/>
        </p:nvGrpSpPr>
        <p:grpSpPr>
          <a:xfrm>
            <a:off x="648182" y="901018"/>
            <a:ext cx="10118509" cy="5685686"/>
            <a:chOff x="0" y="0"/>
            <a:chExt cx="8583649" cy="4466881"/>
          </a:xfrm>
        </p:grpSpPr>
        <p:grpSp>
          <p:nvGrpSpPr>
            <p:cNvPr id="812" name="Group 2"/>
            <p:cNvGrpSpPr/>
            <p:nvPr/>
          </p:nvGrpSpPr>
          <p:grpSpPr>
            <a:xfrm>
              <a:off x="0" y="0"/>
              <a:ext cx="8583650" cy="4151246"/>
              <a:chOff x="0" y="0"/>
              <a:chExt cx="8583649" cy="4151245"/>
            </a:xfrm>
          </p:grpSpPr>
          <p:sp>
            <p:nvSpPr>
              <p:cNvPr id="810" name="Rectangle 30"/>
              <p:cNvSpPr/>
              <p:nvPr/>
            </p:nvSpPr>
            <p:spPr>
              <a:xfrm>
                <a:off x="1067122" y="-1"/>
                <a:ext cx="7516528" cy="4151247"/>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sp>
            <p:nvSpPr>
              <p:cNvPr id="811" name="Rectangle 31"/>
              <p:cNvSpPr/>
              <p:nvPr/>
            </p:nvSpPr>
            <p:spPr>
              <a:xfrm>
                <a:off x="0" y="1765616"/>
                <a:ext cx="1067124" cy="238562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grpSp>
        <p:sp>
          <p:nvSpPr>
            <p:cNvPr id="813" name="Rectangle 32"/>
            <p:cNvSpPr/>
            <p:nvPr/>
          </p:nvSpPr>
          <p:spPr>
            <a:xfrm>
              <a:off x="6192933" y="4168224"/>
              <a:ext cx="550480" cy="29865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p>
          </p:txBody>
        </p:sp>
      </p:grpSp>
      <p:sp>
        <p:nvSpPr>
          <p:cNvPr id="815" name="TextBox 34"/>
          <p:cNvSpPr txBox="1"/>
          <p:nvPr/>
        </p:nvSpPr>
        <p:spPr>
          <a:xfrm>
            <a:off x="2232000" y="1224000"/>
            <a:ext cx="124443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a:latin typeface="Source Sans Pro Bold"/>
                <a:ea typeface="Source Sans Pro Bold"/>
                <a:cs typeface="Source Sans Pro Bold"/>
                <a:sym typeface="Source Sans Pro Bold"/>
              </a:defRPr>
            </a:lvl1pPr>
          </a:lstStyle>
          <a:p>
            <a:pPr algn="ctr" rtl="1"/>
            <a:r>
              <a:rPr lang="ar" b="1">
                <a:latin typeface="Sakkal Majalla" panose="02000000000000000000" pitchFamily="2" charset="-78"/>
                <a:cs typeface="Sakkal Majalla" panose="02000000000000000000" pitchFamily="2" charset="-78"/>
              </a:rPr>
              <a:t>المُدرب</a:t>
            </a:r>
          </a:p>
        </p:txBody>
      </p:sp>
      <p:sp>
        <p:nvSpPr>
          <p:cNvPr id="816" name="Rectangle 9"/>
          <p:cNvSpPr txBox="1"/>
          <p:nvPr/>
        </p:nvSpPr>
        <p:spPr>
          <a:xfrm>
            <a:off x="3452779" y="1588827"/>
            <a:ext cx="7125849" cy="267765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نقطة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الاتصال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توضيحات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طلبات</a:t>
            </a:r>
            <a:r>
              <a:rPr dirty="0">
                <a:latin typeface="Sakkal Majalla" panose="02000000000000000000" pitchFamily="2" charset="-78"/>
                <a:cs typeface="Sakkal Majalla" panose="02000000000000000000" pitchFamily="2" charset="-78"/>
              </a:rPr>
              <a:t>.</a:t>
            </a: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يُشرف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المحرز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a:t>
            </a:r>
          </a:p>
          <a:p>
            <a:pPr marL="800100" lvl="1" indent="-324000" rtl="1">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المناقشة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مناقشات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a:t>
            </a:r>
          </a:p>
          <a:p>
            <a:pPr marL="800100" lvl="1" indent="-324000" rtl="1">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تحقيق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للمُخرجات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المتوقعة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التعقيبات</a:t>
            </a:r>
            <a:r>
              <a:rPr dirty="0">
                <a:latin typeface="Sakkal Majalla" panose="02000000000000000000" pitchFamily="2" charset="-78"/>
                <a:cs typeface="Sakkal Majalla" panose="02000000000000000000" pitchFamily="2" charset="-78"/>
              </a:rPr>
              <a:t>. </a:t>
            </a:r>
          </a:p>
        </p:txBody>
      </p:sp>
      <p:sp>
        <p:nvSpPr>
          <p:cNvPr id="4" name="Title 1">
            <a:extLst>
              <a:ext uri="{FF2B5EF4-FFF2-40B4-BE49-F238E27FC236}">
                <a16:creationId xmlns:a16="http://schemas.microsoft.com/office/drawing/2014/main" id="{984A807E-9A7E-8A79-1FD3-688E4F6D7D6E}"/>
              </a:ext>
            </a:extLst>
          </p:cNvPr>
          <p:cNvSpPr txBox="1">
            <a:spLocks noGrp="1"/>
          </p:cNvSpPr>
          <p:nvPr>
            <p:ph type="title"/>
          </p:nvPr>
        </p:nvSpPr>
        <p:spPr>
          <a:xfrm>
            <a:off x="144001" y="4827"/>
            <a:ext cx="5435918" cy="680501"/>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endParaRPr lang="en-US" b="1" dirty="0">
              <a:latin typeface="Sakkal Majalla" panose="02000000000000000000" pitchFamily="2" charset="-78"/>
              <a:cs typeface="Sakkal Majalla" panose="02000000000000000000" pitchFamily="2" charset="-78"/>
            </a:endParaRPr>
          </a:p>
        </p:txBody>
      </p:sp>
      <p:pic>
        <p:nvPicPr>
          <p:cNvPr id="790" name="Picture 15" descr="Picture 15"/>
          <p:cNvPicPr>
            <a:picLocks noChangeAspect="1"/>
          </p:cNvPicPr>
          <p:nvPr/>
        </p:nvPicPr>
        <p:blipFill>
          <a:blip r:embed="rId7"/>
          <a:stretch>
            <a:fillRect/>
          </a:stretch>
        </p:blipFill>
        <p:spPr>
          <a:xfrm>
            <a:off x="2556542" y="1870908"/>
            <a:ext cx="622711" cy="73034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816"/>
                                        </p:tgtEl>
                                        <p:attrNameLst>
                                          <p:attrName>style.visibility</p:attrName>
                                        </p:attrNameLst>
                                      </p:cBhvr>
                                      <p:to>
                                        <p:strVal val="visible"/>
                                      </p:to>
                                    </p:set>
                                    <p:animEffect transition="in" filter="fade">
                                      <p:cBhvr>
                                        <p:cTn id="7" dur="500"/>
                                        <p:tgtEl>
                                          <p:spTgt spid="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6" grpId="0" animBg="1"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3" name="Right Brace 7"/>
          <p:cNvSpPr/>
          <p:nvPr/>
        </p:nvSpPr>
        <p:spPr>
          <a:xfrm rot="16200000">
            <a:off x="6504967"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defRPr>
                <a:latin typeface="Source Sans Pro Regular"/>
                <a:ea typeface="Source Sans Pro Regular"/>
                <a:cs typeface="Source Sans Pro Regular"/>
                <a:sym typeface="Source Sans Pro Regular"/>
              </a:defRPr>
            </a:pPr>
            <a:endParaRPr/>
          </a:p>
        </p:txBody>
      </p:sp>
      <p:pic>
        <p:nvPicPr>
          <p:cNvPr id="827" name="Picture 2" descr="Picture 2"/>
          <p:cNvPicPr>
            <a:picLocks noChangeAspect="1"/>
          </p:cNvPicPr>
          <p:nvPr/>
        </p:nvPicPr>
        <p:blipFill>
          <a:blip r:embed="rId3"/>
          <a:stretch>
            <a:fillRect/>
          </a:stretch>
        </p:blipFill>
        <p:spPr>
          <a:xfrm>
            <a:off x="2952906" y="3070480"/>
            <a:ext cx="1347789" cy="1347788"/>
          </a:xfrm>
          <a:prstGeom prst="rect">
            <a:avLst/>
          </a:prstGeom>
          <a:ln w="12700">
            <a:miter lim="400000"/>
          </a:ln>
        </p:spPr>
      </p:pic>
      <p:pic>
        <p:nvPicPr>
          <p:cNvPr id="828" name="Picture 2" descr="Picture 2"/>
          <p:cNvPicPr>
            <a:picLocks noChangeAspect="1"/>
          </p:cNvPicPr>
          <p:nvPr/>
        </p:nvPicPr>
        <p:blipFill>
          <a:blip r:embed="rId3"/>
          <a:stretch>
            <a:fillRect/>
          </a:stretch>
        </p:blipFill>
        <p:spPr>
          <a:xfrm>
            <a:off x="4809745" y="3215538"/>
            <a:ext cx="1348582" cy="1348581"/>
          </a:xfrm>
          <a:prstGeom prst="rect">
            <a:avLst/>
          </a:prstGeom>
          <a:ln w="12700">
            <a:miter lim="400000"/>
          </a:ln>
        </p:spPr>
      </p:pic>
      <p:pic>
        <p:nvPicPr>
          <p:cNvPr id="829" name="Picture 2" descr="Picture 2"/>
          <p:cNvPicPr>
            <a:picLocks noChangeAspect="1"/>
          </p:cNvPicPr>
          <p:nvPr/>
        </p:nvPicPr>
        <p:blipFill>
          <a:blip r:embed="rId3"/>
          <a:stretch>
            <a:fillRect/>
          </a:stretch>
        </p:blipFill>
        <p:spPr>
          <a:xfrm>
            <a:off x="7019545" y="3215537"/>
            <a:ext cx="1348582" cy="1348582"/>
          </a:xfrm>
          <a:prstGeom prst="rect">
            <a:avLst/>
          </a:prstGeom>
          <a:ln w="12700">
            <a:miter lim="400000"/>
          </a:ln>
        </p:spPr>
      </p:pic>
      <p:pic>
        <p:nvPicPr>
          <p:cNvPr id="830" name="Picture 2" descr="Picture 2"/>
          <p:cNvPicPr>
            <a:picLocks noChangeAspect="1"/>
          </p:cNvPicPr>
          <p:nvPr/>
        </p:nvPicPr>
        <p:blipFill>
          <a:blip r:embed="rId3"/>
          <a:stretch>
            <a:fillRect/>
          </a:stretch>
        </p:blipFill>
        <p:spPr>
          <a:xfrm>
            <a:off x="9153145" y="3215536"/>
            <a:ext cx="1348582" cy="1348582"/>
          </a:xfrm>
          <a:prstGeom prst="rect">
            <a:avLst/>
          </a:prstGeom>
          <a:ln w="12700">
            <a:miter lim="400000"/>
          </a:ln>
        </p:spPr>
      </p:pic>
      <p:pic>
        <p:nvPicPr>
          <p:cNvPr id="831" name="Picture 15" descr="Picture 15"/>
          <p:cNvPicPr>
            <a:picLocks noChangeAspect="1"/>
          </p:cNvPicPr>
          <p:nvPr/>
        </p:nvPicPr>
        <p:blipFill>
          <a:blip r:embed="rId4"/>
          <a:stretch>
            <a:fillRect/>
          </a:stretch>
        </p:blipFill>
        <p:spPr>
          <a:xfrm>
            <a:off x="2629693" y="1870908"/>
            <a:ext cx="622711" cy="730340"/>
          </a:xfrm>
          <a:prstGeom prst="rect">
            <a:avLst/>
          </a:prstGeom>
          <a:ln w="12700">
            <a:miter lim="400000"/>
          </a:ln>
        </p:spPr>
      </p:pic>
      <p:pic>
        <p:nvPicPr>
          <p:cNvPr id="832" name="Picture 16" descr="Picture 16"/>
          <p:cNvPicPr>
            <a:picLocks noChangeAspect="1"/>
          </p:cNvPicPr>
          <p:nvPr/>
        </p:nvPicPr>
        <p:blipFill>
          <a:blip r:embed="rId5"/>
          <a:stretch>
            <a:fillRect/>
          </a:stretch>
        </p:blipFill>
        <p:spPr>
          <a:xfrm>
            <a:off x="6246431" y="252322"/>
            <a:ext cx="773113" cy="906464"/>
          </a:xfrm>
          <a:prstGeom prst="rect">
            <a:avLst/>
          </a:prstGeom>
          <a:ln w="12700">
            <a:miter lim="400000"/>
          </a:ln>
        </p:spPr>
      </p:pic>
      <p:pic>
        <p:nvPicPr>
          <p:cNvPr id="834" name="Picture 15" descr="Picture 15"/>
          <p:cNvPicPr>
            <a:picLocks noChangeAspect="1"/>
          </p:cNvPicPr>
          <p:nvPr/>
        </p:nvPicPr>
        <p:blipFill>
          <a:blip r:embed="rId4"/>
          <a:stretch>
            <a:fillRect/>
          </a:stretch>
        </p:blipFill>
        <p:spPr>
          <a:xfrm>
            <a:off x="4718460" y="1925960"/>
            <a:ext cx="622711" cy="730340"/>
          </a:xfrm>
          <a:prstGeom prst="rect">
            <a:avLst/>
          </a:prstGeom>
          <a:ln w="12700">
            <a:miter lim="400000"/>
          </a:ln>
        </p:spPr>
      </p:pic>
      <p:pic>
        <p:nvPicPr>
          <p:cNvPr id="835" name="Picture 17" descr="Picture 17"/>
          <p:cNvPicPr>
            <a:picLocks noChangeAspect="1"/>
          </p:cNvPicPr>
          <p:nvPr/>
        </p:nvPicPr>
        <p:blipFill>
          <a:blip r:embed="rId6"/>
          <a:stretch>
            <a:fillRect/>
          </a:stretch>
        </p:blipFill>
        <p:spPr>
          <a:xfrm>
            <a:off x="5480460" y="1889556"/>
            <a:ext cx="656051" cy="766743"/>
          </a:xfrm>
          <a:prstGeom prst="rect">
            <a:avLst/>
          </a:prstGeom>
          <a:ln w="12700">
            <a:miter lim="400000"/>
          </a:ln>
        </p:spPr>
      </p:pic>
      <p:pic>
        <p:nvPicPr>
          <p:cNvPr id="836" name="Picture 15" descr="Picture 15"/>
          <p:cNvPicPr>
            <a:picLocks noChangeAspect="1"/>
          </p:cNvPicPr>
          <p:nvPr/>
        </p:nvPicPr>
        <p:blipFill>
          <a:blip r:embed="rId4"/>
          <a:stretch>
            <a:fillRect/>
          </a:stretch>
        </p:blipFill>
        <p:spPr>
          <a:xfrm>
            <a:off x="6931834" y="1959992"/>
            <a:ext cx="622711" cy="730340"/>
          </a:xfrm>
          <a:prstGeom prst="rect">
            <a:avLst/>
          </a:prstGeom>
          <a:ln w="12700">
            <a:miter lim="400000"/>
          </a:ln>
        </p:spPr>
      </p:pic>
      <p:pic>
        <p:nvPicPr>
          <p:cNvPr id="837" name="Picture 17" descr="Picture 17"/>
          <p:cNvPicPr>
            <a:picLocks noChangeAspect="1"/>
          </p:cNvPicPr>
          <p:nvPr/>
        </p:nvPicPr>
        <p:blipFill>
          <a:blip r:embed="rId6"/>
          <a:stretch>
            <a:fillRect/>
          </a:stretch>
        </p:blipFill>
        <p:spPr>
          <a:xfrm>
            <a:off x="7693834" y="1923588"/>
            <a:ext cx="656051" cy="766743"/>
          </a:xfrm>
          <a:prstGeom prst="rect">
            <a:avLst/>
          </a:prstGeom>
          <a:ln w="12700">
            <a:miter lim="400000"/>
          </a:ln>
        </p:spPr>
      </p:pic>
      <p:pic>
        <p:nvPicPr>
          <p:cNvPr id="838" name="Picture 15" descr="Picture 15"/>
          <p:cNvPicPr>
            <a:picLocks noChangeAspect="1"/>
          </p:cNvPicPr>
          <p:nvPr/>
        </p:nvPicPr>
        <p:blipFill>
          <a:blip r:embed="rId4"/>
          <a:stretch>
            <a:fillRect/>
          </a:stretch>
        </p:blipFill>
        <p:spPr>
          <a:xfrm>
            <a:off x="9168910" y="2012862"/>
            <a:ext cx="622711" cy="730340"/>
          </a:xfrm>
          <a:prstGeom prst="rect">
            <a:avLst/>
          </a:prstGeom>
          <a:ln w="12700">
            <a:miter lim="400000"/>
          </a:ln>
        </p:spPr>
      </p:pic>
      <p:pic>
        <p:nvPicPr>
          <p:cNvPr id="839" name="Picture 17" descr="Picture 17"/>
          <p:cNvPicPr>
            <a:picLocks noChangeAspect="1"/>
          </p:cNvPicPr>
          <p:nvPr/>
        </p:nvPicPr>
        <p:blipFill>
          <a:blip r:embed="rId6"/>
          <a:stretch>
            <a:fillRect/>
          </a:stretch>
        </p:blipFill>
        <p:spPr>
          <a:xfrm>
            <a:off x="9930910" y="1976458"/>
            <a:ext cx="656051" cy="766743"/>
          </a:xfrm>
          <a:prstGeom prst="rect">
            <a:avLst/>
          </a:prstGeom>
          <a:ln w="12700">
            <a:miter lim="400000"/>
          </a:ln>
        </p:spPr>
      </p:pic>
      <p:pic>
        <p:nvPicPr>
          <p:cNvPr id="840" name="Picture 18" descr="Picture 18"/>
          <p:cNvPicPr>
            <a:picLocks noChangeAspect="1"/>
          </p:cNvPicPr>
          <p:nvPr/>
        </p:nvPicPr>
        <p:blipFill>
          <a:blip r:embed="rId7"/>
          <a:stretch>
            <a:fillRect/>
          </a:stretch>
        </p:blipFill>
        <p:spPr>
          <a:xfrm>
            <a:off x="3491119" y="5138553"/>
            <a:ext cx="1989343" cy="924007"/>
          </a:xfrm>
          <a:prstGeom prst="rect">
            <a:avLst/>
          </a:prstGeom>
          <a:ln w="12700">
            <a:miter lim="400000"/>
          </a:ln>
        </p:spPr>
      </p:pic>
      <p:pic>
        <p:nvPicPr>
          <p:cNvPr id="841" name="Picture 19" descr="Picture 19"/>
          <p:cNvPicPr>
            <a:picLocks noChangeAspect="1"/>
          </p:cNvPicPr>
          <p:nvPr/>
        </p:nvPicPr>
        <p:blipFill>
          <a:blip r:embed="rId8"/>
          <a:stretch>
            <a:fillRect/>
          </a:stretch>
        </p:blipFill>
        <p:spPr>
          <a:xfrm>
            <a:off x="6258302" y="4958739"/>
            <a:ext cx="984888" cy="1218735"/>
          </a:xfrm>
          <a:prstGeom prst="rect">
            <a:avLst/>
          </a:prstGeom>
          <a:ln w="12700">
            <a:miter lim="400000"/>
          </a:ln>
        </p:spPr>
      </p:pic>
      <p:pic>
        <p:nvPicPr>
          <p:cNvPr id="842" name="Picture 20" descr="Picture 20"/>
          <p:cNvPicPr>
            <a:picLocks noChangeAspect="1"/>
          </p:cNvPicPr>
          <p:nvPr/>
        </p:nvPicPr>
        <p:blipFill>
          <a:blip r:embed="rId9"/>
          <a:stretch>
            <a:fillRect/>
          </a:stretch>
        </p:blipFill>
        <p:spPr>
          <a:xfrm>
            <a:off x="8396182" y="5138551"/>
            <a:ext cx="785021" cy="1291445"/>
          </a:xfrm>
          <a:prstGeom prst="rect">
            <a:avLst/>
          </a:prstGeom>
          <a:ln w="12700">
            <a:miter lim="400000"/>
          </a:ln>
        </p:spPr>
      </p:pic>
      <p:sp>
        <p:nvSpPr>
          <p:cNvPr id="844" name="Up-Down Arrow 35"/>
          <p:cNvSpPr/>
          <p:nvPr/>
        </p:nvSpPr>
        <p:spPr>
          <a:xfrm>
            <a:off x="5225684"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45" name="Up-Down Arrow 36"/>
          <p:cNvSpPr/>
          <p:nvPr/>
        </p:nvSpPr>
        <p:spPr>
          <a:xfrm>
            <a:off x="743548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46" name="Up-Down Arrow 37"/>
          <p:cNvSpPr/>
          <p:nvPr/>
        </p:nvSpPr>
        <p:spPr>
          <a:xfrm>
            <a:off x="969825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latin typeface="Source Sans Pro Regular"/>
                <a:ea typeface="Source Sans Pro Regular"/>
                <a:cs typeface="Source Sans Pro Regular"/>
                <a:sym typeface="Source Sans Pro Regular"/>
              </a:defRPr>
            </a:pPr>
            <a:endParaRPr/>
          </a:p>
        </p:txBody>
      </p:sp>
      <p:sp>
        <p:nvSpPr>
          <p:cNvPr id="847" name="Right Bracket 10"/>
          <p:cNvSpPr/>
          <p:nvPr/>
        </p:nvSpPr>
        <p:spPr>
          <a:xfrm rot="16200000">
            <a:off x="5994953" y="2153490"/>
            <a:ext cx="732251"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rtl="1">
              <a:defRPr>
                <a:latin typeface="Source Sans Pro Regular"/>
                <a:ea typeface="Source Sans Pro Regular"/>
                <a:cs typeface="Source Sans Pro Regular"/>
                <a:sym typeface="Source Sans Pro Regular"/>
              </a:defRPr>
            </a:pPr>
            <a:endParaRPr/>
          </a:p>
        </p:txBody>
      </p:sp>
      <p:sp>
        <p:nvSpPr>
          <p:cNvPr id="848" name="Straight Arrow Connector 12"/>
          <p:cNvSpPr/>
          <p:nvPr/>
        </p:nvSpPr>
        <p:spPr>
          <a:xfrm>
            <a:off x="3971543" y="4564115"/>
            <a:ext cx="1058273" cy="236485"/>
          </a:xfrm>
          <a:prstGeom prst="line">
            <a:avLst/>
          </a:prstGeom>
          <a:ln w="38100">
            <a:solidFill>
              <a:srgbClr val="000000"/>
            </a:solidFill>
            <a:miter/>
            <a:tailEnd type="triangle"/>
          </a:ln>
        </p:spPr>
        <p:txBody>
          <a:bodyPr lIns="45719" rIns="45719" rtlCol="1"/>
          <a:lstStyle/>
          <a:p>
            <a:pPr rtl="1"/>
            <a:endParaRPr/>
          </a:p>
        </p:txBody>
      </p:sp>
      <p:sp>
        <p:nvSpPr>
          <p:cNvPr id="849" name="Straight Arrow Connector 42"/>
          <p:cNvSpPr/>
          <p:nvPr/>
        </p:nvSpPr>
        <p:spPr>
          <a:xfrm flipH="1">
            <a:off x="7243187" y="4490542"/>
            <a:ext cx="192297" cy="310059"/>
          </a:xfrm>
          <a:prstGeom prst="line">
            <a:avLst/>
          </a:prstGeom>
          <a:ln w="38100">
            <a:solidFill>
              <a:srgbClr val="000000"/>
            </a:solidFill>
            <a:miter/>
            <a:tailEnd type="triangle"/>
          </a:ln>
        </p:spPr>
        <p:txBody>
          <a:bodyPr lIns="45719" rIns="45719" rtlCol="1"/>
          <a:lstStyle/>
          <a:p>
            <a:pPr rtl="1"/>
            <a:endParaRPr/>
          </a:p>
        </p:txBody>
      </p:sp>
      <p:sp>
        <p:nvSpPr>
          <p:cNvPr id="850" name="Straight Arrow Connector 43"/>
          <p:cNvSpPr/>
          <p:nvPr/>
        </p:nvSpPr>
        <p:spPr>
          <a:xfrm>
            <a:off x="5729166" y="4564117"/>
            <a:ext cx="223579" cy="270641"/>
          </a:xfrm>
          <a:prstGeom prst="line">
            <a:avLst/>
          </a:prstGeom>
          <a:ln w="38100">
            <a:solidFill>
              <a:srgbClr val="000000"/>
            </a:solidFill>
            <a:miter/>
            <a:tailEnd type="triangle"/>
          </a:ln>
        </p:spPr>
        <p:txBody>
          <a:bodyPr lIns="45719" rIns="45719" rtlCol="1"/>
          <a:lstStyle/>
          <a:p>
            <a:pPr rtl="1"/>
            <a:endParaRPr/>
          </a:p>
        </p:txBody>
      </p:sp>
      <p:sp>
        <p:nvSpPr>
          <p:cNvPr id="851" name="Straight Arrow Connector 44"/>
          <p:cNvSpPr/>
          <p:nvPr/>
        </p:nvSpPr>
        <p:spPr>
          <a:xfrm flipH="1">
            <a:off x="8788691" y="4564116"/>
            <a:ext cx="739997" cy="236484"/>
          </a:xfrm>
          <a:prstGeom prst="line">
            <a:avLst/>
          </a:prstGeom>
          <a:ln w="38100">
            <a:solidFill>
              <a:srgbClr val="000000"/>
            </a:solidFill>
            <a:miter/>
            <a:tailEnd type="triangle"/>
          </a:ln>
        </p:spPr>
        <p:txBody>
          <a:bodyPr lIns="45719" rIns="45719" rtlCol="1"/>
          <a:lstStyle/>
          <a:p>
            <a:pPr rtl="1"/>
            <a:endParaRPr/>
          </a:p>
        </p:txBody>
      </p:sp>
      <p:sp>
        <p:nvSpPr>
          <p:cNvPr id="4" name="Title 1">
            <a:extLst>
              <a:ext uri="{FF2B5EF4-FFF2-40B4-BE49-F238E27FC236}">
                <a16:creationId xmlns:a16="http://schemas.microsoft.com/office/drawing/2014/main" id="{59AE8541-A6F4-32A6-F48C-C6E294399E90}"/>
              </a:ext>
            </a:extLst>
          </p:cNvPr>
          <p:cNvSpPr txBox="1">
            <a:spLocks noGrp="1"/>
          </p:cNvSpPr>
          <p:nvPr>
            <p:ph type="title"/>
          </p:nvPr>
        </p:nvSpPr>
        <p:spPr>
          <a:xfrm>
            <a:off x="185715" y="36000"/>
            <a:ext cx="5431598" cy="65786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endParaRPr lang="en-US" b="1" dirty="0">
              <a:latin typeface="Sakkal Majalla" panose="02000000000000000000" pitchFamily="2" charset="-78"/>
              <a:cs typeface="Sakkal Majalla" panose="02000000000000000000" pitchFamily="2" charset="-78"/>
            </a:endParaRPr>
          </a:p>
        </p:txBody>
      </p:sp>
      <p:grpSp>
        <p:nvGrpSpPr>
          <p:cNvPr id="2" name="Group 3">
            <a:extLst>
              <a:ext uri="{FF2B5EF4-FFF2-40B4-BE49-F238E27FC236}">
                <a16:creationId xmlns:a16="http://schemas.microsoft.com/office/drawing/2014/main" id="{941AF502-806E-4FC9-470C-37B007C48DEE}"/>
              </a:ext>
            </a:extLst>
          </p:cNvPr>
          <p:cNvGrpSpPr/>
          <p:nvPr/>
        </p:nvGrpSpPr>
        <p:grpSpPr>
          <a:xfrm>
            <a:off x="1228889" y="136745"/>
            <a:ext cx="10118511" cy="6468933"/>
            <a:chOff x="0" y="-930981"/>
            <a:chExt cx="8583651" cy="5082227"/>
          </a:xfrm>
        </p:grpSpPr>
        <p:grpSp>
          <p:nvGrpSpPr>
            <p:cNvPr id="3" name="Group 2">
              <a:extLst>
                <a:ext uri="{FF2B5EF4-FFF2-40B4-BE49-F238E27FC236}">
                  <a16:creationId xmlns:a16="http://schemas.microsoft.com/office/drawing/2014/main" id="{B102B6DA-0BB8-CB99-9543-8A357915FFB0}"/>
                </a:ext>
              </a:extLst>
            </p:cNvPr>
            <p:cNvGrpSpPr/>
            <p:nvPr/>
          </p:nvGrpSpPr>
          <p:grpSpPr>
            <a:xfrm>
              <a:off x="0" y="-70089"/>
              <a:ext cx="8583651" cy="4221335"/>
              <a:chOff x="0" y="-70089"/>
              <a:chExt cx="8583650" cy="4221334"/>
            </a:xfrm>
          </p:grpSpPr>
          <p:sp>
            <p:nvSpPr>
              <p:cNvPr id="6" name="Rectangle 30">
                <a:extLst>
                  <a:ext uri="{FF2B5EF4-FFF2-40B4-BE49-F238E27FC236}">
                    <a16:creationId xmlns:a16="http://schemas.microsoft.com/office/drawing/2014/main" id="{B25049B6-986B-EC76-1519-B94B85BF99DE}"/>
                  </a:ext>
                </a:extLst>
              </p:cNvPr>
              <p:cNvSpPr/>
              <p:nvPr/>
            </p:nvSpPr>
            <p:spPr>
              <a:xfrm>
                <a:off x="1067122" y="-70089"/>
                <a:ext cx="7516528" cy="389645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7" name="Rectangle 31">
                <a:extLst>
                  <a:ext uri="{FF2B5EF4-FFF2-40B4-BE49-F238E27FC236}">
                    <a16:creationId xmlns:a16="http://schemas.microsoft.com/office/drawing/2014/main" id="{6E371FCE-87B5-973A-52CB-75ED58062B6C}"/>
                  </a:ext>
                </a:extLst>
              </p:cNvPr>
              <p:cNvSpPr/>
              <p:nvPr/>
            </p:nvSpPr>
            <p:spPr>
              <a:xfrm>
                <a:off x="0" y="1765616"/>
                <a:ext cx="1067124" cy="2385629"/>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grpSp>
        <p:sp>
          <p:nvSpPr>
            <p:cNvPr id="5" name="Rectangle 32">
              <a:extLst>
                <a:ext uri="{FF2B5EF4-FFF2-40B4-BE49-F238E27FC236}">
                  <a16:creationId xmlns:a16="http://schemas.microsoft.com/office/drawing/2014/main" id="{CFA29F07-0E2D-77CB-5AD4-69EB9DB100F3}"/>
                </a:ext>
              </a:extLst>
            </p:cNvPr>
            <p:cNvSpPr/>
            <p:nvPr/>
          </p:nvSpPr>
          <p:spPr>
            <a:xfrm>
              <a:off x="6336371" y="3824065"/>
              <a:ext cx="550480" cy="298658"/>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 name="Rectangle 32">
              <a:extLst>
                <a:ext uri="{FF2B5EF4-FFF2-40B4-BE49-F238E27FC236}">
                  <a16:creationId xmlns:a16="http://schemas.microsoft.com/office/drawing/2014/main" id="{6C1B56A8-8742-772C-BA5D-C0E6907FDA08}"/>
                </a:ext>
              </a:extLst>
            </p:cNvPr>
            <p:cNvSpPr/>
            <p:nvPr/>
          </p:nvSpPr>
          <p:spPr>
            <a:xfrm>
              <a:off x="4050305" y="-930981"/>
              <a:ext cx="1189530" cy="834556"/>
            </a:xfrm>
            <a:prstGeom prst="rect">
              <a:avLst/>
            </a:prstGeom>
            <a:solidFill>
              <a:srgbClr val="FFFFFF">
                <a:alpha val="89804"/>
              </a:srgbClr>
            </a:solidFill>
            <a:ln w="12700" cap="flat">
              <a:solidFill>
                <a:srgbClr val="FFFFFF"/>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grpSp>
      <p:pic>
        <p:nvPicPr>
          <p:cNvPr id="833" name="Picture 17" descr="Picture 17"/>
          <p:cNvPicPr>
            <a:picLocks noChangeAspect="1"/>
          </p:cNvPicPr>
          <p:nvPr/>
        </p:nvPicPr>
        <p:blipFill>
          <a:blip r:embed="rId6"/>
          <a:stretch>
            <a:fillRect/>
          </a:stretch>
        </p:blipFill>
        <p:spPr>
          <a:xfrm>
            <a:off x="3391694" y="1834503"/>
            <a:ext cx="656051" cy="766743"/>
          </a:xfrm>
          <a:prstGeom prst="rect">
            <a:avLst/>
          </a:prstGeom>
          <a:ln w="12700">
            <a:miter lim="400000"/>
          </a:ln>
        </p:spPr>
      </p:pic>
      <p:sp>
        <p:nvSpPr>
          <p:cNvPr id="864" name="Rectangle 3"/>
          <p:cNvSpPr txBox="1"/>
          <p:nvPr/>
        </p:nvSpPr>
        <p:spPr>
          <a:xfrm>
            <a:off x="4718460" y="1620000"/>
            <a:ext cx="6508170" cy="193899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الشخص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المرجوة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تحققت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a:t>
            </a:r>
          </a:p>
          <a:p>
            <a:pPr rtl="1">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يُقي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والشخصية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مثال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28575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يُجري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a:t>
            </a:r>
          </a:p>
        </p:txBody>
      </p:sp>
      <p:sp>
        <p:nvSpPr>
          <p:cNvPr id="863" name="TextBox 38"/>
          <p:cNvSpPr txBox="1"/>
          <p:nvPr/>
        </p:nvSpPr>
        <p:spPr>
          <a:xfrm>
            <a:off x="3017837" y="1224000"/>
            <a:ext cx="1471027"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a:latin typeface="Source Sans Pro Bold"/>
                <a:ea typeface="Source Sans Pro Bold"/>
                <a:cs typeface="Source Sans Pro Bold"/>
                <a:sym typeface="Source Sans Pro Bold"/>
              </a:defRPr>
            </a:lvl1pPr>
          </a:lstStyle>
          <a:p>
            <a:pPr algn="ctr" rtl="1"/>
            <a:r>
              <a:rPr lang="ar" b="1" dirty="0">
                <a:latin typeface="Sakkal Majalla" panose="02000000000000000000" pitchFamily="2" charset="-78"/>
                <a:cs typeface="Sakkal Majalla" panose="02000000000000000000" pitchFamily="2" charset="-78"/>
              </a:rPr>
              <a:t>المُقيّ</a:t>
            </a:r>
            <a:r>
              <a:rPr lang="ar-EG" b="1" dirty="0">
                <a:latin typeface="Sakkal Majalla" panose="02000000000000000000" pitchFamily="2" charset="-78"/>
                <a:cs typeface="Sakkal Majalla" panose="02000000000000000000" pitchFamily="2" charset="-78"/>
              </a:rPr>
              <a:t>ِ</a:t>
            </a:r>
            <a:r>
              <a:rPr lang="ar" b="1" dirty="0">
                <a:latin typeface="Sakkal Majalla" panose="02000000000000000000" pitchFamily="2" charset="-78"/>
                <a:cs typeface="Sakkal Majalla" panose="02000000000000000000" pitchFamily="2" charset="-78"/>
              </a:rPr>
              <a:t>م</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1" name="Picture 2" descr="Picture 2"/>
          <p:cNvPicPr>
            <a:picLocks noChangeAspect="1"/>
          </p:cNvPicPr>
          <p:nvPr/>
        </p:nvPicPr>
        <p:blipFill>
          <a:blip r:embed="rId3"/>
          <a:stretch>
            <a:fillRect/>
          </a:stretch>
        </p:blipFill>
        <p:spPr>
          <a:xfrm>
            <a:off x="2692177" y="3197375"/>
            <a:ext cx="1347789" cy="1347788"/>
          </a:xfrm>
          <a:prstGeom prst="rect">
            <a:avLst/>
          </a:prstGeom>
          <a:ln w="12700">
            <a:miter lim="400000"/>
          </a:ln>
        </p:spPr>
      </p:pic>
      <p:pic>
        <p:nvPicPr>
          <p:cNvPr id="872" name="Picture 2" descr="Picture 2"/>
          <p:cNvPicPr>
            <a:picLocks noChangeAspect="1"/>
          </p:cNvPicPr>
          <p:nvPr/>
        </p:nvPicPr>
        <p:blipFill>
          <a:blip r:embed="rId3"/>
          <a:stretch>
            <a:fillRect/>
          </a:stretch>
        </p:blipFill>
        <p:spPr>
          <a:xfrm>
            <a:off x="4901184" y="3215538"/>
            <a:ext cx="1348582" cy="1348581"/>
          </a:xfrm>
          <a:prstGeom prst="rect">
            <a:avLst/>
          </a:prstGeom>
          <a:ln w="12700">
            <a:miter lim="400000"/>
          </a:ln>
        </p:spPr>
      </p:pic>
      <p:pic>
        <p:nvPicPr>
          <p:cNvPr id="873" name="Picture 2" descr="Picture 2"/>
          <p:cNvPicPr>
            <a:picLocks noChangeAspect="1"/>
          </p:cNvPicPr>
          <p:nvPr/>
        </p:nvPicPr>
        <p:blipFill>
          <a:blip r:embed="rId3"/>
          <a:stretch>
            <a:fillRect/>
          </a:stretch>
        </p:blipFill>
        <p:spPr>
          <a:xfrm>
            <a:off x="7110985" y="3215537"/>
            <a:ext cx="1348582" cy="1348582"/>
          </a:xfrm>
          <a:prstGeom prst="rect">
            <a:avLst/>
          </a:prstGeom>
          <a:ln w="12700">
            <a:miter lim="400000"/>
          </a:ln>
        </p:spPr>
      </p:pic>
      <p:pic>
        <p:nvPicPr>
          <p:cNvPr id="874" name="Picture 2" descr="Picture 2"/>
          <p:cNvPicPr>
            <a:picLocks noChangeAspect="1"/>
          </p:cNvPicPr>
          <p:nvPr/>
        </p:nvPicPr>
        <p:blipFill>
          <a:blip r:embed="rId3"/>
          <a:stretch>
            <a:fillRect/>
          </a:stretch>
        </p:blipFill>
        <p:spPr>
          <a:xfrm>
            <a:off x="9244585" y="3215536"/>
            <a:ext cx="1348582" cy="1348582"/>
          </a:xfrm>
          <a:prstGeom prst="rect">
            <a:avLst/>
          </a:prstGeom>
          <a:ln w="12700">
            <a:miter lim="400000"/>
          </a:ln>
        </p:spPr>
      </p:pic>
      <p:pic>
        <p:nvPicPr>
          <p:cNvPr id="875" name="Picture 15" descr="Picture 15"/>
          <p:cNvPicPr>
            <a:picLocks noChangeAspect="1"/>
          </p:cNvPicPr>
          <p:nvPr/>
        </p:nvPicPr>
        <p:blipFill>
          <a:blip r:embed="rId4"/>
          <a:stretch>
            <a:fillRect/>
          </a:stretch>
        </p:blipFill>
        <p:spPr>
          <a:xfrm>
            <a:off x="2721133" y="1870908"/>
            <a:ext cx="622711" cy="730340"/>
          </a:xfrm>
          <a:prstGeom prst="rect">
            <a:avLst/>
          </a:prstGeom>
          <a:ln w="12700">
            <a:miter lim="400000"/>
          </a:ln>
        </p:spPr>
      </p:pic>
      <p:pic>
        <p:nvPicPr>
          <p:cNvPr id="876" name="Picture 16" descr="Picture 16"/>
          <p:cNvPicPr>
            <a:picLocks noChangeAspect="1"/>
          </p:cNvPicPr>
          <p:nvPr/>
        </p:nvPicPr>
        <p:blipFill>
          <a:blip r:embed="rId5"/>
          <a:stretch>
            <a:fillRect/>
          </a:stretch>
        </p:blipFill>
        <p:spPr>
          <a:xfrm>
            <a:off x="6337872" y="252322"/>
            <a:ext cx="773113" cy="906464"/>
          </a:xfrm>
          <a:prstGeom prst="rect">
            <a:avLst/>
          </a:prstGeom>
          <a:ln w="12700">
            <a:miter lim="400000"/>
          </a:ln>
        </p:spPr>
      </p:pic>
      <p:pic>
        <p:nvPicPr>
          <p:cNvPr id="877" name="Picture 17" descr="Picture 17"/>
          <p:cNvPicPr>
            <a:picLocks noChangeAspect="1"/>
          </p:cNvPicPr>
          <p:nvPr/>
        </p:nvPicPr>
        <p:blipFill>
          <a:blip r:embed="rId6"/>
          <a:stretch>
            <a:fillRect/>
          </a:stretch>
        </p:blipFill>
        <p:spPr>
          <a:xfrm>
            <a:off x="3483133" y="1834503"/>
            <a:ext cx="656051" cy="766743"/>
          </a:xfrm>
          <a:prstGeom prst="rect">
            <a:avLst/>
          </a:prstGeom>
          <a:ln w="12700">
            <a:miter lim="400000"/>
          </a:ln>
        </p:spPr>
      </p:pic>
      <p:pic>
        <p:nvPicPr>
          <p:cNvPr id="878" name="Picture 15" descr="Picture 15"/>
          <p:cNvPicPr>
            <a:picLocks noChangeAspect="1"/>
          </p:cNvPicPr>
          <p:nvPr/>
        </p:nvPicPr>
        <p:blipFill>
          <a:blip r:embed="rId4"/>
          <a:stretch>
            <a:fillRect/>
          </a:stretch>
        </p:blipFill>
        <p:spPr>
          <a:xfrm>
            <a:off x="4809900" y="1925960"/>
            <a:ext cx="622711" cy="730340"/>
          </a:xfrm>
          <a:prstGeom prst="rect">
            <a:avLst/>
          </a:prstGeom>
          <a:ln w="12700">
            <a:miter lim="400000"/>
          </a:ln>
        </p:spPr>
      </p:pic>
      <p:pic>
        <p:nvPicPr>
          <p:cNvPr id="879" name="Picture 17" descr="Picture 17"/>
          <p:cNvPicPr>
            <a:picLocks noChangeAspect="1"/>
          </p:cNvPicPr>
          <p:nvPr/>
        </p:nvPicPr>
        <p:blipFill>
          <a:blip r:embed="rId6"/>
          <a:stretch>
            <a:fillRect/>
          </a:stretch>
        </p:blipFill>
        <p:spPr>
          <a:xfrm>
            <a:off x="5571900" y="1889556"/>
            <a:ext cx="656052" cy="766743"/>
          </a:xfrm>
          <a:prstGeom prst="rect">
            <a:avLst/>
          </a:prstGeom>
          <a:ln w="12700">
            <a:miter lim="400000"/>
          </a:ln>
        </p:spPr>
      </p:pic>
      <p:pic>
        <p:nvPicPr>
          <p:cNvPr id="880" name="Picture 15" descr="Picture 15"/>
          <p:cNvPicPr>
            <a:picLocks noChangeAspect="1"/>
          </p:cNvPicPr>
          <p:nvPr/>
        </p:nvPicPr>
        <p:blipFill>
          <a:blip r:embed="rId4"/>
          <a:stretch>
            <a:fillRect/>
          </a:stretch>
        </p:blipFill>
        <p:spPr>
          <a:xfrm>
            <a:off x="7023273" y="1959992"/>
            <a:ext cx="622711" cy="730340"/>
          </a:xfrm>
          <a:prstGeom prst="rect">
            <a:avLst/>
          </a:prstGeom>
          <a:ln w="12700">
            <a:miter lim="400000"/>
          </a:ln>
        </p:spPr>
      </p:pic>
      <p:pic>
        <p:nvPicPr>
          <p:cNvPr id="881" name="Picture 17" descr="Picture 17"/>
          <p:cNvPicPr>
            <a:picLocks noChangeAspect="1"/>
          </p:cNvPicPr>
          <p:nvPr/>
        </p:nvPicPr>
        <p:blipFill>
          <a:blip r:embed="rId6"/>
          <a:stretch>
            <a:fillRect/>
          </a:stretch>
        </p:blipFill>
        <p:spPr>
          <a:xfrm>
            <a:off x="7785273" y="1923588"/>
            <a:ext cx="656051" cy="766743"/>
          </a:xfrm>
          <a:prstGeom prst="rect">
            <a:avLst/>
          </a:prstGeom>
          <a:ln w="12700">
            <a:miter lim="400000"/>
          </a:ln>
        </p:spPr>
      </p:pic>
      <p:pic>
        <p:nvPicPr>
          <p:cNvPr id="882" name="Picture 15" descr="Picture 15"/>
          <p:cNvPicPr>
            <a:picLocks noChangeAspect="1"/>
          </p:cNvPicPr>
          <p:nvPr/>
        </p:nvPicPr>
        <p:blipFill>
          <a:blip r:embed="rId4"/>
          <a:stretch>
            <a:fillRect/>
          </a:stretch>
        </p:blipFill>
        <p:spPr>
          <a:xfrm>
            <a:off x="9260350" y="2012862"/>
            <a:ext cx="622711" cy="730340"/>
          </a:xfrm>
          <a:prstGeom prst="rect">
            <a:avLst/>
          </a:prstGeom>
          <a:ln w="12700">
            <a:miter lim="400000"/>
          </a:ln>
        </p:spPr>
      </p:pic>
      <p:pic>
        <p:nvPicPr>
          <p:cNvPr id="883" name="Picture 17" descr="Picture 17"/>
          <p:cNvPicPr>
            <a:picLocks noChangeAspect="1"/>
          </p:cNvPicPr>
          <p:nvPr/>
        </p:nvPicPr>
        <p:blipFill>
          <a:blip r:embed="rId6"/>
          <a:stretch>
            <a:fillRect/>
          </a:stretch>
        </p:blipFill>
        <p:spPr>
          <a:xfrm>
            <a:off x="10022350" y="1976458"/>
            <a:ext cx="656051" cy="766743"/>
          </a:xfrm>
          <a:prstGeom prst="rect">
            <a:avLst/>
          </a:prstGeom>
          <a:ln w="12700">
            <a:miter lim="400000"/>
          </a:ln>
        </p:spPr>
      </p:pic>
      <p:pic>
        <p:nvPicPr>
          <p:cNvPr id="884" name="Picture 18" descr="Picture 18"/>
          <p:cNvPicPr>
            <a:picLocks noChangeAspect="1"/>
          </p:cNvPicPr>
          <p:nvPr/>
        </p:nvPicPr>
        <p:blipFill>
          <a:blip r:embed="rId7"/>
          <a:stretch>
            <a:fillRect/>
          </a:stretch>
        </p:blipFill>
        <p:spPr>
          <a:xfrm>
            <a:off x="3582558" y="5138553"/>
            <a:ext cx="1989343" cy="924007"/>
          </a:xfrm>
          <a:prstGeom prst="rect">
            <a:avLst/>
          </a:prstGeom>
          <a:ln w="12700">
            <a:miter lim="400000"/>
          </a:ln>
        </p:spPr>
      </p:pic>
      <p:pic>
        <p:nvPicPr>
          <p:cNvPr id="885" name="Picture 19" descr="Picture 19"/>
          <p:cNvPicPr>
            <a:picLocks noChangeAspect="1"/>
          </p:cNvPicPr>
          <p:nvPr/>
        </p:nvPicPr>
        <p:blipFill>
          <a:blip r:embed="rId8"/>
          <a:stretch>
            <a:fillRect/>
          </a:stretch>
        </p:blipFill>
        <p:spPr>
          <a:xfrm>
            <a:off x="6349741" y="4958739"/>
            <a:ext cx="984888" cy="1218735"/>
          </a:xfrm>
          <a:prstGeom prst="rect">
            <a:avLst/>
          </a:prstGeom>
          <a:ln w="12700">
            <a:miter lim="400000"/>
          </a:ln>
        </p:spPr>
      </p:pic>
      <p:pic>
        <p:nvPicPr>
          <p:cNvPr id="886" name="Picture 20" descr="Picture 20"/>
          <p:cNvPicPr>
            <a:picLocks/>
          </p:cNvPicPr>
          <p:nvPr/>
        </p:nvPicPr>
        <p:blipFill>
          <a:blip r:embed="rId9"/>
          <a:stretch>
            <a:fillRect/>
          </a:stretch>
        </p:blipFill>
        <p:spPr>
          <a:xfrm>
            <a:off x="8487622" y="5138551"/>
            <a:ext cx="648000" cy="1291445"/>
          </a:xfrm>
          <a:prstGeom prst="rect">
            <a:avLst/>
          </a:prstGeom>
          <a:ln w="12700">
            <a:miter lim="400000"/>
          </a:ln>
        </p:spPr>
      </p:pic>
      <p:sp>
        <p:nvSpPr>
          <p:cNvPr id="887" name="Right Brace 7"/>
          <p:cNvSpPr/>
          <p:nvPr/>
        </p:nvSpPr>
        <p:spPr>
          <a:xfrm rot="16200000">
            <a:off x="6596407" y="-2267182"/>
            <a:ext cx="373109" cy="81236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749"/>
                </a:lnTo>
                <a:lnTo>
                  <a:pt x="21600" y="21600"/>
                </a:lnTo>
              </a:path>
            </a:pathLst>
          </a:custGeom>
          <a:ln w="12700">
            <a:solidFill>
              <a:srgbClr val="000000"/>
            </a:solidFill>
            <a:miter/>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sp>
        <p:nvSpPr>
          <p:cNvPr id="888" name="Up-Down Arrow 8"/>
          <p:cNvSpPr/>
          <p:nvPr/>
        </p:nvSpPr>
        <p:spPr>
          <a:xfrm>
            <a:off x="3224783" y="2667000"/>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89" name="Up-Down Arrow 35"/>
          <p:cNvSpPr/>
          <p:nvPr/>
        </p:nvSpPr>
        <p:spPr>
          <a:xfrm>
            <a:off x="5317123" y="2627585"/>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90" name="Up-Down Arrow 36"/>
          <p:cNvSpPr/>
          <p:nvPr/>
        </p:nvSpPr>
        <p:spPr>
          <a:xfrm>
            <a:off x="7526924" y="2697899"/>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91" name="Up-Down Arrow 37"/>
          <p:cNvSpPr/>
          <p:nvPr/>
        </p:nvSpPr>
        <p:spPr>
          <a:xfrm>
            <a:off x="9789699" y="2735633"/>
            <a:ext cx="258351" cy="472335"/>
          </a:xfrm>
          <a:custGeom>
            <a:avLst/>
            <a:gdLst/>
            <a:ahLst/>
            <a:cxnLst>
              <a:cxn ang="0">
                <a:pos x="wd2" y="hd2"/>
              </a:cxn>
              <a:cxn ang="5400000">
                <a:pos x="wd2" y="hd2"/>
              </a:cxn>
              <a:cxn ang="10800000">
                <a:pos x="wd2" y="hd2"/>
              </a:cxn>
              <a:cxn ang="16200000">
                <a:pos x="wd2" y="hd2"/>
              </a:cxn>
            </a:cxnLst>
            <a:rect l="0" t="0" r="r" b="b"/>
            <a:pathLst>
              <a:path w="21600" h="21600" extrusionOk="0">
                <a:moveTo>
                  <a:pt x="0" y="5907"/>
                </a:moveTo>
                <a:lnTo>
                  <a:pt x="10800" y="0"/>
                </a:lnTo>
                <a:lnTo>
                  <a:pt x="21600" y="5907"/>
                </a:lnTo>
                <a:lnTo>
                  <a:pt x="16200" y="5907"/>
                </a:lnTo>
                <a:lnTo>
                  <a:pt x="16200" y="15693"/>
                </a:lnTo>
                <a:lnTo>
                  <a:pt x="21600" y="15693"/>
                </a:lnTo>
                <a:lnTo>
                  <a:pt x="10800" y="21600"/>
                </a:lnTo>
                <a:lnTo>
                  <a:pt x="0" y="15693"/>
                </a:lnTo>
                <a:lnTo>
                  <a:pt x="5400" y="15693"/>
                </a:lnTo>
                <a:lnTo>
                  <a:pt x="5400" y="5907"/>
                </a:lnTo>
                <a:close/>
              </a:path>
            </a:pathLst>
          </a:custGeom>
          <a:solidFill>
            <a:srgbClr val="000000"/>
          </a:solidFill>
          <a:ln w="12700">
            <a:solidFill>
              <a:srgbClr val="011749"/>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92" name="Right Bracket 10"/>
          <p:cNvSpPr/>
          <p:nvPr/>
        </p:nvSpPr>
        <p:spPr>
          <a:xfrm rot="16200000">
            <a:off x="6086393" y="2153490"/>
            <a:ext cx="732252" cy="62383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1929" y="0"/>
                  <a:pt x="21600" y="95"/>
                  <a:pt x="21600" y="211"/>
                </a:cubicBezTo>
                <a:lnTo>
                  <a:pt x="21600" y="21389"/>
                </a:lnTo>
                <a:cubicBezTo>
                  <a:pt x="21600" y="21505"/>
                  <a:pt x="11929" y="21600"/>
                  <a:pt x="0" y="21600"/>
                </a:cubicBezTo>
              </a:path>
            </a:pathLst>
          </a:custGeom>
          <a:ln w="38100">
            <a:solidFill>
              <a:srgbClr val="000000"/>
            </a:solidFill>
            <a:miter/>
            <a:tailEnd type="triangle"/>
          </a:ln>
        </p:spPr>
        <p:txBody>
          <a:bodyPr lIns="45719" rIns="45719" rtlCol="1" anchor="ctr"/>
          <a:lstStyle/>
          <a:p>
            <a:pPr rtl="1"/>
            <a:endParaRPr>
              <a:latin typeface="Sakkal Majalla" panose="02000000000000000000" pitchFamily="2" charset="-78"/>
              <a:cs typeface="Sakkal Majalla" panose="02000000000000000000" pitchFamily="2" charset="-78"/>
            </a:endParaRPr>
          </a:p>
        </p:txBody>
      </p:sp>
      <p:sp>
        <p:nvSpPr>
          <p:cNvPr id="893" name="Straight Arrow Connector 12"/>
          <p:cNvSpPr/>
          <p:nvPr/>
        </p:nvSpPr>
        <p:spPr>
          <a:xfrm>
            <a:off x="4062984" y="4564115"/>
            <a:ext cx="1058273" cy="236485"/>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894" name="Straight Arrow Connector 42"/>
          <p:cNvSpPr/>
          <p:nvPr/>
        </p:nvSpPr>
        <p:spPr>
          <a:xfrm flipH="1">
            <a:off x="7334627" y="4490542"/>
            <a:ext cx="192297" cy="310059"/>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895" name="Straight Arrow Connector 43"/>
          <p:cNvSpPr/>
          <p:nvPr/>
        </p:nvSpPr>
        <p:spPr>
          <a:xfrm>
            <a:off x="5820606" y="4564117"/>
            <a:ext cx="223579" cy="270641"/>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896" name="Straight Arrow Connector 44"/>
          <p:cNvSpPr/>
          <p:nvPr/>
        </p:nvSpPr>
        <p:spPr>
          <a:xfrm flipH="1">
            <a:off x="8880132" y="4564116"/>
            <a:ext cx="739997" cy="236484"/>
          </a:xfrm>
          <a:prstGeom prst="line">
            <a:avLst/>
          </a:prstGeom>
          <a:ln w="38100">
            <a:solidFill>
              <a:srgbClr val="000000"/>
            </a:solidFill>
            <a:miter/>
            <a:tailEnd type="triangle"/>
          </a:ln>
        </p:spPr>
        <p:txBody>
          <a:bodyPr lIns="45719" rIns="45719" rtlCol="1"/>
          <a:lstStyle/>
          <a:p>
            <a:pPr rtl="1"/>
            <a:endParaRPr>
              <a:latin typeface="Sakkal Majalla" panose="02000000000000000000" pitchFamily="2" charset="-78"/>
              <a:cs typeface="Sakkal Majalla" panose="02000000000000000000" pitchFamily="2" charset="-78"/>
            </a:endParaRPr>
          </a:p>
        </p:txBody>
      </p:sp>
      <p:sp>
        <p:nvSpPr>
          <p:cNvPr id="897" name="Rectangle 2"/>
          <p:cNvSpPr/>
          <p:nvPr/>
        </p:nvSpPr>
        <p:spPr>
          <a:xfrm>
            <a:off x="2311646" y="1175571"/>
            <a:ext cx="8832378" cy="3651849"/>
          </a:xfrm>
          <a:prstGeom prst="rect">
            <a:avLst/>
          </a:prstGeom>
          <a:solidFill>
            <a:srgbClr val="FFFFFF">
              <a:alpha val="89804"/>
            </a:srgbClr>
          </a:solidFill>
          <a:ln w="12700">
            <a:solidFill>
              <a:srgbClr val="FFFFFF"/>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898" name="Rectangle 11"/>
          <p:cNvSpPr txBox="1"/>
          <p:nvPr/>
        </p:nvSpPr>
        <p:spPr>
          <a:xfrm>
            <a:off x="2435064" y="1588827"/>
            <a:ext cx="8364006" cy="32414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Autofit/>
          </a:bodyPr>
          <a:lstStyle/>
          <a:p>
            <a:pPr rtl="1">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يحاكون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يمثلون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محددًا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endParaRPr dirty="0">
              <a:latin typeface="Sakkal Majalla" panose="02000000000000000000" pitchFamily="2" charset="-78"/>
              <a:cs typeface="Sakkal Majalla" panose="02000000000000000000" pitchFamily="2" charset="-78"/>
            </a:endParaRPr>
          </a:p>
          <a:p>
            <a:pPr marL="252000" indent="-25200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يستخدمون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الواردة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النصوص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و</a:t>
            </a:r>
            <a:r>
              <a:rPr lang="ar" u="sng" dirty="0">
                <a:latin typeface="Sakkal Majalla" panose="02000000000000000000" pitchFamily="2" charset="-78"/>
                <a:cs typeface="Sakkal Majalla" panose="02000000000000000000" pitchFamily="2" charset="-78"/>
              </a:rPr>
              <a:t>لا يختلقون معلومات جديدة</a:t>
            </a:r>
            <a:r>
              <a:rPr lang="ar-EG" dirty="0">
                <a:latin typeface="Sakkal Majalla" panose="02000000000000000000" pitchFamily="2" charset="-78"/>
                <a:cs typeface="Sakkal Majalla" panose="02000000000000000000" pitchFamily="2" charset="-78"/>
              </a:rPr>
              <a:t>.</a:t>
            </a:r>
            <a:endParaRPr lang="ar" u="sng" dirty="0">
              <a:latin typeface="Sakkal Majalla" panose="02000000000000000000" pitchFamily="2" charset="-78"/>
              <a:cs typeface="Sakkal Majalla" panose="02000000000000000000" pitchFamily="2" charset="-78"/>
            </a:endParaRPr>
          </a:p>
          <a:p>
            <a:pPr marL="252000" indent="-25200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يُقدمون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الملاحظات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استخلاص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مُيسِّري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الآخرين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أدوار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النصوص</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899" name="TextBox 34"/>
          <p:cNvSpPr txBox="1"/>
          <p:nvPr/>
        </p:nvSpPr>
        <p:spPr>
          <a:xfrm>
            <a:off x="9789700" y="5200050"/>
            <a:ext cx="1471026" cy="369332"/>
          </a:xfrm>
          <a:prstGeom prst="rect">
            <a:avLst/>
          </a:prstGeom>
          <a:gradFill>
            <a:gsLst>
              <a:gs pos="0">
                <a:schemeClr val="accent3">
                  <a:hueOff val="813959"/>
                  <a:satOff val="-65222"/>
                  <a:lumOff val="39256"/>
                </a:schemeClr>
              </a:gs>
              <a:gs pos="50000">
                <a:srgbClr val="A3C48D"/>
              </a:gs>
              <a:gs pos="100000">
                <a:schemeClr val="accent3">
                  <a:hueOff val="730191"/>
                  <a:satOff val="-66068"/>
                  <a:lumOff val="29060"/>
                </a:schemeClr>
              </a:gs>
            </a:gsLst>
            <a:lin ang="5400000"/>
          </a:gradFill>
          <a:ln w="6350">
            <a:solidFill>
              <a:schemeClr val="accent3"/>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a:latin typeface="Source Sans Pro Bold"/>
                <a:ea typeface="Source Sans Pro Bold"/>
                <a:cs typeface="Source Sans Pro Bold"/>
                <a:sym typeface="Source Sans Pro Bold"/>
              </a:defRPr>
            </a:lvl1pPr>
          </a:lstStyle>
          <a:p>
            <a:pPr algn="ctr" rtl="1"/>
            <a:r>
              <a:rPr lang="ar" b="1">
                <a:latin typeface="Sakkal Majalla" panose="02000000000000000000" pitchFamily="2" charset="-78"/>
                <a:cs typeface="Sakkal Majalla" panose="02000000000000000000" pitchFamily="2" charset="-78"/>
              </a:rPr>
              <a:t>ممثلو الأدوار</a:t>
            </a:r>
            <a:endParaRPr lang="hu-HU" b="1">
              <a:latin typeface="Sakkal Majalla" panose="02000000000000000000" pitchFamily="2" charset="-78"/>
              <a:cs typeface="Sakkal Majalla" panose="02000000000000000000" pitchFamily="2" charset="-78"/>
            </a:endParaRPr>
          </a:p>
        </p:txBody>
      </p:sp>
      <p:sp>
        <p:nvSpPr>
          <p:cNvPr id="900" name="Rectangle 2"/>
          <p:cNvSpPr/>
          <p:nvPr/>
        </p:nvSpPr>
        <p:spPr>
          <a:xfrm>
            <a:off x="6118052" y="19133"/>
            <a:ext cx="3599231" cy="1244292"/>
          </a:xfrm>
          <a:prstGeom prst="rect">
            <a:avLst/>
          </a:prstGeom>
          <a:solidFill>
            <a:srgbClr val="FFFFFF">
              <a:alpha val="89804"/>
            </a:srgbClr>
          </a:solidFill>
          <a:ln w="12700">
            <a:solidFill>
              <a:srgbClr val="FFFFFF"/>
            </a:solidFill>
            <a:miter/>
          </a:ln>
        </p:spPr>
        <p:txBody>
          <a:bodyPr lIns="45719" rIns="45719" rtlCol="1" anchor="ct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 name="Title 1">
            <a:extLst>
              <a:ext uri="{FF2B5EF4-FFF2-40B4-BE49-F238E27FC236}">
                <a16:creationId xmlns:a16="http://schemas.microsoft.com/office/drawing/2014/main" id="{51DA6B92-86E8-A0FD-813E-EAFAAEBEB7C4}"/>
              </a:ext>
            </a:extLst>
          </p:cNvPr>
          <p:cNvSpPr txBox="1">
            <a:spLocks noGrp="1"/>
          </p:cNvSpPr>
          <p:nvPr>
            <p:ph type="title"/>
          </p:nvPr>
        </p:nvSpPr>
        <p:spPr>
          <a:xfrm>
            <a:off x="144000" y="-26344"/>
            <a:ext cx="5288611" cy="611504"/>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الأدوار في تمرين فريق الاستجابة السريعة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898"/>
                                        </p:tgtEl>
                                        <p:attrNameLst>
                                          <p:attrName>style.visibility</p:attrName>
                                        </p:attrNameLst>
                                      </p:cBhvr>
                                      <p:to>
                                        <p:strVal val="visible"/>
                                      </p:to>
                                    </p:set>
                                    <p:animEffect transition="in" filter="fade">
                                      <p:cBhvr>
                                        <p:cTn id="7" dur="500"/>
                                        <p:tgtEl>
                                          <p:spTgt spid="8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8"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4" name="Content Placeholder 2"/>
          <p:cNvSpPr txBox="1">
            <a:spLocks noGrp="1"/>
          </p:cNvSpPr>
          <p:nvPr>
            <p:ph type="body" idx="1"/>
          </p:nvPr>
        </p:nvSpPr>
        <p:spPr>
          <a:xfrm>
            <a:off x="1458408" y="1381125"/>
            <a:ext cx="9432052" cy="4323176"/>
          </a:xfrm>
          <a:prstGeom prst="rect">
            <a:avLst/>
          </a:prstGeom>
        </p:spPr>
        <p:txBody>
          <a:bodyPr rtlCol="1"/>
          <a:lstStyle/>
          <a:p>
            <a:pPr rtl="1">
              <a:defRPr>
                <a:solidFill>
                  <a:srgbClr val="C00000"/>
                </a:solidFill>
                <a:latin typeface="Source Sans Pro Bold"/>
                <a:ea typeface="Source Sans Pro Bold"/>
                <a:cs typeface="Source Sans Pro Bold"/>
                <a:sym typeface="Source Sans Pro Bold"/>
              </a:defRPr>
            </a:pPr>
            <a:r>
              <a:rPr lang="ar" sz="2600" b="1" dirty="0">
                <a:latin typeface="Sakkal Majalla" panose="02000000000000000000" pitchFamily="2" charset="-78"/>
                <a:cs typeface="Sakkal Majalla" panose="02000000000000000000" pitchFamily="2" charset="-78"/>
              </a:rPr>
              <a:t>تشمل البنود </a:t>
            </a:r>
            <a:r>
              <a:rPr lang="ar-EG" sz="2600" b="1" dirty="0">
                <a:latin typeface="Sakkal Majalla" panose="02000000000000000000" pitchFamily="2" charset="-78"/>
                <a:cs typeface="Sakkal Majalla" panose="02000000000000000000" pitchFamily="2" charset="-78"/>
              </a:rPr>
              <a:t>الرئيسية</a:t>
            </a:r>
            <a:r>
              <a:rPr lang="ar" sz="2600" b="1" dirty="0">
                <a:latin typeface="Sakkal Majalla" panose="02000000000000000000" pitchFamily="2" charset="-78"/>
                <a:cs typeface="Sakkal Majalla" panose="02000000000000000000" pitchFamily="2" charset="-78"/>
              </a:rPr>
              <a:t> الآتي:</a:t>
            </a:r>
          </a:p>
          <a:p>
            <a:pPr marL="342900" indent="-342900" rtl="1">
              <a:buClr>
                <a:srgbClr val="FF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نُسخ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C2.1</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 و</a:t>
            </a:r>
            <a:r>
              <a:rPr lang="fr-FR" dirty="0">
                <a:latin typeface="Sakkal Majalla" panose="02000000000000000000" pitchFamily="2" charset="-78"/>
                <a:cs typeface="Sakkal Majalla" panose="02000000000000000000" pitchFamily="2" charset="-78"/>
              </a:rPr>
              <a:t> C2.2</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الملاحق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بالمشاركين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rgbClr val="FF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قاعات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ومساحات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الأماكن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الدرس</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900" indent="-342900" rtl="1">
              <a:buClr>
                <a:srgbClr val="FF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كحولي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المعززة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وأكياس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المقاومة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إعدامها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وتطهيرها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ووسادة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وبطانية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وموازين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الحرارة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التلامسية</a:t>
            </a:r>
            <a:r>
              <a:rPr dirty="0">
                <a:latin typeface="Sakkal Majalla" panose="02000000000000000000" pitchFamily="2" charset="-78"/>
                <a:cs typeface="Sakkal Majalla" panose="02000000000000000000" pitchFamily="2" charset="-78"/>
              </a:rPr>
              <a:t>...</a:t>
            </a:r>
          </a:p>
          <a:p>
            <a:pPr marL="342900" indent="-342900" rtl="1">
              <a:buClr>
                <a:srgbClr val="FF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الحزمة</a:t>
            </a:r>
            <a:r>
              <a:rPr dirty="0">
                <a:latin typeface="Sakkal Majalla" panose="02000000000000000000" pitchFamily="2" charset="-78"/>
                <a:cs typeface="Sakkal Majalla" panose="02000000000000000000" pitchFamily="2" charset="-78"/>
              </a:rPr>
              <a:t> </a:t>
            </a:r>
            <a:br>
              <a:rPr lang="hu-HU" dirty="0">
                <a:latin typeface="Sakkal Majalla" panose="02000000000000000000" pitchFamily="2" charset="-78"/>
                <a:cs typeface="Sakkal Majalla" panose="02000000000000000000" pitchFamily="2" charset="-78"/>
              </a:rPr>
            </a:br>
            <a:r>
              <a:rPr lang="ar-EG" dirty="0">
                <a:latin typeface="Sakkal Majalla" panose="02000000000000000000" pitchFamily="2" charset="-78"/>
                <a:cs typeface="Sakkal Majalla" panose="02000000000000000000" pitchFamily="2" charset="-78"/>
              </a:rPr>
              <a:t>(ملف إكسل: </a:t>
            </a:r>
            <a:r>
              <a:rPr lang="en-US" dirty="0" err="1">
                <a:latin typeface="Sakkal Majalla" panose="02000000000000000000" pitchFamily="2" charset="-78"/>
                <a:cs typeface="Sakkal Majalla" panose="02000000000000000000" pitchFamily="2" charset="-78"/>
              </a:rPr>
              <a:t>RRT_ATP_material_equipment_checklist</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905" name="Title 1"/>
          <p:cNvSpPr txBox="1">
            <a:spLocks noGrp="1"/>
          </p:cNvSpPr>
          <p:nvPr>
            <p:ph type="title"/>
          </p:nvPr>
        </p:nvSpPr>
        <p:spPr>
          <a:xfrm>
            <a:off x="144000" y="36000"/>
            <a:ext cx="7099372" cy="646113"/>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6. المواد والمعدات اللازمة لتمرين فريق الاستجابة السريعة</a:t>
            </a:r>
            <a:endParaRPr lang="en-US" b="1">
              <a:latin typeface="Sakkal Majalla" panose="02000000000000000000" pitchFamily="2" charset="-78"/>
              <a:cs typeface="Sakkal Majalla" panose="02000000000000000000" pitchFamily="2" charset="-78"/>
            </a:endParaRPr>
          </a:p>
        </p:txBody>
      </p:sp>
      <p:grpSp>
        <p:nvGrpSpPr>
          <p:cNvPr id="909" name="Rectangle 3"/>
          <p:cNvGrpSpPr/>
          <p:nvPr/>
        </p:nvGrpSpPr>
        <p:grpSpPr>
          <a:xfrm>
            <a:off x="1851947" y="4815877"/>
            <a:ext cx="8254182" cy="888424"/>
            <a:chOff x="0" y="-1"/>
            <a:chExt cx="8254180" cy="888423"/>
          </a:xfrm>
        </p:grpSpPr>
        <p:sp>
          <p:nvSpPr>
            <p:cNvPr id="907" name="Rectangle"/>
            <p:cNvSpPr/>
            <p:nvPr/>
          </p:nvSpPr>
          <p:spPr>
            <a:xfrm>
              <a:off x="0" y="82326"/>
              <a:ext cx="8254180" cy="723769"/>
            </a:xfrm>
            <a:prstGeom prst="rect">
              <a:avLst/>
            </a:prstGeom>
            <a:solidFill>
              <a:srgbClr val="C00000"/>
            </a:solidFill>
            <a:ln w="12700" cap="flat">
              <a:noFill/>
              <a:miter lim="4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908" name="Doublecheck you have all necessary material, equipment and spaces set-up ready before launching the RRT drill!"/>
            <p:cNvSpPr txBox="1"/>
            <p:nvPr/>
          </p:nvSpPr>
          <p:spPr>
            <a:xfrm>
              <a:off x="45719" y="-1"/>
              <a:ext cx="8162741" cy="888423"/>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noAutofit/>
            </a:bodyPr>
            <a:lstStyle/>
            <a:p>
              <a:pPr rtl="1">
                <a:defRPr sz="2400">
                  <a:solidFill>
                    <a:srgbClr val="FFFFFF"/>
                  </a:solidFill>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تجهيز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والمساحات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lang="ar" u="sng" dirty="0">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gr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9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9"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 name="Title 1"/>
          <p:cNvSpPr txBox="1">
            <a:spLocks noGrp="1"/>
          </p:cNvSpPr>
          <p:nvPr>
            <p:ph type="title"/>
          </p:nvPr>
        </p:nvSpPr>
        <p:spPr>
          <a:xfrm>
            <a:off x="144000" y="36000"/>
            <a:ext cx="8059060" cy="646113"/>
          </a:xfrm>
          <a:prstGeom prst="rect">
            <a:avLst/>
          </a:prstGeom>
        </p:spPr>
        <p:txBody>
          <a:bodyPr lIns="45719" tIns="45720" rIns="45719" bIns="45720" rtlCol="1" anchor="ctr">
            <a:normAutofit/>
          </a:bodyPr>
          <a:lstStyle>
            <a:lvl1pPr algn="r" defTabSz="263281" rtl="1">
              <a:defRPr sz="2912"/>
            </a:lvl1pPr>
          </a:lstStyle>
          <a:p>
            <a:pPr rtl="1"/>
            <a:r>
              <a:rPr lang="ar" sz="3200" b="1">
                <a:latin typeface="Sakkal Majalla" panose="02000000000000000000" pitchFamily="2" charset="-78"/>
                <a:cs typeface="Sakkal Majalla" panose="02000000000000000000" pitchFamily="2" charset="-78"/>
              </a:rPr>
              <a:t>الموارد اللازمة لتيسير تمرين فريق الاستجابة السريعة</a:t>
            </a:r>
            <a:endParaRPr lang="en-US" sz="3200" b="1">
              <a:latin typeface="Sakkal Majalla" panose="02000000000000000000" pitchFamily="2" charset="-78"/>
              <a:cs typeface="Sakkal Majalla" panose="02000000000000000000" pitchFamily="2" charset="-78"/>
            </a:endParaRPr>
          </a:p>
        </p:txBody>
      </p:sp>
      <p:sp>
        <p:nvSpPr>
          <p:cNvPr id="916" name="TextBox 2"/>
          <p:cNvSpPr txBox="1"/>
          <p:nvPr/>
        </p:nvSpPr>
        <p:spPr>
          <a:xfrm>
            <a:off x="1444800" y="1543290"/>
            <a:ext cx="4680000" cy="3960000"/>
          </a:xfrm>
          <a:prstGeom prst="rect">
            <a:avLst/>
          </a:prstGeom>
          <a:solidFill>
            <a:srgbClr val="0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oAutofit/>
          </a:bodyPr>
          <a:lstStyle/>
          <a:p>
            <a:pPr marL="173038" algn="ctr" rtl="1">
              <a:defRPr sz="2000">
                <a:solidFill>
                  <a:srgbClr val="FFFFFF"/>
                </a:solidFill>
                <a:latin typeface="Source Sans Pro Bold"/>
                <a:ea typeface="Source Sans Pro Bold"/>
                <a:cs typeface="Source Sans Pro Bold"/>
                <a:sym typeface="Source Sans Pro Bold"/>
              </a:defRPr>
            </a:pPr>
            <a:r>
              <a:rPr lang="ar" sz="2600" b="1" dirty="0">
                <a:latin typeface="Sakkal Majalla" panose="02000000000000000000" pitchFamily="2" charset="-78"/>
                <a:cs typeface="Sakkal Majalla" panose="02000000000000000000" pitchFamily="2" charset="-78"/>
              </a:rPr>
              <a:t>بالنسبة للميسرين</a:t>
            </a:r>
          </a:p>
          <a:p>
            <a:pPr marL="173038" rtl="1">
              <a:defRPr sz="2000">
                <a:solidFill>
                  <a:srgbClr val="FFFFFF"/>
                </a:solidFill>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173038">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C1.0 </a:t>
            </a:r>
            <a:r>
              <a:rPr lang="ar" sz="2400" dirty="0">
                <a:latin typeface="Sakkal Majalla" panose="02000000000000000000" pitchFamily="2" charset="-78"/>
                <a:cs typeface="Sakkal Majalla" panose="02000000000000000000" pitchFamily="2" charset="-78"/>
              </a:rPr>
              <a:t> مقدمة للميسرين</a:t>
            </a:r>
          </a:p>
          <a:p>
            <a:pPr marL="173038">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C1.1</a:t>
            </a:r>
            <a:r>
              <a:rPr lang="ar" sz="2400" dirty="0">
                <a:latin typeface="Sakkal Majalla" panose="02000000000000000000" pitchFamily="2" charset="-78"/>
                <a:cs typeface="Sakkal Majalla" panose="02000000000000000000" pitchFamily="2" charset="-78"/>
              </a:rPr>
              <a:t> دليل المُيسِّرين</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C1.2</a:t>
            </a:r>
            <a:r>
              <a:rPr lang="ar" sz="2400" dirty="0">
                <a:latin typeface="Sakkal Majalla" panose="02000000000000000000" pitchFamily="2" charset="-78"/>
                <a:cs typeface="Sakkal Majalla" panose="02000000000000000000" pitchFamily="2" charset="-78"/>
              </a:rPr>
              <a:t> الجدول الزمني المُفصل</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C1.3</a:t>
            </a:r>
            <a:r>
              <a:rPr lang="ar" sz="2400" dirty="0">
                <a:latin typeface="Sakkal Majalla" panose="02000000000000000000" pitchFamily="2" charset="-78"/>
                <a:cs typeface="Sakkal Majalla" panose="02000000000000000000" pitchFamily="2" charset="-78"/>
              </a:rPr>
              <a:t> القائمة المرجعية للتقييم</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C1.4</a:t>
            </a:r>
            <a:r>
              <a:rPr lang="ar" sz="2400" dirty="0">
                <a:latin typeface="Sakkal Majalla" panose="02000000000000000000" pitchFamily="2" charset="-78"/>
                <a:cs typeface="Sakkal Majalla" panose="02000000000000000000" pitchFamily="2" charset="-78"/>
              </a:rPr>
              <a:t> استخلاص المعلومات</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C1.5</a:t>
            </a:r>
            <a:r>
              <a:rPr lang="ar" sz="2400" dirty="0">
                <a:latin typeface="Sakkal Majalla" panose="02000000000000000000" pitchFamily="2" charset="-78"/>
                <a:cs typeface="Sakkal Majalla" panose="02000000000000000000" pitchFamily="2" charset="-78"/>
              </a:rPr>
              <a:t> السياق القطري</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C1.6</a:t>
            </a:r>
            <a:r>
              <a:rPr lang="ar" sz="2400" dirty="0">
                <a:latin typeface="Sakkal Majalla" panose="02000000000000000000" pitchFamily="2" charset="-78"/>
                <a:cs typeface="Sakkal Majalla" panose="02000000000000000000" pitchFamily="2" charset="-78"/>
              </a:rPr>
              <a:t> اللافتات</a:t>
            </a:r>
          </a:p>
        </p:txBody>
      </p:sp>
      <p:sp>
        <p:nvSpPr>
          <p:cNvPr id="917" name="TextBox 4"/>
          <p:cNvSpPr txBox="1"/>
          <p:nvPr/>
        </p:nvSpPr>
        <p:spPr>
          <a:xfrm>
            <a:off x="6238754" y="1543289"/>
            <a:ext cx="4680000" cy="3960000"/>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noAutofit/>
          </a:bodyPr>
          <a:lstStyle/>
          <a:p>
            <a:pPr marL="173038" algn="ctr" rtl="1">
              <a:defRPr sz="2000">
                <a:solidFill>
                  <a:srgbClr val="FFFFFF"/>
                </a:solidFill>
                <a:latin typeface="Source Sans Pro Bold"/>
                <a:ea typeface="Source Sans Pro Bold"/>
                <a:cs typeface="Source Sans Pro Bold"/>
                <a:sym typeface="Source Sans Pro Bold"/>
              </a:defRPr>
            </a:pPr>
            <a:r>
              <a:rPr lang="ar" sz="2600" b="1" dirty="0">
                <a:latin typeface="Sakkal Majalla" panose="02000000000000000000" pitchFamily="2" charset="-78"/>
                <a:cs typeface="Sakkal Majalla" panose="02000000000000000000" pitchFamily="2" charset="-78"/>
              </a:rPr>
              <a:t>بالنسبة للمشاركين</a:t>
            </a:r>
          </a:p>
          <a:p>
            <a:pPr marL="173038" rtl="1">
              <a:defRPr sz="2000">
                <a:solidFill>
                  <a:srgbClr val="FFFFFF"/>
                </a:solidFill>
                <a:latin typeface="Source Sans Pro Regular"/>
                <a:ea typeface="Source Sans Pro Regular"/>
                <a:cs typeface="Source Sans Pro Regular"/>
                <a:sym typeface="Source Sans Pro Regular"/>
              </a:defRPr>
            </a:pPr>
            <a:endParaRPr sz="2400" dirty="0">
              <a:latin typeface="Sakkal Majalla" panose="02000000000000000000" pitchFamily="2" charset="-78"/>
              <a:cs typeface="Sakkal Majalla" panose="02000000000000000000" pitchFamily="2" charset="-78"/>
            </a:endParaRP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C2.1</a:t>
            </a:r>
            <a:r>
              <a:rPr lang="ar" sz="2400" dirty="0">
                <a:latin typeface="Sakkal Majalla" panose="02000000000000000000" pitchFamily="2" charset="-78"/>
                <a:cs typeface="Sakkal Majalla" panose="02000000000000000000" pitchFamily="2" charset="-78"/>
              </a:rPr>
              <a:t> دليل المشاركين</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C2.2</a:t>
            </a:r>
            <a:r>
              <a:rPr lang="ar" sz="2400" dirty="0">
                <a:latin typeface="Sakkal Majalla" panose="02000000000000000000" pitchFamily="2" charset="-78"/>
                <a:cs typeface="Sakkal Majalla" panose="02000000000000000000" pitchFamily="2" charset="-78"/>
              </a:rPr>
              <a:t> الملاحق الخاصة بالمشاركين</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C2.3</a:t>
            </a:r>
            <a:r>
              <a:rPr lang="ar" sz="2400" dirty="0">
                <a:latin typeface="Sakkal Majalla" panose="02000000000000000000" pitchFamily="2" charset="-78"/>
                <a:cs typeface="Sakkal Majalla" panose="02000000000000000000" pitchFamily="2" charset="-78"/>
              </a:rPr>
              <a:t> القائمة الخطية</a:t>
            </a:r>
          </a:p>
          <a:p>
            <a:pPr marL="173038" rtl="1">
              <a:defRPr sz="2000">
                <a:solidFill>
                  <a:srgbClr val="FFFFFF"/>
                </a:solidFill>
                <a:latin typeface="Source Sans Pro Regular"/>
                <a:ea typeface="Source Sans Pro Regular"/>
                <a:cs typeface="Source Sans Pro Regular"/>
                <a:sym typeface="Source Sans Pro Regular"/>
              </a:defRPr>
            </a:pPr>
            <a:r>
              <a:rPr lang="fr-FR" sz="2400" dirty="0">
                <a:latin typeface="Sakkal Majalla" panose="02000000000000000000" pitchFamily="2" charset="-78"/>
                <a:cs typeface="Sakkal Majalla" panose="02000000000000000000" pitchFamily="2" charset="-78"/>
              </a:rPr>
              <a:t>C2.4</a:t>
            </a:r>
            <a:r>
              <a:rPr lang="ar" sz="2400" dirty="0">
                <a:latin typeface="Sakkal Majalla" panose="02000000000000000000" pitchFamily="2" charset="-78"/>
                <a:cs typeface="Sakkal Majalla" panose="02000000000000000000" pitchFamily="2" charset="-78"/>
              </a:rPr>
              <a:t> الإطار العام لتقرير الاستقصاء</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 name="Content Placeholder 1"/>
          <p:cNvSpPr txBox="1">
            <a:spLocks noGrp="1"/>
          </p:cNvSpPr>
          <p:nvPr>
            <p:ph type="body" sz="half" idx="1"/>
          </p:nvPr>
        </p:nvSpPr>
        <p:spPr>
          <a:xfrm>
            <a:off x="2135087" y="1258692"/>
            <a:ext cx="5101815" cy="4654071"/>
          </a:xfrm>
          <a:prstGeom prst="rect">
            <a:avLst/>
          </a:prstGeom>
        </p:spPr>
        <p:txBody>
          <a:bodyPr rtlCol="1"/>
          <a:lstStyle/>
          <a:p>
            <a:pPr rtl="1">
              <a:spcBef>
                <a:spcPts val="1800"/>
              </a:spcBef>
            </a:pPr>
            <a:r>
              <a:rPr dirty="0" err="1">
                <a:latin typeface="Sakkal Majalla" panose="02000000000000000000" pitchFamily="2" charset="-78"/>
                <a:cs typeface="Sakkal Majalla" panose="02000000000000000000" pitchFamily="2" charset="-78"/>
              </a:rPr>
              <a:t>ستعرض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قبعة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a:t>
            </a:r>
            <a:r>
              <a:rPr lang="ar-EG"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F</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spcBef>
                <a:spcPts val="1800"/>
              </a:spcBef>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اللاحقة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ستطلعون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باعتباركم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قبعة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a:t>
            </a:r>
            <a:r>
              <a:rPr lang="ar-EG" dirty="0">
                <a:latin typeface="Sakkal Majalla" panose="02000000000000000000" pitchFamily="2" charset="-78"/>
                <a:cs typeface="Sakkal Majalla" panose="02000000000000000000" pitchFamily="2" charset="-78"/>
              </a:rPr>
              <a:t>» (</a:t>
            </a:r>
            <a:r>
              <a:rPr lang="en-US" dirty="0">
                <a:latin typeface="Sakkal Majalla" panose="02000000000000000000" pitchFamily="2" charset="-78"/>
                <a:cs typeface="Sakkal Majalla" panose="02000000000000000000" pitchFamily="2" charset="-78"/>
              </a:rPr>
              <a:t>P</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spcBef>
                <a:spcPts val="1800"/>
              </a:spcBef>
            </a:pPr>
            <a:r>
              <a:rPr dirty="0" err="1">
                <a:latin typeface="Sakkal Majalla" panose="02000000000000000000" pitchFamily="2" charset="-78"/>
                <a:cs typeface="Sakkal Majalla" panose="02000000000000000000" pitchFamily="2" charset="-78"/>
              </a:rPr>
              <a:t>بنهاية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ستبدلون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القبعتين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وتراجعون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جلسة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منظور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a:t>
            </a:r>
            <a:r>
              <a:rPr dirty="0">
                <a:latin typeface="Sakkal Majalla" panose="02000000000000000000" pitchFamily="2" charset="-78"/>
                <a:cs typeface="Sakkal Majalla" panose="02000000000000000000" pitchFamily="2" charset="-78"/>
              </a:rPr>
              <a:t>.</a:t>
            </a:r>
          </a:p>
        </p:txBody>
      </p:sp>
      <p:sp>
        <p:nvSpPr>
          <p:cNvPr id="512" name="TextBox 8"/>
          <p:cNvSpPr txBox="1"/>
          <p:nvPr/>
        </p:nvSpPr>
        <p:spPr>
          <a:xfrm>
            <a:off x="124795" y="57397"/>
            <a:ext cx="5205741" cy="55399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0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قبعتا المُيسِّر والمشارك</a:t>
            </a:r>
            <a:endParaRPr lang="en-US" b="1" dirty="0">
              <a:latin typeface="Sakkal Majalla" panose="02000000000000000000" pitchFamily="2" charset="-78"/>
              <a:cs typeface="Sakkal Majalla" panose="02000000000000000000" pitchFamily="2" charset="-78"/>
            </a:endParaRPr>
          </a:p>
        </p:txBody>
      </p:sp>
      <p:grpSp>
        <p:nvGrpSpPr>
          <p:cNvPr id="515" name="Picture 2"/>
          <p:cNvGrpSpPr/>
          <p:nvPr/>
        </p:nvGrpSpPr>
        <p:grpSpPr>
          <a:xfrm>
            <a:off x="7799488" y="929957"/>
            <a:ext cx="2144613" cy="2144613"/>
            <a:chOff x="0" y="0"/>
            <a:chExt cx="2144611" cy="2144611"/>
          </a:xfrm>
        </p:grpSpPr>
        <p:sp>
          <p:nvSpPr>
            <p:cNvPr id="513" name="Square"/>
            <p:cNvSpPr/>
            <p:nvPr/>
          </p:nvSpPr>
          <p:spPr>
            <a:xfrm>
              <a:off x="0" y="0"/>
              <a:ext cx="2144612" cy="2144612"/>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514" name="image16.jpeg" descr="image16.jpeg"/>
            <p:cNvPicPr>
              <a:picLocks noChangeAspect="1"/>
            </p:cNvPicPr>
            <p:nvPr/>
          </p:nvPicPr>
          <p:blipFill>
            <a:blip r:embed="rId2"/>
            <a:stretch>
              <a:fillRect/>
            </a:stretch>
          </p:blipFill>
          <p:spPr>
            <a:xfrm>
              <a:off x="0" y="0"/>
              <a:ext cx="2144612" cy="2144612"/>
            </a:xfrm>
            <a:prstGeom prst="rect">
              <a:avLst/>
            </a:prstGeom>
            <a:ln w="12700" cap="flat">
              <a:noFill/>
              <a:miter lim="400000"/>
            </a:ln>
            <a:effectLst/>
          </p:spPr>
        </p:pic>
      </p:grpSp>
      <p:pic>
        <p:nvPicPr>
          <p:cNvPr id="516" name="Picture 6" descr="Picture 6"/>
          <p:cNvPicPr>
            <a:picLocks noChangeAspect="1"/>
          </p:cNvPicPr>
          <p:nvPr/>
        </p:nvPicPr>
        <p:blipFill>
          <a:blip r:embed="rId3"/>
          <a:stretch>
            <a:fillRect/>
          </a:stretch>
        </p:blipFill>
        <p:spPr>
          <a:xfrm>
            <a:off x="7666136" y="3388996"/>
            <a:ext cx="2144614" cy="2144614"/>
          </a:xfrm>
          <a:prstGeom prst="rect">
            <a:avLst/>
          </a:prstGeom>
          <a:ln w="12700">
            <a:miter lim="400000"/>
          </a:ln>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 name="C1 – RRT Activated"/>
          <p:cNvSpPr txBox="1">
            <a:spLocks noGrp="1"/>
          </p:cNvSpPr>
          <p:nvPr>
            <p:ph type="title"/>
          </p:nvPr>
        </p:nvSpPr>
        <p:spPr>
          <a:xfrm>
            <a:off x="144001" y="-15492"/>
            <a:ext cx="5477482" cy="756817"/>
          </a:xfrm>
          <a:prstGeom prst="rect">
            <a:avLst/>
          </a:prstGeom>
        </p:spPr>
        <p:txBody>
          <a:bodyPr lIns="45719" tIns="45720" rIns="45719" bIns="45720" rtlCol="1" anchor="ctr">
            <a:normAutofit/>
          </a:bodyPr>
          <a:lstStyle>
            <a:lvl1pPr algn="r" defTabSz="914400" rtl="1">
              <a:lnSpc>
                <a:spcPct val="100000"/>
              </a:lnSpc>
            </a:lvl1pPr>
          </a:lstStyle>
          <a:p>
            <a:pPr rtl="1"/>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 تفعيل فريق الاستجابة السريعة</a:t>
            </a:r>
            <a:endParaRPr lang="en-US" b="1" dirty="0">
              <a:latin typeface="Sakkal Majalla" panose="02000000000000000000" pitchFamily="2" charset="-78"/>
              <a:cs typeface="Sakkal Majalla" panose="02000000000000000000" pitchFamily="2" charset="-78"/>
            </a:endParaRPr>
          </a:p>
        </p:txBody>
      </p:sp>
      <p:sp>
        <p:nvSpPr>
          <p:cNvPr id="923" name="TextBox 6"/>
          <p:cNvSpPr txBox="1"/>
          <p:nvPr/>
        </p:nvSpPr>
        <p:spPr>
          <a:xfrm>
            <a:off x="6700242" y="2616601"/>
            <a:ext cx="3552569" cy="7078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algn="ctr" rtl="1">
              <a:defRPr sz="1600">
                <a:solidFill>
                  <a:schemeClr val="accent6">
                    <a:lumOff val="-9568"/>
                  </a:schemeClr>
                </a:solidFill>
                <a:latin typeface="Source Sans Pro Bold"/>
                <a:ea typeface="Source Sans Pro Bold"/>
                <a:cs typeface="Source Sans Pro Bold"/>
                <a:sym typeface="Source Sans Pro Bold"/>
              </a:defRPr>
            </a:pPr>
            <a:r>
              <a:rPr lang="fr-FR" sz="2000" b="1" dirty="0">
                <a:latin typeface="Sakkal Majalla" panose="02000000000000000000" pitchFamily="2" charset="-78"/>
                <a:cs typeface="Sakkal Majalla" panose="02000000000000000000" pitchFamily="2" charset="-78"/>
              </a:rPr>
              <a:t>C2</a:t>
            </a:r>
            <a:r>
              <a:rPr lang="ar" sz="2000" b="1" dirty="0">
                <a:latin typeface="Sakkal Majalla" panose="02000000000000000000" pitchFamily="2" charset="-78"/>
                <a:cs typeface="Sakkal Majalla" panose="02000000000000000000" pitchFamily="2" charset="-78"/>
              </a:rPr>
              <a:t> - في مستشفى كاران العام: مقابلة مع الطاقم الطبي</a:t>
            </a:r>
            <a:endParaRPr sz="2000" b="1" dirty="0">
              <a:solidFill>
                <a:srgbClr val="0070C0"/>
              </a:solidFill>
              <a:latin typeface="Sakkal Majalla" panose="02000000000000000000" pitchFamily="2" charset="-78"/>
              <a:cs typeface="Sakkal Majalla" panose="02000000000000000000" pitchFamily="2" charset="-78"/>
            </a:endParaRPr>
          </a:p>
        </p:txBody>
      </p:sp>
      <p:sp>
        <p:nvSpPr>
          <p:cNvPr id="924" name="TextBox 7"/>
          <p:cNvSpPr txBox="1"/>
          <p:nvPr/>
        </p:nvSpPr>
        <p:spPr>
          <a:xfrm>
            <a:off x="6283112" y="1154125"/>
            <a:ext cx="4386829" cy="707886"/>
          </a:xfrm>
          <a:prstGeom prst="rect">
            <a:avLst/>
          </a:prstGeom>
          <a:ln w="19050">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a:latin typeface="Source Sans Pro Bold"/>
                <a:ea typeface="Source Sans Pro Bold"/>
                <a:cs typeface="Source Sans Pro Bold"/>
                <a:sym typeface="Source Sans Pro Bold"/>
              </a:defRPr>
            </a:lvl1pPr>
          </a:lstStyle>
          <a:p>
            <a:pPr algn="ctr" rtl="1"/>
            <a:r>
              <a:rPr lang="ar" sz="2000" dirty="0">
                <a:latin typeface="Sakkal Majalla" panose="02000000000000000000" pitchFamily="2" charset="-78"/>
                <a:cs typeface="Sakkal Majalla" panose="02000000000000000000" pitchFamily="2" charset="-78"/>
              </a:rPr>
              <a:t>أمثلة لتعليمات الجلسات والاحتياجات اللوجستية/ متطلبات التمثيل لكل جلسة واردة في دليل التيسير</a:t>
            </a:r>
          </a:p>
        </p:txBody>
      </p:sp>
      <p:pic>
        <p:nvPicPr>
          <p:cNvPr id="2" name="Image 1"/>
          <p:cNvPicPr>
            <a:picLocks noChangeAspect="1"/>
          </p:cNvPicPr>
          <p:nvPr/>
        </p:nvPicPr>
        <p:blipFill>
          <a:blip r:embed="rId2"/>
          <a:stretch>
            <a:fillRect/>
          </a:stretch>
        </p:blipFill>
        <p:spPr>
          <a:xfrm>
            <a:off x="5773883" y="3740129"/>
            <a:ext cx="5791196" cy="2412472"/>
          </a:xfrm>
          <a:prstGeom prst="rect">
            <a:avLst/>
          </a:prstGeom>
        </p:spPr>
      </p:pic>
      <p:pic>
        <p:nvPicPr>
          <p:cNvPr id="4" name="Image 3"/>
          <p:cNvPicPr>
            <a:picLocks noChangeAspect="1"/>
          </p:cNvPicPr>
          <p:nvPr/>
        </p:nvPicPr>
        <p:blipFill>
          <a:blip r:embed="rId3"/>
          <a:stretch>
            <a:fillRect/>
          </a:stretch>
        </p:blipFill>
        <p:spPr>
          <a:xfrm>
            <a:off x="184091" y="974930"/>
            <a:ext cx="4890608" cy="2501695"/>
          </a:xfrm>
          <a:prstGeom prst="rect">
            <a:avLst/>
          </a:prstGeom>
        </p:spPr>
      </p:pic>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9" name="Image" descr="Image"/>
          <p:cNvPicPr>
            <a:picLocks/>
          </p:cNvPicPr>
          <p:nvPr/>
        </p:nvPicPr>
        <p:blipFill>
          <a:blip r:embed="rId2"/>
          <a:stretch>
            <a:fillRect/>
          </a:stretch>
        </p:blipFill>
        <p:spPr>
          <a:xfrm>
            <a:off x="-92463" y="-3509"/>
            <a:ext cx="11055872" cy="994352"/>
          </a:xfrm>
          <a:prstGeom prst="rect">
            <a:avLst/>
          </a:prstGeom>
          <a:ln w="12700">
            <a:miter lim="400000"/>
          </a:ln>
        </p:spPr>
      </p:pic>
      <p:sp>
        <p:nvSpPr>
          <p:cNvPr id="932" name="TextBox 13"/>
          <p:cNvSpPr txBox="1"/>
          <p:nvPr/>
        </p:nvSpPr>
        <p:spPr>
          <a:xfrm>
            <a:off x="144000" y="9290"/>
            <a:ext cx="10723717"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a:cs typeface="Sakkal Majalla"/>
              </a:rPr>
              <a:t>2C - في مستشفى كاران: مقابلة مع الطاقم الطبي</a:t>
            </a:r>
            <a:endParaRPr lang="en-US" b="1" dirty="0">
              <a:latin typeface="Sakkal Majalla"/>
              <a:cs typeface="Sakkal Majalla"/>
            </a:endParaRPr>
          </a:p>
        </p:txBody>
      </p:sp>
      <p:sp>
        <p:nvSpPr>
          <p:cNvPr id="933" name="TextBox 15"/>
          <p:cNvSpPr txBox="1"/>
          <p:nvPr/>
        </p:nvSpPr>
        <p:spPr>
          <a:xfrm>
            <a:off x="7170420" y="1248795"/>
            <a:ext cx="4091748" cy="1754326"/>
          </a:xfrm>
          <a:prstGeom prst="rect">
            <a:avLst/>
          </a:prstGeom>
          <a:ln w="19050">
            <a:solidFill>
              <a:srgbClr val="0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marL="92075" rtl="1">
              <a:defRPr>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تُقدّ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مدخلات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بخطوة</a:t>
            </a:r>
            <a:r>
              <a:rPr lang="en-CA"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a:p>
            <a:pPr marL="285750" indent="-193675" rtl="1">
              <a:buClr>
                <a:srgbClr val="65A000"/>
              </a:buClr>
              <a:buSzPct val="100000"/>
              <a:buFont typeface="Arial"/>
              <a:buChar char="•"/>
              <a:defRPr>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مدرجة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193675" rtl="1">
              <a:buClr>
                <a:srgbClr val="65A000"/>
              </a:buClr>
              <a:buSzPct val="100000"/>
              <a:buFont typeface="Arial"/>
              <a:buChar char="•"/>
              <a:defRPr>
                <a:latin typeface="Source Sans Pro Bold"/>
                <a:ea typeface="Source Sans Pro Bold"/>
                <a:cs typeface="Source Sans Pro Bold"/>
                <a:sym typeface="Source Sans Pro Bold"/>
              </a:defRPr>
            </a:pP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85750" indent="-193675" rtl="1">
              <a:buClr>
                <a:srgbClr val="65A000"/>
              </a:buClr>
              <a:buSzPct val="100000"/>
              <a:buFont typeface="Arial"/>
              <a:buChar char="•"/>
              <a:defRPr>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تُوزع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المطبوعات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رسائل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الإلكتروني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الفاكس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واتساب</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pic>
        <p:nvPicPr>
          <p:cNvPr id="3" name="Picture 2">
            <a:extLst>
              <a:ext uri="{FF2B5EF4-FFF2-40B4-BE49-F238E27FC236}">
                <a16:creationId xmlns:a16="http://schemas.microsoft.com/office/drawing/2014/main" id="{23E7111C-A5E3-4126-96B0-F2F0A12C19EA}"/>
              </a:ext>
            </a:extLst>
          </p:cNvPr>
          <p:cNvPicPr>
            <a:picLocks noChangeAspect="1"/>
          </p:cNvPicPr>
          <p:nvPr/>
        </p:nvPicPr>
        <p:blipFill rotWithShape="1">
          <a:blip r:embed="rId3"/>
          <a:srcRect l="14700" t="61178" r="64975" b="27273"/>
          <a:stretch/>
        </p:blipFill>
        <p:spPr>
          <a:xfrm>
            <a:off x="437283" y="1566577"/>
            <a:ext cx="6300216" cy="1118761"/>
          </a:xfrm>
          <a:prstGeom prst="rect">
            <a:avLst/>
          </a:prstGeom>
        </p:spPr>
      </p:pic>
      <p:pic>
        <p:nvPicPr>
          <p:cNvPr id="5" name="Picture 4">
            <a:extLst>
              <a:ext uri="{FF2B5EF4-FFF2-40B4-BE49-F238E27FC236}">
                <a16:creationId xmlns:a16="http://schemas.microsoft.com/office/drawing/2014/main" id="{DBC9F788-75E2-C632-59CF-97E08B719FEF}"/>
              </a:ext>
            </a:extLst>
          </p:cNvPr>
          <p:cNvPicPr>
            <a:picLocks noChangeAspect="1"/>
          </p:cNvPicPr>
          <p:nvPr/>
        </p:nvPicPr>
        <p:blipFill rotWithShape="1">
          <a:blip r:embed="rId4"/>
          <a:srcRect l="15600" t="45592" r="65425" b="18080"/>
          <a:stretch/>
        </p:blipFill>
        <p:spPr>
          <a:xfrm>
            <a:off x="679357" y="2728060"/>
            <a:ext cx="5802588" cy="3471572"/>
          </a:xfrm>
          <a:prstGeom prst="rect">
            <a:avLst/>
          </a:prstGeom>
        </p:spPr>
      </p:pic>
      <p:pic>
        <p:nvPicPr>
          <p:cNvPr id="7" name="Picture 6">
            <a:extLst>
              <a:ext uri="{FF2B5EF4-FFF2-40B4-BE49-F238E27FC236}">
                <a16:creationId xmlns:a16="http://schemas.microsoft.com/office/drawing/2014/main" id="{241F0270-F617-E16D-724B-EE16A76E23F6}"/>
              </a:ext>
            </a:extLst>
          </p:cNvPr>
          <p:cNvPicPr>
            <a:picLocks noChangeAspect="1"/>
          </p:cNvPicPr>
          <p:nvPr/>
        </p:nvPicPr>
        <p:blipFill rotWithShape="1">
          <a:blip r:embed="rId5"/>
          <a:srcRect l="10350" t="53933" r="70225" b="10160"/>
          <a:stretch/>
        </p:blipFill>
        <p:spPr>
          <a:xfrm>
            <a:off x="6980494" y="3149086"/>
            <a:ext cx="4647760" cy="2684786"/>
          </a:xfrm>
          <a:prstGeom prst="rect">
            <a:avLst/>
          </a:prstGeom>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 name="TextBox 5"/>
          <p:cNvSpPr txBox="1"/>
          <p:nvPr/>
        </p:nvSpPr>
        <p:spPr>
          <a:xfrm>
            <a:off x="904077" y="4363656"/>
            <a:ext cx="3783669" cy="132343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rtl="1">
              <a:defRPr>
                <a:latin typeface="Source Sans Pro Bold"/>
                <a:ea typeface="Source Sans Pro Bold"/>
                <a:cs typeface="Source Sans Pro Bold"/>
                <a:sym typeface="Source Sans Pro Bold"/>
              </a:defRPr>
            </a:pPr>
            <a:r>
              <a:rPr lang="ar" sz="2000" dirty="0">
                <a:latin typeface="Sakkal Majalla" panose="02000000000000000000" pitchFamily="2" charset="-78"/>
                <a:cs typeface="Sakkal Majalla" panose="02000000000000000000" pitchFamily="2" charset="-78"/>
              </a:rPr>
              <a:t>أمثلة على</a:t>
            </a:r>
            <a:br>
              <a:rPr lang="hu-HU" sz="2000" dirty="0">
                <a:latin typeface="Sakkal Majalla" panose="02000000000000000000" pitchFamily="2" charset="-78"/>
                <a:cs typeface="Sakkal Majalla" panose="02000000000000000000" pitchFamily="2" charset="-78"/>
              </a:rPr>
            </a:br>
            <a:r>
              <a:rPr lang="ar" sz="2000" i="1" dirty="0">
                <a:solidFill>
                  <a:srgbClr val="FF0000"/>
                </a:solidFill>
                <a:latin typeface="Sakkal Majalla" panose="02000000000000000000" pitchFamily="2" charset="-78"/>
                <a:cs typeface="Sakkal Majalla" panose="02000000000000000000" pitchFamily="2" charset="-78"/>
              </a:rPr>
              <a:t>«</a:t>
            </a:r>
            <a:r>
              <a:rPr lang="fr-FR" sz="2000" i="1" dirty="0">
                <a:solidFill>
                  <a:srgbClr val="FF0000"/>
                </a:solidFill>
                <a:latin typeface="Sakkal Majalla" panose="02000000000000000000" pitchFamily="2" charset="-78"/>
                <a:cs typeface="Sakkal Majalla" panose="02000000000000000000" pitchFamily="2" charset="-78"/>
              </a:rPr>
              <a:t>C1.2</a:t>
            </a:r>
            <a:r>
              <a:rPr lang="ar" sz="2000" i="1" dirty="0">
                <a:solidFill>
                  <a:srgbClr val="FF0000"/>
                </a:solidFill>
                <a:latin typeface="Sakkal Majalla" panose="02000000000000000000" pitchFamily="2" charset="-78"/>
                <a:cs typeface="Sakkal Majalla" panose="02000000000000000000" pitchFamily="2" charset="-78"/>
              </a:rPr>
              <a:t> الجدول الزمني المفصل (ملف إكسل)» </a:t>
            </a:r>
            <a:br>
              <a:rPr lang="hu-HU" sz="2000" i="1" dirty="0">
                <a:solidFill>
                  <a:srgbClr val="FF0000"/>
                </a:solidFill>
                <a:latin typeface="Sakkal Majalla" panose="02000000000000000000" pitchFamily="2" charset="-78"/>
                <a:cs typeface="Sakkal Majalla" panose="02000000000000000000" pitchFamily="2" charset="-78"/>
              </a:rPr>
            </a:br>
            <a:r>
              <a:rPr lang="ar" sz="2000" dirty="0">
                <a:latin typeface="Sakkal Majalla" panose="02000000000000000000" pitchFamily="2" charset="-78"/>
                <a:cs typeface="Sakkal Majalla" panose="02000000000000000000" pitchFamily="2" charset="-78"/>
              </a:rPr>
              <a:t>لمساعدة المشرف على التمرين في تنظيم تمرين المهارات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p:txBody>
      </p:sp>
      <p:pic>
        <p:nvPicPr>
          <p:cNvPr id="2" name="Image 1" descr="Une image contenant texte, capture d’écran, nombre, Parallèle&#10;&#10;Description générée automatiquement">
            <a:extLst>
              <a:ext uri="{FF2B5EF4-FFF2-40B4-BE49-F238E27FC236}">
                <a16:creationId xmlns:a16="http://schemas.microsoft.com/office/drawing/2014/main" id="{FC516869-6906-D705-D599-74797FE1E303}"/>
              </a:ext>
            </a:extLst>
          </p:cNvPr>
          <p:cNvPicPr>
            <a:picLocks noChangeAspect="1"/>
          </p:cNvPicPr>
          <p:nvPr/>
        </p:nvPicPr>
        <p:blipFill>
          <a:blip r:embed="rId2"/>
          <a:stretch>
            <a:fillRect/>
          </a:stretch>
        </p:blipFill>
        <p:spPr>
          <a:xfrm>
            <a:off x="770868" y="589893"/>
            <a:ext cx="6038850" cy="2656490"/>
          </a:xfrm>
          <a:prstGeom prst="rect">
            <a:avLst/>
          </a:prstGeom>
        </p:spPr>
      </p:pic>
      <p:pic>
        <p:nvPicPr>
          <p:cNvPr id="4" name="Image 3" descr="Une image contenant texte, capture d’écran, nombre, Police&#10;&#10;Description générée automatiquement">
            <a:extLst>
              <a:ext uri="{FF2B5EF4-FFF2-40B4-BE49-F238E27FC236}">
                <a16:creationId xmlns:a16="http://schemas.microsoft.com/office/drawing/2014/main" id="{8227CF2C-C45A-3BE4-ADA1-8755DBFA2991}"/>
              </a:ext>
            </a:extLst>
          </p:cNvPr>
          <p:cNvPicPr>
            <a:picLocks noChangeAspect="1"/>
          </p:cNvPicPr>
          <p:nvPr/>
        </p:nvPicPr>
        <p:blipFill>
          <a:blip r:embed="rId3"/>
          <a:stretch>
            <a:fillRect/>
          </a:stretch>
        </p:blipFill>
        <p:spPr>
          <a:xfrm>
            <a:off x="5701041" y="3641834"/>
            <a:ext cx="5808608" cy="2714297"/>
          </a:xfrm>
          <a:prstGeom prst="rect">
            <a:avLst/>
          </a:prstGeom>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 name="TextBox 5"/>
          <p:cNvSpPr txBox="1"/>
          <p:nvPr/>
        </p:nvSpPr>
        <p:spPr>
          <a:xfrm>
            <a:off x="1362075" y="267554"/>
            <a:ext cx="9182100" cy="7078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algn="ctr" rtl="1">
              <a:defRPr>
                <a:latin typeface="Source Sans Pro Bold"/>
                <a:ea typeface="Source Sans Pro Bold"/>
                <a:cs typeface="Source Sans Pro Bold"/>
                <a:sym typeface="Source Sans Pro Bold"/>
              </a:defRPr>
            </a:pPr>
            <a:r>
              <a:rPr lang="ar" sz="2000" dirty="0">
                <a:latin typeface="Sakkal Majalla" panose="02000000000000000000" pitchFamily="2" charset="-78"/>
                <a:cs typeface="Sakkal Majalla" panose="02000000000000000000" pitchFamily="2" charset="-78"/>
              </a:rPr>
              <a:t>أمثلة على </a:t>
            </a:r>
            <a:r>
              <a:rPr lang="ar" sz="2000" i="1" dirty="0">
                <a:solidFill>
                  <a:srgbClr val="FF0000"/>
                </a:solidFill>
                <a:latin typeface="Sakkal Majalla" panose="02000000000000000000" pitchFamily="2" charset="-78"/>
                <a:cs typeface="Sakkal Majalla" panose="02000000000000000000" pitchFamily="2" charset="-78"/>
              </a:rPr>
              <a:t>«</a:t>
            </a:r>
            <a:r>
              <a:rPr lang="fr-FR" sz="2000" i="1" dirty="0">
                <a:solidFill>
                  <a:srgbClr val="FF0000"/>
                </a:solidFill>
                <a:latin typeface="Sakkal Majalla" panose="02000000000000000000" pitchFamily="2" charset="-78"/>
                <a:cs typeface="Sakkal Majalla" panose="02000000000000000000" pitchFamily="2" charset="-78"/>
              </a:rPr>
              <a:t>C1.3</a:t>
            </a:r>
            <a:r>
              <a:rPr lang="ar" sz="2000" i="1" dirty="0">
                <a:solidFill>
                  <a:srgbClr val="FF0000"/>
                </a:solidFill>
                <a:latin typeface="Sakkal Majalla" panose="02000000000000000000" pitchFamily="2" charset="-78"/>
                <a:cs typeface="Sakkal Majalla" panose="02000000000000000000" pitchFamily="2" charset="-78"/>
              </a:rPr>
              <a:t> القائمة المرجعية للتقييم (ملف إكسل</a:t>
            </a:r>
            <a:r>
              <a:rPr lang="ar-EG" sz="2000" i="1" dirty="0">
                <a:solidFill>
                  <a:srgbClr val="FF0000"/>
                </a:solidFill>
                <a:latin typeface="Sakkal Majalla" panose="02000000000000000000" pitchFamily="2" charset="-78"/>
                <a:cs typeface="Sakkal Majalla" panose="02000000000000000000" pitchFamily="2" charset="-78"/>
              </a:rPr>
              <a:t>)</a:t>
            </a:r>
            <a:r>
              <a:rPr lang="ar" sz="2000" i="1" dirty="0">
                <a:solidFill>
                  <a:srgbClr val="FF0000"/>
                </a:solidFill>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 </a:t>
            </a:r>
            <a:br>
              <a:rPr lang="hu-HU" sz="2000" i="1" dirty="0">
                <a:solidFill>
                  <a:srgbClr val="FF0000"/>
                </a:solidFill>
                <a:latin typeface="Sakkal Majalla" panose="02000000000000000000" pitchFamily="2" charset="-78"/>
                <a:cs typeface="Sakkal Majalla" panose="02000000000000000000" pitchFamily="2" charset="-78"/>
              </a:rPr>
            </a:br>
            <a:r>
              <a:rPr lang="ar" sz="2000" dirty="0">
                <a:latin typeface="Sakkal Majalla" panose="02000000000000000000" pitchFamily="2" charset="-78"/>
                <a:cs typeface="Sakkal Majalla" panose="02000000000000000000" pitchFamily="2" charset="-78"/>
              </a:rPr>
              <a:t>ليملأه مُقيّ</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م الفريق بعد كل جلسة</a:t>
            </a:r>
          </a:p>
        </p:txBody>
      </p:sp>
      <p:pic>
        <p:nvPicPr>
          <p:cNvPr id="3" name="Picture 2">
            <a:extLst>
              <a:ext uri="{FF2B5EF4-FFF2-40B4-BE49-F238E27FC236}">
                <a16:creationId xmlns:a16="http://schemas.microsoft.com/office/drawing/2014/main" id="{F89B1111-A5A3-CFB3-DA88-5628AA186CFC}"/>
              </a:ext>
            </a:extLst>
          </p:cNvPr>
          <p:cNvPicPr>
            <a:picLocks noChangeAspect="1"/>
          </p:cNvPicPr>
          <p:nvPr/>
        </p:nvPicPr>
        <p:blipFill rotWithShape="1">
          <a:blip r:embed="rId2"/>
          <a:srcRect l="32475" t="24953" r="50761" b="15200"/>
          <a:stretch/>
        </p:blipFill>
        <p:spPr>
          <a:xfrm>
            <a:off x="1016004" y="1010305"/>
            <a:ext cx="4937121" cy="5508000"/>
          </a:xfrm>
          <a:prstGeom prst="rect">
            <a:avLst/>
          </a:prstGeom>
        </p:spPr>
      </p:pic>
      <p:pic>
        <p:nvPicPr>
          <p:cNvPr id="5" name="Picture 4">
            <a:extLst>
              <a:ext uri="{FF2B5EF4-FFF2-40B4-BE49-F238E27FC236}">
                <a16:creationId xmlns:a16="http://schemas.microsoft.com/office/drawing/2014/main" id="{0EA9332E-D7BB-BD85-58AD-A354E04E725B}"/>
              </a:ext>
            </a:extLst>
          </p:cNvPr>
          <p:cNvPicPr>
            <a:picLocks noChangeAspect="1"/>
          </p:cNvPicPr>
          <p:nvPr/>
        </p:nvPicPr>
        <p:blipFill rotWithShape="1">
          <a:blip r:embed="rId3"/>
          <a:srcRect l="32775" t="24560" r="50575" b="12042"/>
          <a:stretch/>
        </p:blipFill>
        <p:spPr>
          <a:xfrm>
            <a:off x="6238877" y="975440"/>
            <a:ext cx="4538170" cy="5400000"/>
          </a:xfrm>
          <a:prstGeom prst="rect">
            <a:avLst/>
          </a:prstGeom>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 name="Picture 2" descr="Picture 2"/>
          <p:cNvPicPr>
            <a:picLocks noChangeAspect="1"/>
          </p:cNvPicPr>
          <p:nvPr/>
        </p:nvPicPr>
        <p:blipFill>
          <a:blip r:embed="rId3"/>
          <a:stretch>
            <a:fillRect/>
          </a:stretch>
        </p:blipFill>
        <p:spPr>
          <a:xfrm>
            <a:off x="0" y="0"/>
            <a:ext cx="4864609" cy="653143"/>
          </a:xfrm>
          <a:prstGeom prst="rect">
            <a:avLst/>
          </a:prstGeom>
          <a:ln w="12700">
            <a:miter lim="400000"/>
          </a:ln>
        </p:spPr>
      </p:pic>
      <p:pic>
        <p:nvPicPr>
          <p:cNvPr id="953" name="Picture 15" descr="Picture 15"/>
          <p:cNvPicPr>
            <a:picLocks noChangeAspect="1"/>
          </p:cNvPicPr>
          <p:nvPr/>
        </p:nvPicPr>
        <p:blipFill>
          <a:blip r:embed="rId4"/>
          <a:stretch>
            <a:fillRect/>
          </a:stretch>
        </p:blipFill>
        <p:spPr>
          <a:xfrm>
            <a:off x="3572226" y="1702667"/>
            <a:ext cx="1202910" cy="1806287"/>
          </a:xfrm>
          <a:prstGeom prst="rect">
            <a:avLst/>
          </a:prstGeom>
          <a:ln w="12700">
            <a:miter lim="400000"/>
          </a:ln>
        </p:spPr>
      </p:pic>
      <p:sp>
        <p:nvSpPr>
          <p:cNvPr id="954" name="Title 1"/>
          <p:cNvSpPr txBox="1">
            <a:spLocks noGrp="1"/>
          </p:cNvSpPr>
          <p:nvPr>
            <p:ph type="title"/>
          </p:nvPr>
        </p:nvSpPr>
        <p:spPr>
          <a:xfrm>
            <a:off x="144000" y="36000"/>
            <a:ext cx="5404745" cy="653143"/>
          </a:xfrm>
          <a:prstGeom prst="rect">
            <a:avLst/>
          </a:prstGeom>
        </p:spPr>
        <p:txBody>
          <a:bodyPr lIns="45719" tIns="45720" rIns="45719" bIns="45720" rtlCol="1" anchor="ctr">
            <a:normAutofit/>
          </a:bodyPr>
          <a:lstStyle>
            <a:lvl1pPr algn="r" rtl="1">
              <a:defRPr sz="2800"/>
            </a:lvl1pPr>
          </a:lstStyle>
          <a:p>
            <a:pPr rtl="1"/>
            <a:r>
              <a:rPr lang="ar" sz="3200" b="1" dirty="0">
                <a:latin typeface="Sakkal Majalla" panose="02000000000000000000" pitchFamily="2" charset="-78"/>
                <a:cs typeface="Sakkal Majalla" panose="02000000000000000000" pitchFamily="2" charset="-78"/>
              </a:rPr>
              <a:t>إعداد تمرين فريق الاستجابة السريعة</a:t>
            </a:r>
            <a:endParaRPr lang="en-US" sz="3200" b="1" dirty="0">
              <a:latin typeface="Sakkal Majalla" panose="02000000000000000000" pitchFamily="2" charset="-78"/>
              <a:cs typeface="Sakkal Majalla" panose="02000000000000000000" pitchFamily="2" charset="-78"/>
            </a:endParaRPr>
          </a:p>
        </p:txBody>
      </p:sp>
      <p:pic>
        <p:nvPicPr>
          <p:cNvPr id="956" name="Picture 2" descr="Picture 2"/>
          <p:cNvPicPr>
            <a:picLocks noChangeAspect="1"/>
          </p:cNvPicPr>
          <p:nvPr/>
        </p:nvPicPr>
        <p:blipFill>
          <a:blip r:embed="rId5"/>
          <a:stretch>
            <a:fillRect/>
          </a:stretch>
        </p:blipFill>
        <p:spPr>
          <a:xfrm>
            <a:off x="4864609" y="3935231"/>
            <a:ext cx="2086019" cy="2020095"/>
          </a:xfrm>
          <a:prstGeom prst="rect">
            <a:avLst/>
          </a:prstGeom>
          <a:ln w="12700">
            <a:miter lim="400000"/>
          </a:ln>
        </p:spPr>
      </p:pic>
      <p:pic>
        <p:nvPicPr>
          <p:cNvPr id="957" name="Picture 5" descr="Picture 5"/>
          <p:cNvPicPr>
            <a:picLocks noChangeAspect="1"/>
          </p:cNvPicPr>
          <p:nvPr/>
        </p:nvPicPr>
        <p:blipFill>
          <a:blip r:embed="rId6"/>
          <a:stretch>
            <a:fillRect/>
          </a:stretch>
        </p:blipFill>
        <p:spPr>
          <a:xfrm>
            <a:off x="7809734" y="2342019"/>
            <a:ext cx="3037347" cy="2011398"/>
          </a:xfrm>
          <a:prstGeom prst="rect">
            <a:avLst/>
          </a:prstGeom>
          <a:ln w="12700">
            <a:miter lim="400000"/>
          </a:ln>
        </p:spPr>
      </p:pic>
      <p:pic>
        <p:nvPicPr>
          <p:cNvPr id="958" name="Picture 5" descr="Picture 5"/>
          <p:cNvPicPr>
            <a:picLocks noChangeAspect="1"/>
          </p:cNvPicPr>
          <p:nvPr/>
        </p:nvPicPr>
        <p:blipFill>
          <a:blip r:embed="rId7"/>
          <a:stretch>
            <a:fillRect/>
          </a:stretch>
        </p:blipFill>
        <p:spPr>
          <a:xfrm>
            <a:off x="461343" y="1131061"/>
            <a:ext cx="1550484" cy="1143214"/>
          </a:xfrm>
          <a:prstGeom prst="rect">
            <a:avLst/>
          </a:prstGeom>
          <a:ln w="12700">
            <a:miter lim="400000"/>
          </a:ln>
        </p:spPr>
      </p:pic>
      <p:pic>
        <p:nvPicPr>
          <p:cNvPr id="959" name="Picture 6" descr="Picture 6"/>
          <p:cNvPicPr>
            <a:picLocks noChangeAspect="1"/>
          </p:cNvPicPr>
          <p:nvPr/>
        </p:nvPicPr>
        <p:blipFill>
          <a:blip r:embed="rId7"/>
          <a:stretch>
            <a:fillRect/>
          </a:stretch>
        </p:blipFill>
        <p:spPr>
          <a:xfrm>
            <a:off x="2153614" y="844438"/>
            <a:ext cx="1550484" cy="1143213"/>
          </a:xfrm>
          <a:prstGeom prst="rect">
            <a:avLst/>
          </a:prstGeom>
          <a:ln w="12700">
            <a:miter lim="400000"/>
          </a:ln>
        </p:spPr>
      </p:pic>
      <p:pic>
        <p:nvPicPr>
          <p:cNvPr id="960" name="Picture 7" descr="Picture 7"/>
          <p:cNvPicPr>
            <a:picLocks noChangeAspect="1"/>
          </p:cNvPicPr>
          <p:nvPr/>
        </p:nvPicPr>
        <p:blipFill>
          <a:blip r:embed="rId7"/>
          <a:stretch>
            <a:fillRect/>
          </a:stretch>
        </p:blipFill>
        <p:spPr>
          <a:xfrm>
            <a:off x="448205" y="2342019"/>
            <a:ext cx="1550484" cy="1143214"/>
          </a:xfrm>
          <a:prstGeom prst="rect">
            <a:avLst/>
          </a:prstGeom>
          <a:ln w="12700">
            <a:miter lim="400000"/>
          </a:ln>
        </p:spPr>
      </p:pic>
      <p:pic>
        <p:nvPicPr>
          <p:cNvPr id="961" name="Picture 8" descr="Picture 8"/>
          <p:cNvPicPr>
            <a:picLocks noChangeAspect="1"/>
          </p:cNvPicPr>
          <p:nvPr/>
        </p:nvPicPr>
        <p:blipFill>
          <a:blip r:embed="rId7"/>
          <a:stretch>
            <a:fillRect/>
          </a:stretch>
        </p:blipFill>
        <p:spPr>
          <a:xfrm>
            <a:off x="2029625" y="3036061"/>
            <a:ext cx="1550484" cy="1143214"/>
          </a:xfrm>
          <a:prstGeom prst="rect">
            <a:avLst/>
          </a:prstGeom>
          <a:ln w="12700">
            <a:miter lim="400000"/>
          </a:ln>
        </p:spPr>
      </p:pic>
      <p:sp>
        <p:nvSpPr>
          <p:cNvPr id="962" name="TextBox 16"/>
          <p:cNvSpPr txBox="1"/>
          <p:nvPr/>
        </p:nvSpPr>
        <p:spPr>
          <a:xfrm>
            <a:off x="2351734" y="2241014"/>
            <a:ext cx="1078706" cy="10156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تجهيز </a:t>
            </a:r>
            <a:endParaRPr lang="hu-HU" sz="2000" b="1" dirty="0">
              <a:latin typeface="Sakkal Majalla" panose="02000000000000000000" pitchFamily="2" charset="-78"/>
              <a:cs typeface="Sakkal Majalla" panose="02000000000000000000" pitchFamily="2" charset="-78"/>
            </a:endParaRPr>
          </a:p>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الجلسة العامة</a:t>
            </a:r>
            <a:endParaRPr lang="hu-HU" sz="2000" b="1" dirty="0">
              <a:latin typeface="Sakkal Majalla" panose="02000000000000000000" pitchFamily="2" charset="-78"/>
              <a:cs typeface="Sakkal Majalla" panose="02000000000000000000" pitchFamily="2" charset="-78"/>
            </a:endParaRPr>
          </a:p>
        </p:txBody>
      </p:sp>
      <p:sp>
        <p:nvSpPr>
          <p:cNvPr id="963" name="TextBox 17"/>
          <p:cNvSpPr txBox="1"/>
          <p:nvPr/>
        </p:nvSpPr>
        <p:spPr>
          <a:xfrm>
            <a:off x="5973454" y="3131714"/>
            <a:ext cx="1182656" cy="7078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تجهيز </a:t>
            </a:r>
          </a:p>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المستشفى</a:t>
            </a:r>
          </a:p>
        </p:txBody>
      </p:sp>
      <p:sp>
        <p:nvSpPr>
          <p:cNvPr id="964" name="TextBox 18"/>
          <p:cNvSpPr txBox="1"/>
          <p:nvPr/>
        </p:nvSpPr>
        <p:spPr>
          <a:xfrm>
            <a:off x="8564879" y="1543289"/>
            <a:ext cx="1584961" cy="70788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تجهيز</a:t>
            </a:r>
          </a:p>
          <a:p>
            <a:pPr algn="ctr" rtl="1">
              <a:defRPr>
                <a:latin typeface="Source Sans Pro Bold"/>
                <a:ea typeface="Source Sans Pro Bold"/>
                <a:cs typeface="Source Sans Pro Bold"/>
                <a:sym typeface="Source Sans Pro Bold"/>
              </a:defRPr>
            </a:pPr>
            <a:r>
              <a:rPr lang="ar" sz="2000" b="1" dirty="0">
                <a:latin typeface="Sakkal Majalla" panose="02000000000000000000" pitchFamily="2" charset="-78"/>
                <a:cs typeface="Sakkal Majalla" panose="02000000000000000000" pitchFamily="2" charset="-78"/>
              </a:rPr>
              <a:t>المجتمع المحلي</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9" name="Title 1"/>
          <p:cNvSpPr txBox="1">
            <a:spLocks noGrp="1"/>
          </p:cNvSpPr>
          <p:nvPr>
            <p:ph type="title"/>
          </p:nvPr>
        </p:nvSpPr>
        <p:spPr>
          <a:xfrm>
            <a:off x="144000" y="-15954"/>
            <a:ext cx="7099372" cy="646113"/>
          </a:xfrm>
          <a:prstGeom prst="rect">
            <a:avLst/>
          </a:prstGeom>
        </p:spPr>
        <p:txBody>
          <a:bodyPr lIns="45719" tIns="45720" rIns="45719" bIns="45720" rtlCol="1" anchor="ctr">
            <a:normAutofit/>
          </a:bodyPr>
          <a:lstStyle>
            <a:lvl1pPr algn="r" defTabSz="277747" rtl="1">
              <a:defRPr sz="3072"/>
            </a:lvl1pPr>
          </a:lstStyle>
          <a:p>
            <a:pPr rtl="1"/>
            <a:r>
              <a:rPr lang="ar" sz="3050" b="1" dirty="0">
                <a:latin typeface="Sakkal Majalla" panose="02000000000000000000" pitchFamily="2" charset="-78"/>
                <a:cs typeface="Sakkal Majalla" panose="02000000000000000000" pitchFamily="2" charset="-78"/>
              </a:rPr>
              <a:t>7. </a:t>
            </a:r>
            <a:r>
              <a:rPr lang="ar" sz="3050" b="1">
                <a:latin typeface="Sakkal Majalla" panose="02000000000000000000" pitchFamily="2" charset="-78"/>
                <a:cs typeface="Sakkal Majalla" panose="02000000000000000000" pitchFamily="2" charset="-78"/>
              </a:rPr>
              <a:t>المراحل </a:t>
            </a:r>
            <a:r>
              <a:rPr lang="ar-EG" sz="3050" b="1">
                <a:latin typeface="Sakkal Majalla" panose="02000000000000000000" pitchFamily="2" charset="-78"/>
                <a:cs typeface="Sakkal Majalla" panose="02000000000000000000" pitchFamily="2" charset="-78"/>
              </a:rPr>
              <a:t>الرئيسية</a:t>
            </a:r>
            <a:r>
              <a:rPr lang="ar" sz="3050" b="1">
                <a:latin typeface="Sakkal Majalla" panose="02000000000000000000" pitchFamily="2" charset="-78"/>
                <a:cs typeface="Sakkal Majalla" panose="02000000000000000000" pitchFamily="2" charset="-78"/>
              </a:rPr>
              <a:t> </a:t>
            </a:r>
            <a:r>
              <a:rPr lang="ar" sz="3050" b="1" dirty="0">
                <a:latin typeface="Sakkal Majalla" panose="02000000000000000000" pitchFamily="2" charset="-78"/>
                <a:cs typeface="Sakkal Majalla" panose="02000000000000000000" pitchFamily="2" charset="-78"/>
              </a:rPr>
              <a:t>لتيسير تمرين فريق الاستجابة السريعة</a:t>
            </a:r>
            <a:endParaRPr lang="en-US" sz="3050" b="1" dirty="0">
              <a:latin typeface="Sakkal Majalla" panose="02000000000000000000" pitchFamily="2" charset="-78"/>
              <a:cs typeface="Sakkal Majalla" panose="02000000000000000000" pitchFamily="2" charset="-78"/>
            </a:endParaRPr>
          </a:p>
        </p:txBody>
      </p:sp>
      <p:sp>
        <p:nvSpPr>
          <p:cNvPr id="6" name="Szövegdoboz 5">
            <a:extLst>
              <a:ext uri="{FF2B5EF4-FFF2-40B4-BE49-F238E27FC236}">
                <a16:creationId xmlns:a16="http://schemas.microsoft.com/office/drawing/2014/main" id="{B64DA8DF-960F-0F5C-E1CC-7D432C108EE9}"/>
              </a:ext>
            </a:extLst>
          </p:cNvPr>
          <p:cNvSpPr txBox="1"/>
          <p:nvPr/>
        </p:nvSpPr>
        <p:spPr>
          <a:xfrm>
            <a:off x="1909823" y="1151813"/>
            <a:ext cx="8495818" cy="44114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86426" rtl="1">
              <a:spcBef>
                <a:spcPts val="200"/>
              </a:spcBef>
              <a:defRPr sz="2376">
                <a:solidFill>
                  <a:schemeClr val="accent6"/>
                </a:solidFill>
                <a:latin typeface="Source Sans Pro Bold"/>
                <a:ea typeface="Source Sans Pro Bold"/>
                <a:cs typeface="Source Sans Pro Bold"/>
                <a:sym typeface="Source Sans Pro Bold"/>
              </a:defRPr>
            </a:pPr>
            <a:r>
              <a:rPr lang="ar" sz="2400" b="1" dirty="0">
                <a:latin typeface="Sakkal Majalla" panose="02000000000000000000" pitchFamily="2" charset="-78"/>
                <a:cs typeface="Sakkal Majalla" panose="02000000000000000000" pitchFamily="2" charset="-78"/>
              </a:rPr>
              <a:t>الإعداد والإطلاق:</a:t>
            </a: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قبل إطلاق تمرين فريق الاستجابة السريعة بيوم، ينبغي تزويد المشاركين بنسخٍ من السياق القطري ليطلعوا عليه.</a:t>
            </a: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في بداية تمرين مهارات فريق الاستجابة السريعة، اعرض السياق القطري.</a:t>
            </a:r>
          </a:p>
          <a:p>
            <a:pPr defTabSz="286426" rtl="1">
              <a:spcBef>
                <a:spcPts val="200"/>
              </a:spcBef>
              <a:defRPr sz="2376"/>
            </a:pPr>
            <a:endParaRPr lang="en-US" sz="2400" b="1" dirty="0">
              <a:latin typeface="Sakkal Majalla" panose="02000000000000000000" pitchFamily="2" charset="-78"/>
              <a:cs typeface="Sakkal Majalla" panose="02000000000000000000" pitchFamily="2" charset="-78"/>
            </a:endParaRPr>
          </a:p>
          <a:p>
            <a:pPr defTabSz="286426" rtl="1">
              <a:spcBef>
                <a:spcPts val="200"/>
              </a:spcBef>
              <a:defRPr sz="2376">
                <a:solidFill>
                  <a:schemeClr val="accent6"/>
                </a:solidFill>
                <a:latin typeface="Source Sans Pro Bold"/>
                <a:ea typeface="Source Sans Pro Bold"/>
                <a:cs typeface="Source Sans Pro Bold"/>
                <a:sym typeface="Source Sans Pro Bold"/>
              </a:defRPr>
            </a:pPr>
            <a:r>
              <a:rPr lang="ar" sz="2400" b="1" dirty="0">
                <a:latin typeface="Sakkal Majalla" panose="02000000000000000000" pitchFamily="2" charset="-78"/>
                <a:cs typeface="Sakkal Majalla" panose="02000000000000000000" pitchFamily="2" charset="-78"/>
              </a:rPr>
              <a:t>تيسير كل جلسة:</a:t>
            </a: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عرض تعليمات الجلسة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توزيع نسخ من التعليمات وملاحق الجلسات على المشاركين.</a:t>
            </a: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تيسير الجلسة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تقديم التعقيبات لكل فريق (مُقيِّم الفريق، ومدرب الفريق)</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252000" indent="-252000" defTabSz="286426" rtl="1">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استخلاص المعلومات من الجلسة في الجلسة العامة</a:t>
            </a:r>
            <a:r>
              <a:rPr lang="ar-EG" sz="2400" dirty="0">
                <a:latin typeface="Sakkal Majalla" panose="02000000000000000000" pitchFamily="2" charset="-78"/>
                <a:cs typeface="Sakkal Majalla" panose="02000000000000000000" pitchFamily="2" charset="-78"/>
              </a:rPr>
              <a:t>.</a:t>
            </a: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 name="Picture 6" descr="Picture 6"/>
          <p:cNvPicPr>
            <a:picLocks noChangeAspect="1"/>
          </p:cNvPicPr>
          <p:nvPr/>
        </p:nvPicPr>
        <p:blipFill>
          <a:blip r:embed="rId3"/>
          <a:stretch>
            <a:fillRect/>
          </a:stretch>
        </p:blipFill>
        <p:spPr>
          <a:xfrm>
            <a:off x="5635961" y="1892807"/>
            <a:ext cx="3356575" cy="3356576"/>
          </a:xfrm>
          <a:prstGeom prst="rect">
            <a:avLst/>
          </a:prstGeom>
          <a:ln w="12700">
            <a:miter lim="400000"/>
          </a:ln>
        </p:spPr>
      </p:pic>
      <p:sp>
        <p:nvSpPr>
          <p:cNvPr id="974" name="Google Shape;308;p8"/>
          <p:cNvSpPr txBox="1">
            <a:spLocks noGrp="1"/>
          </p:cNvSpPr>
          <p:nvPr>
            <p:ph type="title"/>
          </p:nvPr>
        </p:nvSpPr>
        <p:spPr>
          <a:xfrm>
            <a:off x="-139290" y="373829"/>
            <a:ext cx="3264195" cy="1680773"/>
          </a:xfrm>
          <a:prstGeom prst="rect">
            <a:avLst/>
          </a:prstGeom>
        </p:spPr>
        <p:txBody>
          <a:bodyPr lIns="0" tIns="0" rIns="0" bIns="0" rtlCol="1">
            <a:normAutofit fontScale="90000"/>
          </a:bodyPr>
          <a:lstStyle/>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C0</a:t>
            </a:r>
            <a:endParaRPr lang="ar" b="1"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مقدمة عن التمرين على المهارات لفِرَق الاستجابة السريعة - قبعة المشارك</a:t>
            </a:r>
          </a:p>
        </p:txBody>
      </p:sp>
      <p:sp>
        <p:nvSpPr>
          <p:cNvPr id="2" name="Rounded Rectangle 8">
            <a:extLst>
              <a:ext uri="{FF2B5EF4-FFF2-40B4-BE49-F238E27FC236}">
                <a16:creationId xmlns:a16="http://schemas.microsoft.com/office/drawing/2014/main" id="{09A9674D-9F27-C136-B10A-B4BF326A829B}"/>
              </a:ext>
            </a:extLst>
          </p:cNvPr>
          <p:cNvSpPr/>
          <p:nvPr/>
        </p:nvSpPr>
        <p:spPr>
          <a:xfrm flipV="1">
            <a:off x="144979" y="2054297"/>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 name="TextBox 8"/>
          <p:cNvSpPr txBox="1"/>
          <p:nvPr/>
        </p:nvSpPr>
        <p:spPr>
          <a:xfrm>
            <a:off x="-166197" y="1332550"/>
            <a:ext cx="2966215"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أهداف التعلُّم</a:t>
            </a:r>
            <a:endParaRPr lang="en-US" b="1" dirty="0">
              <a:latin typeface="Sakkal Majalla" panose="02000000000000000000" pitchFamily="2" charset="-78"/>
              <a:cs typeface="Sakkal Majalla" panose="02000000000000000000" pitchFamily="2" charset="-78"/>
            </a:endParaRPr>
          </a:p>
        </p:txBody>
      </p:sp>
      <p:sp>
        <p:nvSpPr>
          <p:cNvPr id="3" name="Rounded Rectangle 8">
            <a:extLst>
              <a:ext uri="{FF2B5EF4-FFF2-40B4-BE49-F238E27FC236}">
                <a16:creationId xmlns:a16="http://schemas.microsoft.com/office/drawing/2014/main" id="{014EAB02-CCB5-6601-6988-3BB57CC4E40F}"/>
              </a:ext>
            </a:extLst>
          </p:cNvPr>
          <p:cNvSpPr/>
          <p:nvPr/>
        </p:nvSpPr>
        <p:spPr>
          <a:xfrm flipV="1">
            <a:off x="144979" y="2054297"/>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
        <p:nvSpPr>
          <p:cNvPr id="2" name="Szövegdoboz 1">
            <a:extLst>
              <a:ext uri="{FF2B5EF4-FFF2-40B4-BE49-F238E27FC236}">
                <a16:creationId xmlns:a16="http://schemas.microsoft.com/office/drawing/2014/main" id="{8F4AAC4C-CA41-1D2C-A886-94CA070EAFD8}"/>
              </a:ext>
            </a:extLst>
          </p:cNvPr>
          <p:cNvSpPr txBox="1"/>
          <p:nvPr/>
        </p:nvSpPr>
        <p:spPr>
          <a:xfrm>
            <a:off x="4377928" y="940121"/>
            <a:ext cx="7231480" cy="46074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lnSpc>
                <a:spcPct val="115000"/>
              </a:lnSpc>
              <a:spcBef>
                <a:spcPts val="1000"/>
              </a:spcBef>
              <a:defRPr sz="2200"/>
            </a:pPr>
            <a:r>
              <a:rPr lang="ar" sz="2400" dirty="0">
                <a:latin typeface="Sakkal Majalla" panose="02000000000000000000" pitchFamily="2" charset="-78"/>
                <a:cs typeface="Sakkal Majalla" panose="02000000000000000000" pitchFamily="2" charset="-78"/>
              </a:rPr>
              <a:t>يشمل هذا التمرين </a:t>
            </a:r>
            <a:r>
              <a:rPr lang="ar" sz="2400" dirty="0">
                <a:solidFill>
                  <a:srgbClr val="65A000"/>
                </a:solidFill>
                <a:latin typeface="Sakkal Majalla" panose="02000000000000000000" pitchFamily="2" charset="-78"/>
                <a:cs typeface="Sakkal Majalla" panose="02000000000000000000" pitchFamily="2" charset="-78"/>
              </a:rPr>
              <a:t>سيناريو تصاعديً</a:t>
            </a:r>
            <a:r>
              <a:rPr lang="ar-EG" sz="2400" dirty="0">
                <a:solidFill>
                  <a:srgbClr val="65A000"/>
                </a:solidFill>
                <a:latin typeface="Sakkal Majalla" panose="02000000000000000000" pitchFamily="2" charset="-78"/>
                <a:cs typeface="Sakkal Majalla" panose="02000000000000000000" pitchFamily="2" charset="-78"/>
              </a:rPr>
              <a:t>ّ</a:t>
            </a:r>
            <a:r>
              <a:rPr lang="ar" sz="2400" dirty="0">
                <a:solidFill>
                  <a:srgbClr val="65A000"/>
                </a:solidFill>
                <a:latin typeface="Sakkal Majalla" panose="02000000000000000000" pitchFamily="2" charset="-78"/>
                <a:cs typeface="Sakkal Majalla" panose="02000000000000000000" pitchFamily="2" charset="-78"/>
              </a:rPr>
              <a:t>ا </a:t>
            </a:r>
            <a:r>
              <a:rPr lang="ar" sz="2400" dirty="0">
                <a:latin typeface="Sakkal Majalla" panose="02000000000000000000" pitchFamily="2" charset="-78"/>
                <a:cs typeface="Sakkal Majalla" panose="02000000000000000000" pitchFamily="2" charset="-78"/>
              </a:rPr>
              <a:t>وسلسلةً من </a:t>
            </a:r>
            <a:r>
              <a:rPr lang="ar" sz="2400" dirty="0">
                <a:solidFill>
                  <a:srgbClr val="65A000"/>
                </a:solidFill>
                <a:latin typeface="Sakkal Majalla" panose="02000000000000000000" pitchFamily="2" charset="-78"/>
                <a:cs typeface="Sakkal Majalla" panose="02000000000000000000" pitchFamily="2" charset="-78"/>
              </a:rPr>
              <a:t>المدخلات المعلوماتية</a:t>
            </a:r>
            <a:r>
              <a:rPr lang="ar" sz="2400" dirty="0">
                <a:latin typeface="Sakkal Majalla" panose="02000000000000000000" pitchFamily="2" charset="-78"/>
                <a:cs typeface="Sakkal Majalla" panose="02000000000000000000" pitchFamily="2" charset="-78"/>
              </a:rPr>
              <a:t> لتمكين فِرَق الاستجابة السريعة المتعددة التخصصات وفرادى أعضائها من ممارسة وإظهار المعارف والمهارات اللازمة للكشف المبكر عن أي حدث من أحداث الصحة العامة والاستجابة له بفعالية. </a:t>
            </a:r>
          </a:p>
          <a:p>
            <a:pPr rtl="1">
              <a:lnSpc>
                <a:spcPct val="115000"/>
              </a:lnSpc>
              <a:spcBef>
                <a:spcPts val="1000"/>
              </a:spcBef>
              <a:defRPr sz="2200"/>
            </a:pPr>
            <a:r>
              <a:rPr lang="ar" sz="2400" dirty="0">
                <a:latin typeface="Sakkal Majalla" panose="02000000000000000000" pitchFamily="2" charset="-78"/>
                <a:cs typeface="Sakkal Majalla" panose="02000000000000000000" pitchFamily="2" charset="-78"/>
              </a:rPr>
              <a:t>يوضح السيناريو اكتشاف </a:t>
            </a:r>
            <a:r>
              <a:rPr lang="ar" sz="2400" dirty="0">
                <a:solidFill>
                  <a:srgbClr val="65A000"/>
                </a:solidFill>
                <a:latin typeface="Sakkal Majalla" panose="02000000000000000000" pitchFamily="2" charset="-78"/>
                <a:cs typeface="Sakkal Majalla" panose="02000000000000000000" pitchFamily="2" charset="-78"/>
              </a:rPr>
              <a:t>مجموعة من الأخطار المحتملة المختلفة </a:t>
            </a:r>
            <a:r>
              <a:rPr lang="ar" sz="2400" dirty="0">
                <a:latin typeface="Sakkal Majalla" panose="02000000000000000000" pitchFamily="2" charset="-78"/>
                <a:cs typeface="Sakkal Majalla" panose="02000000000000000000" pitchFamily="2" charset="-78"/>
              </a:rPr>
              <a:t>في بلد تخيلي اسمه «سلام». وجميع المعلومات المستخدمة من وحي الخيال، ووردت خصيصًا لأغراض التعلّ</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م.</a:t>
            </a:r>
          </a:p>
          <a:p>
            <a:pPr rtl="1">
              <a:lnSpc>
                <a:spcPct val="115000"/>
              </a:lnSpc>
              <a:spcBef>
                <a:spcPts val="1000"/>
              </a:spcBef>
              <a:defRPr sz="2200"/>
            </a:pPr>
            <a:r>
              <a:rPr lang="ar" sz="2400" dirty="0">
                <a:latin typeface="Sakkal Majalla" panose="02000000000000000000" pitchFamily="2" charset="-78"/>
                <a:cs typeface="Sakkal Majalla" panose="02000000000000000000" pitchFamily="2" charset="-78"/>
              </a:rPr>
              <a:t>تمثل كل مجموعة إحدى فِرَق الاستجابة السريعة، وسيُخصص لكلٍ منها </a:t>
            </a:r>
            <a:r>
              <a:rPr lang="ar" sz="2400" dirty="0">
                <a:solidFill>
                  <a:srgbClr val="65A000"/>
                </a:solidFill>
                <a:latin typeface="Sakkal Majalla" panose="02000000000000000000" pitchFamily="2" charset="-78"/>
                <a:cs typeface="Sakkal Majalla" panose="02000000000000000000" pitchFamily="2" charset="-78"/>
              </a:rPr>
              <a:t>مُدرب فريق </a:t>
            </a:r>
            <a:r>
              <a:rPr lang="ar" sz="2400" dirty="0">
                <a:solidFill>
                  <a:srgbClr val="65A000"/>
                </a:solidFill>
                <a:highlight>
                  <a:srgbClr val="FFFF00"/>
                </a:highlight>
                <a:latin typeface="Sakkal Majalla" panose="02000000000000000000" pitchFamily="2" charset="-78"/>
                <a:cs typeface="Sakkal Majalla" panose="02000000000000000000" pitchFamily="2" charset="-78"/>
              </a:rPr>
              <a:t>ومُقيِّم فريق</a:t>
            </a:r>
            <a:r>
              <a:rPr lang="ar" sz="2400" dirty="0">
                <a:highlight>
                  <a:srgbClr val="FFFF00"/>
                </a:highlight>
                <a:latin typeface="Sakkal Majalla" panose="02000000000000000000" pitchFamily="2" charset="-78"/>
                <a:cs typeface="Sakkal Majalla" panose="02000000000000000000" pitchFamily="2" charset="-78"/>
              </a:rPr>
              <a:t>.</a:t>
            </a:r>
          </a:p>
          <a:p>
            <a:pPr marL="0" marR="0" indent="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 name="Title 1"/>
          <p:cNvSpPr txBox="1">
            <a:spLocks noGrp="1"/>
          </p:cNvSpPr>
          <p:nvPr>
            <p:ph type="title"/>
          </p:nvPr>
        </p:nvSpPr>
        <p:spPr>
          <a:xfrm>
            <a:off x="144000" y="36000"/>
            <a:ext cx="7099372" cy="6461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أسماء الفِرَق، والمدربين </a:t>
            </a:r>
            <a:r>
              <a:rPr lang="ar" b="1" dirty="0">
                <a:solidFill>
                  <a:srgbClr val="FF0000"/>
                </a:solidFill>
                <a:highlight>
                  <a:srgbClr val="FFFF00"/>
                </a:highlight>
                <a:latin typeface="Sakkal Majalla" panose="02000000000000000000" pitchFamily="2" charset="-78"/>
                <a:cs typeface="Sakkal Majalla" panose="02000000000000000000" pitchFamily="2" charset="-78"/>
              </a:rPr>
              <a:t>والمُقيّ</a:t>
            </a:r>
            <a:r>
              <a:rPr lang="ar-EG" b="1" dirty="0">
                <a:solidFill>
                  <a:srgbClr val="FF0000"/>
                </a:solidFill>
                <a:highlight>
                  <a:srgbClr val="FFFF00"/>
                </a:highlight>
                <a:latin typeface="Sakkal Majalla" panose="02000000000000000000" pitchFamily="2" charset="-78"/>
                <a:cs typeface="Sakkal Majalla" panose="02000000000000000000" pitchFamily="2" charset="-78"/>
              </a:rPr>
              <a:t>ِ</a:t>
            </a:r>
            <a:r>
              <a:rPr lang="ar" b="1" dirty="0">
                <a:solidFill>
                  <a:srgbClr val="FF0000"/>
                </a:solidFill>
                <a:highlight>
                  <a:srgbClr val="FFFF00"/>
                </a:highlight>
                <a:latin typeface="Sakkal Majalla" panose="02000000000000000000" pitchFamily="2" charset="-78"/>
                <a:cs typeface="Sakkal Majalla" panose="02000000000000000000" pitchFamily="2" charset="-78"/>
              </a:rPr>
              <a:t>مين</a:t>
            </a:r>
          </a:p>
        </p:txBody>
      </p:sp>
      <p:graphicFrame>
        <p:nvGraphicFramePr>
          <p:cNvPr id="988" name="Table 4"/>
          <p:cNvGraphicFramePr/>
          <p:nvPr>
            <p:extLst>
              <p:ext uri="{D42A27DB-BD31-4B8C-83A1-F6EECF244321}">
                <p14:modId xmlns:p14="http://schemas.microsoft.com/office/powerpoint/2010/main" val="4168526216"/>
              </p:ext>
            </p:extLst>
          </p:nvPr>
        </p:nvGraphicFramePr>
        <p:xfrm>
          <a:off x="1944000" y="1800000"/>
          <a:ext cx="8513887" cy="2803490"/>
        </p:xfrm>
        <a:graphic>
          <a:graphicData uri="http://schemas.openxmlformats.org/drawingml/2006/table">
            <a:tbl>
              <a:tblPr rtl="1" firstRow="1" bandRow="1">
                <a:tableStyleId>{4C3C2611-4C71-4FC5-86AE-919BDF0F9419}</a:tableStyleId>
              </a:tblPr>
              <a:tblGrid>
                <a:gridCol w="3056267">
                  <a:extLst>
                    <a:ext uri="{9D8B030D-6E8A-4147-A177-3AD203B41FA5}">
                      <a16:colId xmlns:a16="http://schemas.microsoft.com/office/drawing/2014/main" val="20000"/>
                    </a:ext>
                  </a:extLst>
                </a:gridCol>
                <a:gridCol w="2728810">
                  <a:extLst>
                    <a:ext uri="{9D8B030D-6E8A-4147-A177-3AD203B41FA5}">
                      <a16:colId xmlns:a16="http://schemas.microsoft.com/office/drawing/2014/main" val="20001"/>
                    </a:ext>
                  </a:extLst>
                </a:gridCol>
                <a:gridCol w="2728810">
                  <a:extLst>
                    <a:ext uri="{9D8B030D-6E8A-4147-A177-3AD203B41FA5}">
                      <a16:colId xmlns:a16="http://schemas.microsoft.com/office/drawing/2014/main" val="20002"/>
                    </a:ext>
                  </a:extLst>
                </a:gridCol>
              </a:tblGrid>
              <a:tr h="560698">
                <a:tc>
                  <a:txBody>
                    <a:bodyPr/>
                    <a:lstStyle/>
                    <a:p>
                      <a:pPr defTabSz="289320" rtl="1">
                        <a:defRPr sz="1800" b="0">
                          <a:solidFill>
                            <a:srgbClr val="000000"/>
                          </a:solidFill>
                        </a:defRPr>
                      </a:pPr>
                      <a:r>
                        <a:rPr lang="ar" sz="240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أسماء الفِرَق</a:t>
                      </a:r>
                    </a:p>
                  </a:txBody>
                  <a:tcPr marL="45720" marR="45720" horzOverflow="overflow"/>
                </a:tc>
                <a:tc>
                  <a:txBody>
                    <a:bodyPr/>
                    <a:lstStyle/>
                    <a:p>
                      <a:pPr defTabSz="289320" rtl="1">
                        <a:defRPr sz="1800" b="0">
                          <a:solidFill>
                            <a:srgbClr val="000000"/>
                          </a:solidFill>
                        </a:defRPr>
                      </a:pPr>
                      <a:r>
                        <a:rPr lang="ar" sz="2400" b="1">
                          <a:solidFill>
                            <a:srgbClr val="FFFFFF"/>
                          </a:solidFill>
                          <a:latin typeface="Sakkal Majalla" panose="02000000000000000000" pitchFamily="2" charset="-78"/>
                          <a:ea typeface="Source Sans Pro Bold"/>
                          <a:cs typeface="Sakkal Majalla" panose="02000000000000000000" pitchFamily="2" charset="-78"/>
                          <a:sym typeface="Source Sans Pro Bold"/>
                        </a:rPr>
                        <a:t>المُدرب</a:t>
                      </a:r>
                    </a:p>
                  </a:txBody>
                  <a:tcPr marL="45720" marR="45720" horzOverflow="overflow"/>
                </a:tc>
                <a:tc>
                  <a:txBody>
                    <a:bodyPr/>
                    <a:lstStyle/>
                    <a:p>
                      <a:pPr defTabSz="289320" rtl="1">
                        <a:defRPr sz="1800" b="0">
                          <a:solidFill>
                            <a:srgbClr val="000000"/>
                          </a:solidFill>
                        </a:defRPr>
                      </a:pPr>
                      <a:r>
                        <a:rPr lang="ar" sz="2400" b="1" dirty="0">
                          <a:solidFill>
                            <a:srgbClr val="FF0000"/>
                          </a:solidFill>
                          <a:highlight>
                            <a:srgbClr val="FFFF00"/>
                          </a:highlight>
                          <a:latin typeface="Sakkal Majalla" panose="02000000000000000000" pitchFamily="2" charset="-78"/>
                          <a:ea typeface="Source Sans Pro Bold"/>
                          <a:cs typeface="Sakkal Majalla" panose="02000000000000000000" pitchFamily="2" charset="-78"/>
                          <a:sym typeface="Source Sans Pro Bold"/>
                        </a:rPr>
                        <a:t>المُقيّ</a:t>
                      </a:r>
                      <a:r>
                        <a:rPr lang="ar-EG" sz="2400" b="1" dirty="0">
                          <a:solidFill>
                            <a:srgbClr val="FF0000"/>
                          </a:solidFill>
                          <a:highlight>
                            <a:srgbClr val="FFFF00"/>
                          </a:highlight>
                          <a:latin typeface="Sakkal Majalla" panose="02000000000000000000" pitchFamily="2" charset="-78"/>
                          <a:ea typeface="Source Sans Pro Bold"/>
                          <a:cs typeface="Sakkal Majalla" panose="02000000000000000000" pitchFamily="2" charset="-78"/>
                          <a:sym typeface="Source Sans Pro Bold"/>
                        </a:rPr>
                        <a:t>ِ</a:t>
                      </a:r>
                      <a:r>
                        <a:rPr lang="ar" sz="2400" b="1" dirty="0">
                          <a:solidFill>
                            <a:srgbClr val="FF0000"/>
                          </a:solidFill>
                          <a:highlight>
                            <a:srgbClr val="FFFF00"/>
                          </a:highlight>
                          <a:latin typeface="Sakkal Majalla" panose="02000000000000000000" pitchFamily="2" charset="-78"/>
                          <a:ea typeface="Source Sans Pro Bold"/>
                          <a:cs typeface="Sakkal Majalla" panose="02000000000000000000" pitchFamily="2" charset="-78"/>
                          <a:sym typeface="Source Sans Pro Bold"/>
                        </a:rPr>
                        <a:t>م</a:t>
                      </a:r>
                    </a:p>
                  </a:txBody>
                  <a:tcPr marL="45720" marR="45720" horzOverflow="overflow"/>
                </a:tc>
                <a:extLst>
                  <a:ext uri="{0D108BD9-81ED-4DB2-BD59-A6C34878D82A}">
                    <a16:rowId xmlns:a16="http://schemas.microsoft.com/office/drawing/2014/main" val="10000"/>
                  </a:ext>
                </a:extLst>
              </a:tr>
              <a:tr h="560698">
                <a:tc>
                  <a:txBody>
                    <a:bodyPr/>
                    <a:lstStyle/>
                    <a:p>
                      <a:pPr defTabSz="289320" rtl="1">
                        <a:defRPr sz="1800"/>
                      </a:pPr>
                      <a:r>
                        <a:rPr lang="ar" sz="2000" b="1" dirty="0">
                          <a:latin typeface="Sakkal Majalla" panose="02000000000000000000" pitchFamily="2" charset="-78"/>
                          <a:ea typeface="Source Sans Pro Bold"/>
                          <a:cs typeface="Sakkal Majalla" panose="02000000000000000000" pitchFamily="2" charset="-78"/>
                          <a:sym typeface="Source Sans Pro Bold"/>
                        </a:rPr>
                        <a:t>فريق الاستجابة السريعة 1</a:t>
                      </a:r>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1"/>
                  </a:ext>
                </a:extLst>
              </a:tr>
              <a:tr h="560698">
                <a:tc>
                  <a:txBody>
                    <a:bodyPr/>
                    <a:lstStyle/>
                    <a:p>
                      <a:pPr defTabSz="289320" rtl="1">
                        <a:defRPr sz="1800"/>
                      </a:pPr>
                      <a:r>
                        <a:rPr lang="ar" sz="2000" b="1" dirty="0">
                          <a:latin typeface="Sakkal Majalla" panose="02000000000000000000" pitchFamily="2" charset="-78"/>
                          <a:ea typeface="Source Sans Pro Bold"/>
                          <a:cs typeface="Sakkal Majalla" panose="02000000000000000000" pitchFamily="2" charset="-78"/>
                          <a:sym typeface="Source Sans Pro Bold"/>
                        </a:rPr>
                        <a:t>فريق الاستجابة السريعة 2</a:t>
                      </a:r>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2"/>
                  </a:ext>
                </a:extLst>
              </a:tr>
              <a:tr h="560698">
                <a:tc>
                  <a:txBody>
                    <a:bodyPr/>
                    <a:lstStyle/>
                    <a:p>
                      <a:pPr defTabSz="289320" rtl="1">
                        <a:defRPr sz="1800"/>
                      </a:pPr>
                      <a:r>
                        <a:rPr lang="ar" sz="2000" b="1" dirty="0">
                          <a:latin typeface="Sakkal Majalla" panose="02000000000000000000" pitchFamily="2" charset="-78"/>
                          <a:ea typeface="Source Sans Pro Bold"/>
                          <a:cs typeface="Sakkal Majalla" panose="02000000000000000000" pitchFamily="2" charset="-78"/>
                          <a:sym typeface="Source Sans Pro Bold"/>
                        </a:rPr>
                        <a:t>فريق الاستجابة السريعة 3</a:t>
                      </a:r>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extLst>
                  <a:ext uri="{0D108BD9-81ED-4DB2-BD59-A6C34878D82A}">
                    <a16:rowId xmlns:a16="http://schemas.microsoft.com/office/drawing/2014/main" val="10003"/>
                  </a:ext>
                </a:extLst>
              </a:tr>
              <a:tr h="560698">
                <a:tc>
                  <a:txBody>
                    <a:bodyPr/>
                    <a:lstStyle/>
                    <a:p>
                      <a:pPr defTabSz="289320" rtl="1">
                        <a:defRPr sz="1800"/>
                      </a:pPr>
                      <a:r>
                        <a:rPr lang="ar" sz="2000" b="1" dirty="0">
                          <a:latin typeface="Sakkal Majalla" panose="02000000000000000000" pitchFamily="2" charset="-78"/>
                          <a:ea typeface="Source Sans Pro Bold"/>
                          <a:cs typeface="Sakkal Majalla" panose="02000000000000000000" pitchFamily="2" charset="-78"/>
                          <a:sym typeface="Source Sans Pro Bold"/>
                        </a:rPr>
                        <a:t>فريق الاستجابة السريعة 4</a:t>
                      </a:r>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a:p>
                  </a:txBody>
                  <a:tcPr marL="45720" marR="45720" horzOverflow="overflow"/>
                </a:tc>
                <a:tc>
                  <a:txBody>
                    <a:bodyPr/>
                    <a:lstStyle/>
                    <a:p>
                      <a:pPr defTabSz="289320" rtl="1">
                        <a:defRPr sz="2000">
                          <a:latin typeface="Source Sans Pro Bold"/>
                          <a:ea typeface="Source Sans Pro Bold"/>
                          <a:cs typeface="Source Sans Pro Bold"/>
                          <a:sym typeface="Source Sans Pro Bold"/>
                        </a:defRPr>
                      </a:pPr>
                      <a:endParaRPr sz="2400" dirty="0"/>
                    </a:p>
                  </a:txBody>
                  <a:tcPr marL="45720" marR="45720" horzOverflow="overflow"/>
                </a:tc>
                <a:extLst>
                  <a:ext uri="{0D108BD9-81ED-4DB2-BD59-A6C34878D82A}">
                    <a16:rowId xmlns:a16="http://schemas.microsoft.com/office/drawing/2014/main" val="10004"/>
                  </a:ext>
                </a:extLst>
              </a:tr>
            </a:tbl>
          </a:graphicData>
        </a:graphic>
      </p:graphicFrame>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0" name="Role of team coaches"/>
          <p:cNvSpPr txBox="1">
            <a:spLocks noGrp="1"/>
          </p:cNvSpPr>
          <p:nvPr>
            <p:ph type="title"/>
          </p:nvPr>
        </p:nvSpPr>
        <p:spPr>
          <a:xfrm>
            <a:off x="144000" y="4827"/>
            <a:ext cx="5519045" cy="795273"/>
          </a:xfrm>
          <a:prstGeom prst="rect">
            <a:avLst/>
          </a:prstGeom>
        </p:spPr>
        <p:txBody>
          <a:bodyPr lIns="45719" tIns="45720" rIns="45719" bIns="45720" rtlCol="1" anchor="ctr">
            <a:normAutofit/>
          </a:bodyPr>
          <a:lstStyle>
            <a:lvl1pPr algn="r" defTabSz="514350" rtl="1"/>
          </a:lstStyle>
          <a:p>
            <a:pPr rtl="1"/>
            <a:r>
              <a:rPr lang="ar" b="1" dirty="0">
                <a:latin typeface="Sakkal Majalla" panose="02000000000000000000" pitchFamily="2" charset="-78"/>
                <a:cs typeface="Sakkal Majalla" panose="02000000000000000000" pitchFamily="2" charset="-78"/>
              </a:rPr>
              <a:t>دور مُدربي الفِرَق</a:t>
            </a:r>
          </a:p>
        </p:txBody>
      </p:sp>
      <p:sp>
        <p:nvSpPr>
          <p:cNvPr id="992" name="Content Placeholder 1"/>
          <p:cNvSpPr txBox="1"/>
          <p:nvPr/>
        </p:nvSpPr>
        <p:spPr>
          <a:xfrm>
            <a:off x="1583999" y="1552827"/>
            <a:ext cx="9400375" cy="238013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defTabSz="514350" rtl="1">
              <a:lnSpc>
                <a:spcPct val="90000"/>
              </a:lnSpc>
              <a:spcBef>
                <a:spcPts val="500"/>
              </a:spcBef>
              <a:defRPr sz="2400">
                <a:latin typeface="Source Sans Pro Bold"/>
                <a:ea typeface="Source Sans Pro Bold"/>
                <a:cs typeface="Source Sans Pro Bold"/>
                <a:sym typeface="Source Sans Pro Bold"/>
              </a:defRPr>
            </a:pPr>
            <a:r>
              <a:rPr lang="ar" sz="2600" b="1" dirty="0">
                <a:solidFill>
                  <a:schemeClr val="accent6">
                    <a:lumOff val="-9568"/>
                  </a:schemeClr>
                </a:solidFill>
                <a:latin typeface="Sakkal Majalla" panose="02000000000000000000" pitchFamily="2" charset="-78"/>
                <a:cs typeface="Sakkal Majalla" panose="02000000000000000000" pitchFamily="2" charset="-78"/>
              </a:rPr>
              <a:t>مدرب الفريق:</a:t>
            </a:r>
            <a:r>
              <a:rPr lang="ar" sz="2600" b="1" dirty="0">
                <a:latin typeface="Sakkal Majalla" panose="02000000000000000000" pitchFamily="2" charset="-78"/>
                <a:ea typeface="Source Sans Pro Regular"/>
                <a:cs typeface="Sakkal Majalla" panose="02000000000000000000" pitchFamily="2" charset="-78"/>
                <a:sym typeface="Source Sans Pro Regular"/>
              </a:rPr>
              <a:t> </a:t>
            </a:r>
            <a:endParaRPr lang="hu-HU" sz="2600" b="1" dirty="0">
              <a:latin typeface="Sakkal Majalla" panose="02000000000000000000" pitchFamily="2" charset="-78"/>
              <a:ea typeface="Source Sans Pro Regular"/>
              <a:cs typeface="Sakkal Majalla" panose="02000000000000000000" pitchFamily="2" charset="-78"/>
              <a:sym typeface="Source Sans Pro Regular"/>
            </a:endParaRPr>
          </a:p>
          <a:p>
            <a:pPr defTabSz="514350" rtl="1">
              <a:lnSpc>
                <a:spcPct val="90000"/>
              </a:lnSpc>
              <a:spcBef>
                <a:spcPts val="500"/>
              </a:spcBef>
              <a:defRPr sz="2400">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سيخصص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وسيتابع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وتتمثل</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المهام</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لمُدرب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يأتي</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216000" indent="-216000" defTabSz="514350" rtl="1">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يستوعب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الموضوعات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المطلوب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إنجازها</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216000" indent="-216000" defTabSz="514350" rtl="1">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إرشادات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وتوضيحات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الجلسات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الجماعي</a:t>
            </a:r>
            <a:r>
              <a:rPr lang="ar-EG" dirty="0">
                <a:latin typeface="Sakkal Majalla" panose="02000000000000000000" pitchFamily="2" charset="-78"/>
                <a:cs typeface="Sakkal Majalla" panose="02000000000000000000" pitchFamily="2" charset="-78"/>
              </a:rPr>
              <a:t>/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التمارين</a:t>
            </a:r>
            <a:r>
              <a:rPr lang="ar-EG"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a:p>
            <a:pPr marL="216000" indent="-216000" defTabSz="514350" rtl="1">
              <a:lnSpc>
                <a:spcPct val="90000"/>
              </a:lnSpc>
              <a:spcBef>
                <a:spcPts val="500"/>
              </a:spcBef>
              <a:buClr>
                <a:schemeClr val="accent6"/>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مصاحبة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تمثيل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a:t>
            </a:r>
            <a:endParaRPr sz="1500"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 name="Overview of the RRT skills drill…"/>
          <p:cNvSpPr txBox="1">
            <a:spLocks noGrp="1"/>
          </p:cNvSpPr>
          <p:nvPr>
            <p:ph type="title"/>
          </p:nvPr>
        </p:nvSpPr>
        <p:spPr>
          <a:xfrm>
            <a:off x="-9287" y="185521"/>
            <a:ext cx="3264196" cy="1932377"/>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استعراض التمرين على المهارات لفِرَق الاستجابة السريعة</a:t>
            </a:r>
            <a:endParaRPr lang="en-US" b="1"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قبعة المُيسِّر</a:t>
            </a:r>
          </a:p>
        </p:txBody>
      </p:sp>
      <p:grpSp>
        <p:nvGrpSpPr>
          <p:cNvPr id="523" name="Picture 2"/>
          <p:cNvGrpSpPr/>
          <p:nvPr/>
        </p:nvGrpSpPr>
        <p:grpSpPr>
          <a:xfrm>
            <a:off x="5197843" y="1372169"/>
            <a:ext cx="3635674" cy="3635675"/>
            <a:chOff x="0" y="0"/>
            <a:chExt cx="3635673" cy="3635673"/>
          </a:xfrm>
        </p:grpSpPr>
        <p:sp>
          <p:nvSpPr>
            <p:cNvPr id="521" name="Square"/>
            <p:cNvSpPr/>
            <p:nvPr/>
          </p:nvSpPr>
          <p:spPr>
            <a:xfrm>
              <a:off x="0" y="0"/>
              <a:ext cx="3635674" cy="3635674"/>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latin typeface="Sakkal Majalla" panose="02000000000000000000" pitchFamily="2" charset="-78"/>
                <a:cs typeface="Sakkal Majalla" panose="02000000000000000000" pitchFamily="2" charset="-78"/>
              </a:endParaRPr>
            </a:p>
          </p:txBody>
        </p:sp>
        <p:pic>
          <p:nvPicPr>
            <p:cNvPr id="522" name="image16.jpeg" descr="image16.jpeg"/>
            <p:cNvPicPr>
              <a:picLocks noChangeAspect="1"/>
            </p:cNvPicPr>
            <p:nvPr/>
          </p:nvPicPr>
          <p:blipFill>
            <a:blip r:embed="rId3"/>
            <a:stretch>
              <a:fillRect/>
            </a:stretch>
          </p:blipFill>
          <p:spPr>
            <a:xfrm>
              <a:off x="0" y="0"/>
              <a:ext cx="3635674" cy="3635674"/>
            </a:xfrm>
            <a:prstGeom prst="rect">
              <a:avLst/>
            </a:prstGeom>
            <a:ln w="12700" cap="flat">
              <a:noFill/>
              <a:miter lim="400000"/>
            </a:ln>
            <a:effectLst/>
          </p:spPr>
        </p:pic>
      </p:grpSp>
      <p:sp>
        <p:nvSpPr>
          <p:cNvPr id="524" name="TextBox 3"/>
          <p:cNvSpPr txBox="1"/>
          <p:nvPr/>
        </p:nvSpPr>
        <p:spPr>
          <a:xfrm>
            <a:off x="345740" y="176189"/>
            <a:ext cx="6007609"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3.1 </a:t>
            </a:r>
          </a:p>
        </p:txBody>
      </p:sp>
      <p:sp>
        <p:nvSpPr>
          <p:cNvPr id="525" name="Rounded Rectangle 8"/>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 name="Rectangle 2"/>
          <p:cNvSpPr txBox="1">
            <a:spLocks noGrp="1"/>
          </p:cNvSpPr>
          <p:nvPr>
            <p:ph type="title"/>
          </p:nvPr>
        </p:nvSpPr>
        <p:spPr>
          <a:xfrm>
            <a:off x="144001" y="-31172"/>
            <a:ext cx="5477482" cy="633846"/>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دور مُقيِّمي الفريق</a:t>
            </a:r>
            <a:endParaRPr lang="en-US"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11241538-D540-EAAC-0465-D954B6E26071}"/>
              </a:ext>
            </a:extLst>
          </p:cNvPr>
          <p:cNvSpPr txBox="1"/>
          <p:nvPr/>
        </p:nvSpPr>
        <p:spPr>
          <a:xfrm>
            <a:off x="1582725" y="1001374"/>
            <a:ext cx="9228030" cy="481362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86426" rtl="1">
              <a:lnSpc>
                <a:spcPct val="81000"/>
              </a:lnSpc>
              <a:spcBef>
                <a:spcPts val="200"/>
              </a:spcBef>
              <a:defRPr sz="2376">
                <a:latin typeface="Source Sans Pro Bold"/>
                <a:ea typeface="Source Sans Pro Bold"/>
                <a:cs typeface="Source Sans Pro Bold"/>
                <a:sym typeface="Source Sans Pro Bold"/>
              </a:defRPr>
            </a:pPr>
            <a:r>
              <a:rPr lang="ar" sz="2600" b="1" dirty="0">
                <a:solidFill>
                  <a:schemeClr val="accent6">
                    <a:lumOff val="-9568"/>
                  </a:schemeClr>
                </a:solidFill>
                <a:latin typeface="Sakkal Majalla" panose="02000000000000000000" pitchFamily="2" charset="-78"/>
                <a:cs typeface="Sakkal Majalla" panose="02000000000000000000" pitchFamily="2" charset="-78"/>
              </a:rPr>
              <a:t>مُقيِّم الفريق:</a:t>
            </a:r>
            <a:r>
              <a:rPr lang="ar" sz="2600" b="1" dirty="0">
                <a:latin typeface="Sakkal Majalla" panose="02000000000000000000" pitchFamily="2" charset="-78"/>
                <a:cs typeface="Sakkal Majalla" panose="02000000000000000000" pitchFamily="2" charset="-78"/>
              </a:rPr>
              <a:t> </a:t>
            </a:r>
            <a:endParaRPr lang="hu-HU" sz="2600" b="1" dirty="0">
              <a:latin typeface="Sakkal Majalla" panose="02000000000000000000" pitchFamily="2" charset="-78"/>
              <a:cs typeface="Sakkal Majalla" panose="02000000000000000000" pitchFamily="2" charset="-78"/>
            </a:endParaRPr>
          </a:p>
          <a:p>
            <a:pPr defTabSz="286426" rtl="1">
              <a:lnSpc>
                <a:spcPct val="81000"/>
              </a:lnSpc>
              <a:spcBef>
                <a:spcPts val="200"/>
              </a:spcBef>
              <a:defRPr sz="2376">
                <a:latin typeface="Source Sans Pro Bold"/>
                <a:ea typeface="Source Sans Pro Bold"/>
                <a:cs typeface="Source Sans Pro Bold"/>
                <a:sym typeface="Source Sans Pro Bold"/>
              </a:defRPr>
            </a:pPr>
            <a:r>
              <a:rPr lang="ar" sz="2400" dirty="0">
                <a:latin typeface="Sakkal Majalla" panose="02000000000000000000" pitchFamily="2" charset="-78"/>
                <a:ea typeface="Source Sans Pro Regular"/>
                <a:cs typeface="Sakkal Majalla" panose="02000000000000000000" pitchFamily="2" charset="-78"/>
                <a:sym typeface="Source Sans Pro Regular"/>
              </a:rPr>
              <a:t>يُعين مُقيِّم فريق لكل فريق من فِرَق الاستجابة السريعة (ويظل مع الفريق المُكلف به طوال فترة التمرين على المهارات). </a:t>
            </a:r>
            <a:br>
              <a:rPr lang="hu-HU" sz="2400" dirty="0">
                <a:latin typeface="Sakkal Majalla" panose="02000000000000000000" pitchFamily="2" charset="-78"/>
                <a:ea typeface="Source Sans Pro Regular"/>
                <a:cs typeface="Sakkal Majalla" panose="02000000000000000000" pitchFamily="2" charset="-78"/>
                <a:sym typeface="Source Sans Pro Regular"/>
              </a:rPr>
            </a:br>
            <a:r>
              <a:rPr lang="ar" sz="2400" dirty="0">
                <a:latin typeface="Sakkal Majalla" panose="02000000000000000000" pitchFamily="2" charset="-78"/>
                <a:ea typeface="Source Sans Pro Regular"/>
                <a:cs typeface="Sakkal Majalla" panose="02000000000000000000" pitchFamily="2" charset="-78"/>
                <a:sym typeface="Source Sans Pro Regular"/>
              </a:rPr>
              <a:t>وسيتولى مُقيِّم الفريق الآتي: </a:t>
            </a:r>
          </a:p>
          <a:p>
            <a:pPr marL="252000" indent="-252000" defTabSz="286426" rtl="1">
              <a:lnSpc>
                <a:spcPct val="81000"/>
              </a:lnSpc>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تقييم مدى إنجاز المهام المتوقع من الفِرَق استكمالها في كل مرحلة أو مدى إظهار المهارات.  </a:t>
            </a:r>
            <a:endParaRPr lang="hu-HU" sz="2400" dirty="0">
              <a:latin typeface="Sakkal Majalla" panose="02000000000000000000" pitchFamily="2" charset="-78"/>
              <a:cs typeface="Sakkal Majalla" panose="02000000000000000000" pitchFamily="2" charset="-78"/>
            </a:endParaRPr>
          </a:p>
          <a:p>
            <a:pPr marL="252000" indent="-252000" defTabSz="286426" rtl="1">
              <a:lnSpc>
                <a:spcPct val="81000"/>
              </a:lnSpc>
              <a:spcBef>
                <a:spcPts val="200"/>
              </a:spcBef>
              <a:buClr>
                <a:srgbClr val="65A000"/>
              </a:buClr>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وستُقدم القوائم المرجعية للتقييم إلى مُقيِّمي الفِرَق لكل جلسة من جلسات تمرين المهارات. ويتراوح مقياس التقييم من 0 إلى 3، على النحو الموضح أدناه: </a:t>
            </a:r>
          </a:p>
          <a:p>
            <a:pPr marL="756000" lvl="4" indent="-288000" defTabSz="286426" rtl="1">
              <a:lnSpc>
                <a:spcPct val="81000"/>
              </a:lnSpc>
              <a:spcBef>
                <a:spcPts val="200"/>
              </a:spcBef>
              <a:buClr>
                <a:srgbClr val="65A000"/>
              </a:buClr>
              <a:buSzPct val="80000"/>
              <a:buFont typeface="Courier New" panose="02070309020205020404" pitchFamily="49" charset="0"/>
              <a:buChar char="o"/>
              <a:defRPr sz="2376"/>
            </a:pPr>
            <a:r>
              <a:rPr lang="ar" sz="2400" dirty="0">
                <a:latin typeface="Sakkal Majalla" panose="02000000000000000000" pitchFamily="2" charset="-78"/>
                <a:cs typeface="Sakkal Majalla" panose="02000000000000000000" pitchFamily="2" charset="-78"/>
              </a:rPr>
              <a:t>0 - لم تظهر المهارات </a:t>
            </a:r>
          </a:p>
          <a:p>
            <a:pPr marL="756000" lvl="1" indent="-288000" defTabSz="286426" rtl="1">
              <a:lnSpc>
                <a:spcPct val="81000"/>
              </a:lnSpc>
              <a:spcBef>
                <a:spcPts val="200"/>
              </a:spcBef>
              <a:buClr>
                <a:srgbClr val="65A000"/>
              </a:buClr>
              <a:buSzPct val="80000"/>
              <a:buFont typeface="Courier New" panose="02070309020205020404" pitchFamily="49" charset="0"/>
              <a:buChar char="o"/>
              <a:defRPr sz="2376"/>
            </a:pPr>
            <a:r>
              <a:rPr lang="ar" sz="2400" dirty="0">
                <a:latin typeface="Sakkal Majalla" panose="02000000000000000000" pitchFamily="2" charset="-78"/>
                <a:cs typeface="Sakkal Majalla" panose="02000000000000000000" pitchFamily="2" charset="-78"/>
              </a:rPr>
              <a:t>1 - ظهرت المهارات، مع صعوبات بالغة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56000" lvl="1" indent="-288000" defTabSz="286426" rtl="1">
              <a:lnSpc>
                <a:spcPct val="81000"/>
              </a:lnSpc>
              <a:spcBef>
                <a:spcPts val="200"/>
              </a:spcBef>
              <a:buClr>
                <a:srgbClr val="65A000"/>
              </a:buClr>
              <a:buSzPct val="80000"/>
              <a:buFont typeface="Courier New" panose="02070309020205020404" pitchFamily="49" charset="0"/>
              <a:buChar char="o"/>
              <a:defRPr sz="2376"/>
            </a:pPr>
            <a:r>
              <a:rPr lang="ar" sz="2400" dirty="0">
                <a:latin typeface="Sakkal Majalla" panose="02000000000000000000" pitchFamily="2" charset="-78"/>
                <a:cs typeface="Sakkal Majalla" panose="02000000000000000000" pitchFamily="2" charset="-78"/>
              </a:rPr>
              <a:t>2 - ظهرت المهارات، مع صعوبات قليلة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756000" lvl="1" indent="-288000" defTabSz="286426" rtl="1">
              <a:lnSpc>
                <a:spcPct val="81000"/>
              </a:lnSpc>
              <a:spcBef>
                <a:spcPts val="200"/>
              </a:spcBef>
              <a:buClr>
                <a:srgbClr val="65A000"/>
              </a:buClr>
              <a:buSzPct val="80000"/>
              <a:buFont typeface="Courier New" panose="02070309020205020404" pitchFamily="49" charset="0"/>
              <a:buChar char="o"/>
              <a:defRPr sz="2376"/>
            </a:pPr>
            <a:r>
              <a:rPr lang="ar" sz="2400" dirty="0">
                <a:latin typeface="Sakkal Majalla" panose="02000000000000000000" pitchFamily="2" charset="-78"/>
                <a:cs typeface="Sakkal Majalla" panose="02000000000000000000" pitchFamily="2" charset="-78"/>
              </a:rPr>
              <a:t>3 - ظهرت المهارات بشكلٍ كامل</a:t>
            </a:r>
            <a:r>
              <a:rPr lang="ar-EG" sz="2400" dirty="0">
                <a:latin typeface="Sakkal Majalla" panose="02000000000000000000" pitchFamily="2" charset="-78"/>
                <a:cs typeface="Sakkal Majalla" panose="02000000000000000000" pitchFamily="2" charset="-78"/>
              </a:rPr>
              <a:t>.</a:t>
            </a:r>
            <a:br>
              <a:rPr lang="hu-HU" sz="2400" dirty="0">
                <a:latin typeface="Sakkal Majalla" panose="02000000000000000000" pitchFamily="2" charset="-78"/>
                <a:cs typeface="Sakkal Majalla" panose="02000000000000000000" pitchFamily="2" charset="-78"/>
              </a:rPr>
            </a:br>
            <a:endParaRPr lang="en-US" sz="2400" dirty="0">
              <a:latin typeface="Sakkal Majalla" panose="02000000000000000000" pitchFamily="2" charset="-78"/>
              <a:cs typeface="Sakkal Majalla" panose="02000000000000000000" pitchFamily="2" charset="-78"/>
            </a:endParaRPr>
          </a:p>
          <a:p>
            <a:pPr defTabSz="286426" rtl="1">
              <a:lnSpc>
                <a:spcPct val="81000"/>
              </a:lnSpc>
              <a:spcBef>
                <a:spcPts val="200"/>
              </a:spcBef>
              <a:defRPr sz="2376" i="1"/>
            </a:pPr>
            <a:r>
              <a:rPr lang="ar" sz="2400" dirty="0">
                <a:solidFill>
                  <a:srgbClr val="C00000"/>
                </a:solidFill>
                <a:latin typeface="Sakkal Majalla" panose="02000000000000000000" pitchFamily="2" charset="-78"/>
                <a:cs typeface="Sakkal Majalla" panose="02000000000000000000" pitchFamily="2" charset="-78"/>
              </a:rPr>
              <a:t>ملاحظة: يمكن الاستغناء عن دور مُقيِّم الفريق إذا كانت الموارد البشرية اللازمة لتيسير تمرين المهارات غير كافية.</a:t>
            </a: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261638" cy="584775"/>
          </a:xfrm>
          <a:prstGeom prst="rect">
            <a:avLst/>
          </a:prstGeom>
          <a:noFill/>
        </p:spPr>
        <p:txBody>
          <a:bodyPr wrap="square" rtlCol="1">
            <a:spAutoFit/>
          </a:bodyPr>
          <a:lstStyle/>
          <a:p>
            <a:pPr rtl="1"/>
            <a:r>
              <a:rPr lang="ar" sz="3200" b="1" dirty="0">
                <a:solidFill>
                  <a:schemeClr val="bg1"/>
                </a:solidFill>
                <a:effectLst/>
                <a:latin typeface="Sakkal Majalla" panose="02000000000000000000" pitchFamily="2" charset="-78"/>
                <a:ea typeface="Source Sans Pro" panose="020B0503030403020204" pitchFamily="34" charset="0"/>
                <a:cs typeface="Sakkal Majalla" panose="02000000000000000000" pitchFamily="2" charset="-78"/>
              </a:rPr>
              <a:t>أسئلة</a:t>
            </a: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899760866"/>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4" name="Picture 2"/>
          <p:cNvGrpSpPr/>
          <p:nvPr/>
        </p:nvGrpSpPr>
        <p:grpSpPr>
          <a:xfrm>
            <a:off x="5785436" y="1868590"/>
            <a:ext cx="3120820" cy="3120820"/>
            <a:chOff x="0" y="0"/>
            <a:chExt cx="3120819" cy="3120819"/>
          </a:xfrm>
        </p:grpSpPr>
        <p:sp>
          <p:nvSpPr>
            <p:cNvPr id="1002" name="Square"/>
            <p:cNvSpPr/>
            <p:nvPr/>
          </p:nvSpPr>
          <p:spPr>
            <a:xfrm>
              <a:off x="0" y="0"/>
              <a:ext cx="3120820" cy="3120820"/>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1003" name="image16.jpeg" descr="image16.jpeg"/>
            <p:cNvPicPr>
              <a:picLocks noChangeAspect="1"/>
            </p:cNvPicPr>
            <p:nvPr/>
          </p:nvPicPr>
          <p:blipFill>
            <a:blip r:embed="rId3"/>
            <a:stretch>
              <a:fillRect/>
            </a:stretch>
          </p:blipFill>
          <p:spPr>
            <a:xfrm>
              <a:off x="0" y="0"/>
              <a:ext cx="3120820" cy="3120820"/>
            </a:xfrm>
            <a:prstGeom prst="rect">
              <a:avLst/>
            </a:prstGeom>
            <a:ln w="12700" cap="flat">
              <a:noFill/>
              <a:miter lim="400000"/>
            </a:ln>
            <a:effectLst/>
          </p:spPr>
        </p:pic>
      </p:grpSp>
      <p:sp>
        <p:nvSpPr>
          <p:cNvPr id="1006" name="Google Shape;308;p8"/>
          <p:cNvSpPr txBox="1">
            <a:spLocks noGrp="1"/>
          </p:cNvSpPr>
          <p:nvPr>
            <p:ph type="title"/>
          </p:nvPr>
        </p:nvSpPr>
        <p:spPr>
          <a:xfrm>
            <a:off x="240391" y="154754"/>
            <a:ext cx="2596635" cy="1932377"/>
          </a:xfrm>
          <a:prstGeom prst="rect">
            <a:avLst/>
          </a:prstGeom>
        </p:spPr>
        <p:txBody>
          <a:bodyPr lIns="0" tIns="0" rIns="0" bIns="0" rtlCol="1">
            <a:normAutofit fontScale="90000"/>
          </a:bodyPr>
          <a:lstStyle/>
          <a:p>
            <a:pPr defTabSz="514350"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C0</a:t>
            </a:r>
            <a:r>
              <a:rPr lang="ar" b="1" dirty="0">
                <a:latin typeface="Sakkal Majalla" panose="02000000000000000000" pitchFamily="2" charset="-78"/>
                <a:cs typeface="Sakkal Majalla" panose="02000000000000000000" pitchFamily="2" charset="-78"/>
              </a:rPr>
              <a:t> </a:t>
            </a:r>
            <a:endParaRPr b="1" dirty="0">
              <a:latin typeface="Sakkal Majalla" panose="02000000000000000000" pitchFamily="2" charset="-78"/>
              <a:cs typeface="Sakkal Majalla" panose="02000000000000000000" pitchFamily="2" charset="-78"/>
            </a:endParaRPr>
          </a:p>
          <a:p>
            <a:pPr defTabSz="514350" rtl="1"/>
            <a:r>
              <a:rPr lang="ar" b="1" dirty="0">
                <a:latin typeface="Sakkal Majalla" panose="02000000000000000000" pitchFamily="2" charset="-78"/>
                <a:cs typeface="Sakkal Majalla" panose="02000000000000000000" pitchFamily="2" charset="-78"/>
              </a:rPr>
              <a:t>مقدمة عن التمرين على المهارات لفِرَق الاستجابة السريعة </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a:t>
            </a:r>
            <a:endParaRPr b="1" dirty="0" err="1">
              <a:latin typeface="Sakkal Majalla" panose="02000000000000000000" pitchFamily="2" charset="-78"/>
              <a:cs typeface="Sakkal Majalla" panose="02000000000000000000" pitchFamily="2" charset="-78"/>
            </a:endParaRPr>
          </a:p>
        </p:txBody>
      </p:sp>
      <p:sp>
        <p:nvSpPr>
          <p:cNvPr id="2" name="Rounded Rectangle 4">
            <a:extLst>
              <a:ext uri="{FF2B5EF4-FFF2-40B4-BE49-F238E27FC236}">
                <a16:creationId xmlns:a16="http://schemas.microsoft.com/office/drawing/2014/main" id="{4753F919-5434-F843-0CB2-DD16728BE6E5}"/>
              </a:ext>
            </a:extLst>
          </p:cNvPr>
          <p:cNvSpPr/>
          <p:nvPr/>
        </p:nvSpPr>
        <p:spPr>
          <a:xfrm rot="10800000" flipH="1">
            <a:off x="324848" y="2167704"/>
            <a:ext cx="2144393" cy="91599"/>
          </a:xfrm>
          <a:prstGeom prst="roundRect">
            <a:avLst>
              <a:gd name="adj" fmla="val 47444"/>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2" name="Title 1"/>
          <p:cNvSpPr txBox="1">
            <a:spLocks noGrp="1"/>
          </p:cNvSpPr>
          <p:nvPr>
            <p:ph type="title"/>
          </p:nvPr>
        </p:nvSpPr>
        <p:spPr>
          <a:xfrm>
            <a:off x="207801" y="-62007"/>
            <a:ext cx="8747940" cy="646113"/>
          </a:xfrm>
          <a:prstGeom prst="rect">
            <a:avLst/>
          </a:prstGeom>
        </p:spPr>
        <p:txBody>
          <a:bodyPr lIns="45719" tIns="45720" rIns="45719" bIns="45720" rtlCol="1" anchor="ctr">
            <a:normAutofit/>
          </a:bodyPr>
          <a:lstStyle>
            <a:lvl1pPr algn="r" defTabSz="280640" rtl="1">
              <a:defRPr sz="3104"/>
            </a:lvl1pPr>
          </a:lstStyle>
          <a:p>
            <a:pPr rtl="1"/>
            <a:r>
              <a:rPr lang="ar" sz="3100" b="1" dirty="0">
                <a:latin typeface="Sakkal Majalla" panose="02000000000000000000" pitchFamily="2" charset="-78"/>
                <a:cs typeface="Sakkal Majalla" panose="02000000000000000000" pitchFamily="2" charset="-78"/>
              </a:rPr>
              <a:t>الإعداد لتقديم تمرين المهارات، الجلسة </a:t>
            </a:r>
            <a:r>
              <a:rPr lang="fr-FR" sz="3100" b="1" dirty="0">
                <a:latin typeface="Sakkal Majalla" panose="02000000000000000000" pitchFamily="2" charset="-78"/>
                <a:cs typeface="Sakkal Majalla" panose="02000000000000000000" pitchFamily="2" charset="-78"/>
              </a:rPr>
              <a:t>C0</a:t>
            </a:r>
            <a:endParaRPr lang="en-US" sz="3100"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9A954A9D-AE49-BED5-9489-FA4B5CAA20DF}"/>
              </a:ext>
            </a:extLst>
          </p:cNvPr>
          <p:cNvSpPr txBox="1"/>
          <p:nvPr/>
        </p:nvSpPr>
        <p:spPr>
          <a:xfrm>
            <a:off x="2185034" y="1147960"/>
            <a:ext cx="7037407" cy="51193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86426" rtl="1">
              <a:spcBef>
                <a:spcPts val="200"/>
              </a:spcBef>
              <a:defRPr sz="2376">
                <a:solidFill>
                  <a:schemeClr val="accent6"/>
                </a:solidFill>
                <a:latin typeface="Source Sans Pro Bold"/>
                <a:ea typeface="Source Sans Pro Bold"/>
                <a:cs typeface="Source Sans Pro Bold"/>
                <a:sym typeface="Source Sans Pro Bold"/>
              </a:defRPr>
            </a:pPr>
            <a:r>
              <a:rPr lang="ar" sz="2400" b="1" dirty="0">
                <a:latin typeface="Sakkal Majalla" panose="02000000000000000000" pitchFamily="2" charset="-78"/>
                <a:cs typeface="Sakkal Majalla" panose="02000000000000000000" pitchFamily="2" charset="-78"/>
              </a:rPr>
              <a:t>تجهيز القاعة:</a:t>
            </a:r>
          </a:p>
          <a:p>
            <a:pPr marL="252000" indent="-252000" defTabSz="286426" rtl="1">
              <a:spcBef>
                <a:spcPts val="200"/>
              </a:spcBef>
              <a:buClr>
                <a:schemeClr val="accent6">
                  <a:lumOff val="-9568"/>
                </a:schemeClr>
              </a:buClr>
              <a:buSzPct val="100000"/>
              <a:buChar char="•"/>
              <a:defRPr sz="2376"/>
            </a:pPr>
            <a:r>
              <a:rPr lang="ar" sz="2400" dirty="0">
                <a:latin typeface="Sakkal Majalla" panose="02000000000000000000" pitchFamily="2" charset="-78"/>
                <a:cs typeface="Sakkal Majalla" panose="02000000000000000000" pitchFamily="2" charset="-78"/>
              </a:rPr>
              <a:t>قاعة الجلسة العامة</a:t>
            </a:r>
          </a:p>
          <a:p>
            <a:pPr defTabSz="286426" rtl="1">
              <a:spcBef>
                <a:spcPts val="200"/>
              </a:spcBef>
              <a:defRPr sz="2376">
                <a:solidFill>
                  <a:schemeClr val="accent6"/>
                </a:solidFill>
                <a:latin typeface="Source Sans Pro Bold"/>
                <a:ea typeface="Source Sans Pro Bold"/>
                <a:cs typeface="Source Sans Pro Bold"/>
                <a:sym typeface="Source Sans Pro Bold"/>
              </a:defRPr>
            </a:pPr>
            <a:br>
              <a:rPr lang="hu-HU" sz="2600" b="1" dirty="0">
                <a:latin typeface="Sakkal Majalla" panose="02000000000000000000" pitchFamily="2" charset="-78"/>
                <a:cs typeface="Sakkal Majalla" panose="02000000000000000000" pitchFamily="2" charset="-78"/>
              </a:rPr>
            </a:br>
            <a:r>
              <a:rPr lang="ar" sz="2400" b="1" dirty="0">
                <a:latin typeface="Sakkal Majalla" panose="02000000000000000000" pitchFamily="2" charset="-78"/>
                <a:cs typeface="Sakkal Majalla" panose="02000000000000000000" pitchFamily="2" charset="-78"/>
              </a:rPr>
              <a:t>اللوجستيات:</a:t>
            </a:r>
          </a:p>
          <a:p>
            <a:pPr marL="252000" indent="-252000" defTabSz="286426" rtl="1">
              <a:spcBef>
                <a:spcPts val="200"/>
              </a:spcBef>
              <a:buClr>
                <a:schemeClr val="accent6">
                  <a:lumOff val="-9568"/>
                </a:schemeClr>
              </a:buClr>
              <a:buSzPct val="100000"/>
              <a:buChar char="•"/>
              <a:defRPr sz="2376"/>
            </a:pPr>
            <a:r>
              <a:rPr lang="ar" sz="2400" dirty="0">
                <a:latin typeface="Sakkal Majalla" panose="02000000000000000000" pitchFamily="2" charset="-78"/>
                <a:cs typeface="Sakkal Majalla" panose="02000000000000000000" pitchFamily="2" charset="-78"/>
              </a:rPr>
              <a:t>يُطبع سياق البلد لتوزيعه على المشاركين في اليوم السابق لبدء التمرين على المهارات.</a:t>
            </a:r>
          </a:p>
          <a:p>
            <a:pPr marL="252000" indent="-252000" defTabSz="286426" rtl="1">
              <a:spcBef>
                <a:spcPts val="200"/>
              </a:spcBef>
              <a:buClr>
                <a:schemeClr val="accent6">
                  <a:lumOff val="-9568"/>
                </a:schemeClr>
              </a:buClr>
              <a:buSzPct val="100000"/>
              <a:buChar char="•"/>
              <a:defRPr sz="2376"/>
            </a:pPr>
            <a:r>
              <a:rPr lang="ar" sz="2400" dirty="0">
                <a:latin typeface="Sakkal Majalla" panose="02000000000000000000" pitchFamily="2" charset="-78"/>
                <a:cs typeface="Sakkal Majalla" panose="02000000000000000000" pitchFamily="2" charset="-78"/>
              </a:rPr>
              <a:t>حاسوب محمول، وجهاز عرض، وميكروفونات، ونظام الصوت (يجب أن تُجرب مُسبقًا)</a:t>
            </a:r>
          </a:p>
          <a:p>
            <a:pPr marL="252000" indent="-252000" defTabSz="286426" rtl="1">
              <a:spcBef>
                <a:spcPts val="200"/>
              </a:spcBef>
              <a:buClr>
                <a:schemeClr val="accent6">
                  <a:lumOff val="-9568"/>
                </a:schemeClr>
              </a:buClr>
              <a:buSzPct val="100000"/>
              <a:buChar char="•"/>
              <a:defRPr sz="2376"/>
            </a:pPr>
            <a:r>
              <a:rPr lang="en-US" sz="2400" dirty="0">
                <a:latin typeface="Sakkal Majalla" panose="02000000000000000000" pitchFamily="2" charset="-78"/>
                <a:cs typeface="Sakkal Majalla" panose="02000000000000000000" pitchFamily="2" charset="-78"/>
              </a:rPr>
              <a:t>PPT C1.5_Country_context</a:t>
            </a:r>
            <a:endParaRPr lang="ar" sz="2400" dirty="0">
              <a:latin typeface="Sakkal Majalla" panose="02000000000000000000" pitchFamily="2" charset="-78"/>
              <a:cs typeface="Sakkal Majalla" panose="02000000000000000000" pitchFamily="2" charset="-78"/>
            </a:endParaRPr>
          </a:p>
          <a:p>
            <a:pPr marL="252000" indent="-252000" defTabSz="286426" rtl="1">
              <a:spcBef>
                <a:spcPts val="200"/>
              </a:spcBef>
              <a:buClr>
                <a:schemeClr val="accent6">
                  <a:lumOff val="-9568"/>
                </a:schemeClr>
              </a:buClr>
              <a:buSzPct val="100000"/>
              <a:buChar char="•"/>
              <a:defRPr sz="2376"/>
            </a:pPr>
            <a:r>
              <a:rPr lang="ar" sz="2400" dirty="0">
                <a:latin typeface="Sakkal Majalla" panose="02000000000000000000" pitchFamily="2" charset="-78"/>
                <a:cs typeface="Sakkal Majalla" panose="02000000000000000000" pitchFamily="2" charset="-78"/>
              </a:rPr>
              <a:t>يُطبع الجدول الزمني المُفصل للتمرين على المهارات ليوزع على مُدربي الفِرَق.</a:t>
            </a:r>
            <a:endParaRPr lang="hu-HU" sz="2400" dirty="0">
              <a:latin typeface="Sakkal Majalla" panose="02000000000000000000" pitchFamily="2" charset="-78"/>
              <a:cs typeface="Sakkal Majalla" panose="02000000000000000000" pitchFamily="2" charset="-78"/>
            </a:endParaRPr>
          </a:p>
          <a:p>
            <a:pPr defTabSz="286426" rtl="1">
              <a:spcBef>
                <a:spcPts val="200"/>
              </a:spcBef>
              <a:buClr>
                <a:schemeClr val="accent6">
                  <a:lumOff val="-9568"/>
                </a:schemeClr>
              </a:buClr>
              <a:buSzPct val="100000"/>
              <a:defRPr sz="2376"/>
            </a:pPr>
            <a:endParaRPr lang="hu-HU" sz="2000" dirty="0">
              <a:latin typeface="Sakkal Majalla" panose="02000000000000000000" pitchFamily="2" charset="-78"/>
              <a:cs typeface="Sakkal Majalla" panose="02000000000000000000" pitchFamily="2" charset="-78"/>
            </a:endParaRPr>
          </a:p>
          <a:p>
            <a:pPr defTabSz="286426" rtl="1">
              <a:spcBef>
                <a:spcPts val="200"/>
              </a:spcBef>
              <a:defRPr sz="2376">
                <a:solidFill>
                  <a:schemeClr val="accent6"/>
                </a:solidFill>
                <a:latin typeface="Source Sans Pro Bold"/>
                <a:ea typeface="Source Sans Pro Bold"/>
                <a:cs typeface="Source Sans Pro Bold"/>
                <a:sym typeface="Source Sans Pro Bold"/>
              </a:defRPr>
            </a:pPr>
            <a:r>
              <a:rPr lang="ar" sz="2400" b="1" dirty="0">
                <a:latin typeface="Sakkal Majalla" panose="02000000000000000000" pitchFamily="2" charset="-78"/>
                <a:cs typeface="Sakkal Majalla" panose="02000000000000000000" pitchFamily="2" charset="-78"/>
              </a:rPr>
              <a:t>تمثيل الأدوار:</a:t>
            </a:r>
          </a:p>
          <a:p>
            <a:pPr marL="252000" indent="-252000" defTabSz="286426" rtl="1">
              <a:spcBef>
                <a:spcPts val="200"/>
              </a:spcBef>
              <a:buClr>
                <a:srgbClr val="65A000"/>
              </a:buClr>
              <a:buSzPct val="100000"/>
              <a:buFont typeface="Arial" panose="020B0604020202020204" pitchFamily="34" charset="0"/>
              <a:buChar char="•"/>
              <a:defRPr sz="2376"/>
            </a:pPr>
            <a:r>
              <a:rPr lang="ar" sz="2400" dirty="0">
                <a:latin typeface="Sakkal Majalla" panose="02000000000000000000" pitchFamily="2" charset="-78"/>
                <a:cs typeface="Sakkal Majalla" panose="02000000000000000000" pitchFamily="2" charset="-78"/>
              </a:rPr>
              <a:t>لا ينطبق</a:t>
            </a: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zövegdoboz 2">
            <a:extLst>
              <a:ext uri="{FF2B5EF4-FFF2-40B4-BE49-F238E27FC236}">
                <a16:creationId xmlns:a16="http://schemas.microsoft.com/office/drawing/2014/main" id="{29E94A00-99BE-482F-3297-3023B7981E8C}"/>
              </a:ext>
            </a:extLst>
          </p:cNvPr>
          <p:cNvSpPr txBox="1"/>
          <p:nvPr/>
        </p:nvSpPr>
        <p:spPr>
          <a:xfrm>
            <a:off x="1942050" y="1193246"/>
            <a:ext cx="7048983" cy="489364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defRPr sz="2000">
                <a:solidFill>
                  <a:schemeClr val="accent6"/>
                </a:solidFill>
                <a:latin typeface="Source Sans Pro Bold"/>
                <a:ea typeface="Source Sans Pro Bold"/>
                <a:cs typeface="Source Sans Pro Bold"/>
                <a:sym typeface="Source Sans Pro Bold"/>
              </a:defRPr>
            </a:pPr>
            <a:r>
              <a:rPr lang="ar" sz="2600" b="1" dirty="0">
                <a:latin typeface="Sakkal Majalla" panose="02000000000000000000" pitchFamily="2" charset="-78"/>
                <a:cs typeface="Sakkal Majalla" panose="02000000000000000000" pitchFamily="2" charset="-78"/>
              </a:rPr>
              <a:t>التيسير:</a:t>
            </a:r>
          </a:p>
          <a:p>
            <a:pPr rtl="1">
              <a:defRPr sz="2000">
                <a:solidFill>
                  <a:srgbClr val="0070C0"/>
                </a:solidFill>
                <a:latin typeface="Source Sans Pro Bold"/>
                <a:ea typeface="Source Sans Pro Bold"/>
                <a:cs typeface="Source Sans Pro Bold"/>
                <a:sym typeface="Source Sans Pro Bold"/>
              </a:defRPr>
            </a:pPr>
            <a:endParaRPr lang="en-US"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a:defRPr sz="2000"/>
            </a:pPr>
            <a:r>
              <a:rPr lang="ar" sz="2400" dirty="0">
                <a:latin typeface="Sakkal Majalla" panose="02000000000000000000" pitchFamily="2" charset="-78"/>
                <a:cs typeface="Sakkal Majalla" panose="02000000000000000000" pitchFamily="2" charset="-78"/>
              </a:rPr>
              <a:t>اشرح أهداف التعلم </a:t>
            </a:r>
            <a:br>
              <a:rPr lang="hu-HU" sz="2400" dirty="0">
                <a:latin typeface="Sakkal Majalla" panose="02000000000000000000" pitchFamily="2" charset="-78"/>
                <a:cs typeface="Sakkal Majalla" panose="02000000000000000000" pitchFamily="2" charset="-78"/>
              </a:rPr>
            </a:br>
            <a:r>
              <a:rPr lang="ar" sz="2400" dirty="0">
                <a:latin typeface="Sakkal Majalla" panose="02000000000000000000" pitchFamily="2" charset="-78"/>
                <a:cs typeface="Sakkal Majalla" panose="02000000000000000000" pitchFamily="2" charset="-78"/>
              </a:rPr>
              <a:t>للتمرين على المهارات</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a:defRPr sz="2000"/>
            </a:pPr>
            <a:endParaRPr lang="en-US"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startAt="2"/>
              <a:defRPr sz="2000"/>
            </a:pPr>
            <a:r>
              <a:rPr lang="ar" sz="2400" dirty="0">
                <a:latin typeface="Sakkal Majalla" panose="02000000000000000000" pitchFamily="2" charset="-78"/>
                <a:cs typeface="Sakkal Majalla" panose="02000000000000000000" pitchFamily="2" charset="-78"/>
              </a:rPr>
              <a:t>حدد أسماء مُدربي كل </a:t>
            </a:r>
            <a:br>
              <a:rPr lang="hu-HU" sz="2400" dirty="0">
                <a:latin typeface="Sakkal Majalla" panose="02000000000000000000" pitchFamily="2" charset="-78"/>
                <a:cs typeface="Sakkal Majalla" panose="02000000000000000000" pitchFamily="2" charset="-78"/>
              </a:rPr>
            </a:br>
            <a:r>
              <a:rPr lang="ar" sz="2400" dirty="0">
                <a:latin typeface="Sakkal Majalla" panose="02000000000000000000" pitchFamily="2" charset="-78"/>
                <a:cs typeface="Sakkal Majalla" panose="02000000000000000000" pitchFamily="2" charset="-78"/>
              </a:rPr>
              <a:t>فريق، واشرح أدوارهم</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startAt="2"/>
              <a:defRPr sz="2000"/>
            </a:pPr>
            <a:endParaRPr lang="en-US"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startAt="3"/>
              <a:defRPr sz="2000"/>
            </a:pPr>
            <a:r>
              <a:rPr lang="ar" sz="2400" dirty="0">
                <a:latin typeface="Sakkal Majalla" panose="02000000000000000000" pitchFamily="2" charset="-78"/>
                <a:cs typeface="Sakkal Majalla" panose="02000000000000000000" pitchFamily="2" charset="-78"/>
              </a:rPr>
              <a:t>اشرح بإيجاز للمشاركين المعلومات </a:t>
            </a:r>
            <a:br>
              <a:rPr lang="hu-HU" sz="2400" dirty="0">
                <a:latin typeface="Sakkal Majalla" panose="02000000000000000000" pitchFamily="2" charset="-78"/>
                <a:cs typeface="Sakkal Majalla" panose="02000000000000000000" pitchFamily="2" charset="-78"/>
              </a:rPr>
            </a:br>
            <a:r>
              <a:rPr lang="ar" sz="2400" dirty="0">
                <a:latin typeface="Sakkal Majalla" panose="02000000000000000000" pitchFamily="2" charset="-78"/>
                <a:cs typeface="Sakkal Majalla" panose="02000000000000000000" pitchFamily="2" charset="-78"/>
              </a:rPr>
              <a:t>الأساسية عن السياق القُطري</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startAt="3"/>
              <a:defRPr sz="2000"/>
            </a:pPr>
            <a:endParaRPr lang="en-US" sz="2400" dirty="0">
              <a:latin typeface="Sakkal Majalla" panose="02000000000000000000" pitchFamily="2" charset="-78"/>
              <a:cs typeface="Sakkal Majalla" panose="02000000000000000000" pitchFamily="2" charset="-78"/>
            </a:endParaRPr>
          </a:p>
          <a:p>
            <a:pPr marL="360000" indent="-360000" rtl="1">
              <a:buClr>
                <a:schemeClr val="accent6"/>
              </a:buClr>
              <a:buSzPct val="100000"/>
              <a:buAutoNum type="arabicPeriod" startAt="4"/>
              <a:defRPr sz="2000"/>
            </a:pPr>
            <a:r>
              <a:rPr lang="ar" sz="2400" dirty="0">
                <a:latin typeface="Sakkal Majalla" panose="02000000000000000000" pitchFamily="2" charset="-78"/>
                <a:cs typeface="Sakkal Majalla" panose="02000000000000000000" pitchFamily="2" charset="-78"/>
              </a:rPr>
              <a:t>اعرض الباوربوينت الذي يتضمن شرائح متحركة: </a:t>
            </a:r>
            <a:br>
              <a:rPr lang="hu-HU" sz="2400" dirty="0">
                <a:latin typeface="Sakkal Majalla" panose="02000000000000000000" pitchFamily="2" charset="-78"/>
                <a:cs typeface="Sakkal Majalla" panose="02000000000000000000" pitchFamily="2" charset="-78"/>
              </a:rPr>
            </a:br>
            <a:r>
              <a:rPr lang="en-US" sz="2400" dirty="0">
                <a:latin typeface="Sakkal Majalla" panose="02000000000000000000" pitchFamily="2" charset="-78"/>
                <a:cs typeface="Sakkal Majalla" panose="02000000000000000000" pitchFamily="2" charset="-78"/>
              </a:rPr>
              <a:t>C1.5_Country_context</a:t>
            </a:r>
            <a:endParaRPr lang="ar" sz="2400" dirty="0">
              <a:latin typeface="Sakkal Majalla" panose="02000000000000000000" pitchFamily="2" charset="-78"/>
              <a:cs typeface="Sakkal Majalla" panose="02000000000000000000" pitchFamily="2" charset="-78"/>
            </a:endParaRPr>
          </a:p>
        </p:txBody>
      </p:sp>
      <p:sp>
        <p:nvSpPr>
          <p:cNvPr id="1017" name="Title 1"/>
          <p:cNvSpPr txBox="1">
            <a:spLocks noGrp="1"/>
          </p:cNvSpPr>
          <p:nvPr>
            <p:ph type="title"/>
          </p:nvPr>
        </p:nvSpPr>
        <p:spPr>
          <a:xfrm>
            <a:off x="207802" y="-51617"/>
            <a:ext cx="7099372" cy="6461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C0</a:t>
            </a:r>
            <a:r>
              <a:rPr lang="ar" b="1" dirty="0">
                <a:latin typeface="Sakkal Majalla" panose="02000000000000000000" pitchFamily="2" charset="-78"/>
                <a:cs typeface="Sakkal Majalla" panose="02000000000000000000" pitchFamily="2" charset="-78"/>
              </a:rPr>
              <a:t>، واستخلاص المعلومات منها</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Title 1"/>
          <p:cNvSpPr txBox="1">
            <a:spLocks noGrp="1"/>
          </p:cNvSpPr>
          <p:nvPr>
            <p:ph type="title"/>
          </p:nvPr>
        </p:nvSpPr>
        <p:spPr>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الجدول الزمني المفصل للتمرين على المهارات، الجلسة ج0 </a:t>
            </a:r>
            <a:endParaRPr lang="en-US" b="1">
              <a:latin typeface="Sakkal Majalla" panose="02000000000000000000" pitchFamily="2" charset="-78"/>
              <a:cs typeface="Sakkal Majalla" panose="02000000000000000000" pitchFamily="2" charset="-78"/>
            </a:endParaRPr>
          </a:p>
        </p:txBody>
      </p:sp>
      <p:graphicFrame>
        <p:nvGraphicFramePr>
          <p:cNvPr id="3" name="Táblázat 3">
            <a:extLst>
              <a:ext uri="{FF2B5EF4-FFF2-40B4-BE49-F238E27FC236}">
                <a16:creationId xmlns:a16="http://schemas.microsoft.com/office/drawing/2014/main" id="{CC890A1E-8428-F185-1A77-DA76F4627FE4}"/>
              </a:ext>
            </a:extLst>
          </p:cNvPr>
          <p:cNvGraphicFramePr>
            <a:graphicFrameLocks noGrp="1"/>
          </p:cNvGraphicFramePr>
          <p:nvPr>
            <p:extLst>
              <p:ext uri="{D42A27DB-BD31-4B8C-83A1-F6EECF244321}">
                <p14:modId xmlns:p14="http://schemas.microsoft.com/office/powerpoint/2010/main" val="1254064103"/>
              </p:ext>
            </p:extLst>
          </p:nvPr>
        </p:nvGraphicFramePr>
        <p:xfrm>
          <a:off x="2339114" y="2436645"/>
          <a:ext cx="6686448" cy="2926080"/>
        </p:xfrm>
        <a:graphic>
          <a:graphicData uri="http://schemas.openxmlformats.org/drawingml/2006/table">
            <a:tbl>
              <a:tblPr rtl="1" firstRow="1" bandRow="1">
                <a:tableStyleId>{5940675A-B579-460E-94D1-54222C63F5DA}</a:tableStyleId>
              </a:tblPr>
              <a:tblGrid>
                <a:gridCol w="2228816">
                  <a:extLst>
                    <a:ext uri="{9D8B030D-6E8A-4147-A177-3AD203B41FA5}">
                      <a16:colId xmlns:a16="http://schemas.microsoft.com/office/drawing/2014/main" val="3002269307"/>
                    </a:ext>
                  </a:extLst>
                </a:gridCol>
                <a:gridCol w="2228816">
                  <a:extLst>
                    <a:ext uri="{9D8B030D-6E8A-4147-A177-3AD203B41FA5}">
                      <a16:colId xmlns:a16="http://schemas.microsoft.com/office/drawing/2014/main" val="750192778"/>
                    </a:ext>
                  </a:extLst>
                </a:gridCol>
                <a:gridCol w="2228816">
                  <a:extLst>
                    <a:ext uri="{9D8B030D-6E8A-4147-A177-3AD203B41FA5}">
                      <a16:colId xmlns:a16="http://schemas.microsoft.com/office/drawing/2014/main" val="4272042868"/>
                    </a:ext>
                  </a:extLst>
                </a:gridCol>
              </a:tblGrid>
              <a:tr h="370840">
                <a:tc gridSpan="3">
                  <a:txBody>
                    <a:bodyPr/>
                    <a:lstStyle/>
                    <a:p>
                      <a:pPr algn="ctr" rtl="1"/>
                      <a:r>
                        <a:rPr lang="fr-FR" sz="2800" b="1" dirty="0">
                          <a:latin typeface="Source Sans Pro Bold"/>
                        </a:rPr>
                        <a:t>C0</a:t>
                      </a:r>
                      <a:r>
                        <a:rPr lang="ar" sz="2800" b="1" dirty="0">
                          <a:latin typeface="Source Sans Pro Bold"/>
                        </a:rPr>
                        <a:t> مرحبًا بكم في «سلام» - قاعة الدرس</a:t>
                      </a:r>
                      <a:endParaRPr lang="hu-HU" sz="2800" b="1" dirty="0">
                        <a:latin typeface="Source Sans Pro Bold"/>
                      </a:endParaRPr>
                    </a:p>
                  </a:txBody>
                  <a:tcPr anchor="ctr"/>
                </a:tc>
                <a:tc hMerge="1">
                  <a:txBody>
                    <a:bodyPr/>
                    <a:lstStyle/>
                    <a:p>
                      <a:pPr rtl="1"/>
                      <a:endParaRPr lang="hu-HU"/>
                    </a:p>
                  </a:txBody>
                  <a:tcPr/>
                </a:tc>
                <a:tc hMerge="1">
                  <a:txBody>
                    <a:bodyPr/>
                    <a:lstStyle/>
                    <a:p>
                      <a:pPr rtl="1"/>
                      <a:endParaRPr lang="hu-HU"/>
                    </a:p>
                  </a:txBody>
                  <a:tcPr/>
                </a:tc>
                <a:extLst>
                  <a:ext uri="{0D108BD9-81ED-4DB2-BD59-A6C34878D82A}">
                    <a16:rowId xmlns:a16="http://schemas.microsoft.com/office/drawing/2014/main" val="256917608"/>
                  </a:ext>
                </a:extLst>
              </a:tr>
              <a:tr h="370840">
                <a:tc gridSpan="3">
                  <a:txBody>
                    <a:bodyPr/>
                    <a:lstStyle/>
                    <a:p>
                      <a:pPr algn="ctr" rtl="1"/>
                      <a:r>
                        <a:rPr lang="ar" sz="2800" b="1">
                          <a:latin typeface="Source Sans Pro Regular"/>
                        </a:rPr>
                        <a:t>20 دقيقة</a:t>
                      </a:r>
                    </a:p>
                  </a:txBody>
                  <a:tcPr anchor="ctr">
                    <a:solidFill>
                      <a:srgbClr val="DDD9C4"/>
                    </a:solidFill>
                  </a:tcPr>
                </a:tc>
                <a:tc hMerge="1">
                  <a:txBody>
                    <a:bodyPr/>
                    <a:lstStyle/>
                    <a:p>
                      <a:pPr rtl="1"/>
                      <a:endParaRPr lang="hu-HU"/>
                    </a:p>
                  </a:txBody>
                  <a:tcPr/>
                </a:tc>
                <a:tc hMerge="1">
                  <a:txBody>
                    <a:bodyPr/>
                    <a:lstStyle/>
                    <a:p>
                      <a:pPr rtl="1"/>
                      <a:endParaRPr lang="hu-HU"/>
                    </a:p>
                  </a:txBody>
                  <a:tcPr/>
                </a:tc>
                <a:extLst>
                  <a:ext uri="{0D108BD9-81ED-4DB2-BD59-A6C34878D82A}">
                    <a16:rowId xmlns:a16="http://schemas.microsoft.com/office/drawing/2014/main" val="1750645426"/>
                  </a:ext>
                </a:extLst>
              </a:tr>
              <a:tr h="370840">
                <a:tc>
                  <a:txBody>
                    <a:bodyPr/>
                    <a:lstStyle/>
                    <a:p>
                      <a:pPr algn="ctr" rtl="1"/>
                      <a:endParaRPr lang="hu-HU" sz="2800">
                        <a:latin typeface="Source Sans Pro Regular"/>
                      </a:endParaRPr>
                    </a:p>
                  </a:txBody>
                  <a:tcPr anchor="ctr"/>
                </a:tc>
                <a:tc>
                  <a:txBody>
                    <a:bodyPr/>
                    <a:lstStyle/>
                    <a:p>
                      <a:pPr algn="ctr" rtl="1"/>
                      <a:r>
                        <a:rPr lang="ar" sz="2800" b="1">
                          <a:latin typeface="Source Sans Pro Regular"/>
                        </a:rPr>
                        <a:t>5 دقائق</a:t>
                      </a:r>
                    </a:p>
                  </a:txBody>
                  <a:tcPr anchor="ctr"/>
                </a:tc>
                <a:tc>
                  <a:txBody>
                    <a:bodyPr/>
                    <a:lstStyle/>
                    <a:p>
                      <a:pPr algn="ctr" rtl="1"/>
                      <a:r>
                        <a:rPr lang="ar" sz="2800" b="1">
                          <a:latin typeface="Source Sans Pro Regular"/>
                        </a:rPr>
                        <a:t>15 دقيقة</a:t>
                      </a:r>
                    </a:p>
                  </a:txBody>
                  <a:tcPr anchor="ctr"/>
                </a:tc>
                <a:extLst>
                  <a:ext uri="{0D108BD9-81ED-4DB2-BD59-A6C34878D82A}">
                    <a16:rowId xmlns:a16="http://schemas.microsoft.com/office/drawing/2014/main" val="4077990712"/>
                  </a:ext>
                </a:extLst>
              </a:tr>
              <a:tr h="370840">
                <a:tc>
                  <a:txBody>
                    <a:bodyPr/>
                    <a:lstStyle/>
                    <a:p>
                      <a:pPr algn="r" rtl="1"/>
                      <a:r>
                        <a:rPr lang="ar" sz="2800" b="1" dirty="0">
                          <a:latin typeface="Source Sans Pro Bold"/>
                        </a:rPr>
                        <a:t>جميع فِرَق الاستجابة السريعة معًا</a:t>
                      </a:r>
                      <a:endParaRPr lang="hu-HU" sz="2800" b="1" dirty="0">
                        <a:latin typeface="Source Sans Pro Bold"/>
                      </a:endParaRPr>
                    </a:p>
                  </a:txBody>
                  <a:tcPr anchor="ctr"/>
                </a:tc>
                <a:tc>
                  <a:txBody>
                    <a:bodyPr/>
                    <a:lstStyle/>
                    <a:p>
                      <a:pPr algn="ctr" rtl="1"/>
                      <a:r>
                        <a:rPr lang="ar" sz="2400" dirty="0">
                          <a:latin typeface="Source Sans Pro Regular"/>
                        </a:rPr>
                        <a:t>مقدمة عن الأهداف</a:t>
                      </a:r>
                      <a:endParaRPr lang="hu-HU" sz="2400" dirty="0">
                        <a:latin typeface="Source Sans Pro Regular"/>
                      </a:endParaRPr>
                    </a:p>
                  </a:txBody>
                  <a:tcPr anchor="ctr"/>
                </a:tc>
                <a:tc>
                  <a:txBody>
                    <a:bodyPr/>
                    <a:lstStyle/>
                    <a:p>
                      <a:pPr algn="ctr" rtl="1"/>
                      <a:r>
                        <a:rPr lang="ar" sz="2400" dirty="0">
                          <a:latin typeface="Source Sans Pro Regular"/>
                        </a:rPr>
                        <a:t>عرض سياق البلد</a:t>
                      </a:r>
                    </a:p>
                  </a:txBody>
                  <a:tcPr anchor="ctr">
                    <a:solidFill>
                      <a:srgbClr val="DDD9C4"/>
                    </a:solidFill>
                  </a:tcPr>
                </a:tc>
                <a:extLst>
                  <a:ext uri="{0D108BD9-81ED-4DB2-BD59-A6C34878D82A}">
                    <a16:rowId xmlns:a16="http://schemas.microsoft.com/office/drawing/2014/main" val="1345524404"/>
                  </a:ext>
                </a:extLst>
              </a:tr>
            </a:tbl>
          </a:graphicData>
        </a:graphic>
      </p:graphicFrame>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Google Shape;308;p8"/>
          <p:cNvSpPr txBox="1">
            <a:spLocks noGrp="1"/>
          </p:cNvSpPr>
          <p:nvPr>
            <p:ph type="title"/>
          </p:nvPr>
        </p:nvSpPr>
        <p:spPr>
          <a:xfrm>
            <a:off x="-111575" y="46370"/>
            <a:ext cx="3264195" cy="1932377"/>
          </a:xfrm>
          <a:prstGeom prst="rect">
            <a:avLst/>
          </a:prstGeom>
        </p:spPr>
        <p:txBody>
          <a:bodyPr lIns="0" tIns="0" rIns="0" bIns="0" rtlCol="1">
            <a:normAutofit fontScale="90000"/>
          </a:bodyPr>
          <a:lstStyle/>
          <a:p>
            <a:pPr rtl="1">
              <a:defRPr b="1">
                <a:latin typeface="Arial"/>
                <a:ea typeface="Arial"/>
                <a:cs typeface="Arial"/>
                <a:sym typeface="Arial"/>
              </a:defRPr>
            </a:pPr>
            <a:endParaRPr dirty="0">
              <a:latin typeface="Sakkal Majalla" panose="02000000000000000000" pitchFamily="2" charset="-78"/>
              <a:cs typeface="Sakkal Majalla" panose="02000000000000000000" pitchFamily="2" charset="-78"/>
            </a:endParaRPr>
          </a:p>
          <a:p>
            <a:pPr>
              <a:defRPr b="1">
                <a:latin typeface="Arial"/>
                <a:ea typeface="Arial"/>
                <a:cs typeface="Arial"/>
                <a:sym typeface="Arial"/>
              </a:defRPr>
            </a:pPr>
            <a:r>
              <a:rPr lang="ar" dirty="0">
                <a:latin typeface="Sakkal Majalla" panose="02000000000000000000" pitchFamily="2" charset="-78"/>
                <a:cs typeface="Sakkal Majalla" panose="02000000000000000000" pitchFamily="2" charset="-78"/>
              </a:rPr>
              <a:t>الجلسة </a:t>
            </a:r>
            <a:r>
              <a:rPr dirty="0">
                <a:latin typeface="Sakkal Majalla" panose="02000000000000000000" pitchFamily="2" charset="-78"/>
                <a:cs typeface="Sakkal Majalla" panose="02000000000000000000" pitchFamily="2" charset="-78"/>
              </a:rPr>
              <a:t>: </a:t>
            </a:r>
            <a:r>
              <a:rPr lang="fr-FR" dirty="0">
                <a:latin typeface="Sakkal Majalla" panose="02000000000000000000" pitchFamily="2" charset="-78"/>
                <a:cs typeface="Sakkal Majalla" panose="02000000000000000000" pitchFamily="2" charset="-78"/>
              </a:rPr>
              <a:t>C1</a:t>
            </a:r>
            <a:br>
              <a:rPr lang="hu-HU" dirty="0">
                <a:latin typeface="Sakkal Majalla" panose="02000000000000000000" pitchFamily="2" charset="-78"/>
                <a:cs typeface="Sakkal Majalla" panose="02000000000000000000" pitchFamily="2" charset="-78"/>
              </a:rPr>
            </a:br>
            <a:r>
              <a:rPr dirty="0" err="1">
                <a:latin typeface="Sakkal Majalla" panose="02000000000000000000" pitchFamily="2" charset="-78"/>
                <a:cs typeface="Sakkal Majalla" panose="02000000000000000000" pitchFamily="2" charset="-78"/>
              </a:rPr>
              <a:t>تفعيل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br>
              <a:rPr lang="fr-FR" dirty="0">
                <a:latin typeface="Sakkal Majalla" panose="02000000000000000000" pitchFamily="2" charset="-78"/>
                <a:cs typeface="Sakkal Majalla" panose="02000000000000000000" pitchFamily="2" charset="-78"/>
              </a:rPr>
            </a:br>
            <a:r>
              <a:rPr lang="ar" dirty="0">
                <a:latin typeface="Sakkal Majalla" panose="02000000000000000000" pitchFamily="2" charset="-78"/>
                <a:cs typeface="Sakkal Majalla" panose="02000000000000000000" pitchFamily="2" charset="-78"/>
              </a:rPr>
              <a:t>قبعة المشارك </a:t>
            </a:r>
            <a:endParaRPr dirty="0">
              <a:latin typeface="Sakkal Majalla" panose="02000000000000000000" pitchFamily="2" charset="-78"/>
              <a:cs typeface="Sakkal Majalla" panose="02000000000000000000" pitchFamily="2" charset="-78"/>
            </a:endParaRPr>
          </a:p>
        </p:txBody>
      </p:sp>
      <p:sp>
        <p:nvSpPr>
          <p:cNvPr id="1033" name="Google Shape;308;p8"/>
          <p:cNvSpPr txBox="1">
            <a:spLocks noGrp="1"/>
          </p:cNvSpPr>
          <p:nvPr>
            <p:ph type="body" idx="1"/>
          </p:nvPr>
        </p:nvSpPr>
        <p:spPr>
          <a:prstGeom prst="rect">
            <a:avLst/>
          </a:prstGeom>
        </p:spPr>
        <p:txBody>
          <a:bodyPr lIns="0" tIns="0" rIns="0" bIns="0" rtlCol="1"/>
          <a:lstStyle/>
          <a:p>
            <a:pPr rtl="1">
              <a:spcBef>
                <a:spcPts val="0"/>
              </a:spcBef>
              <a:defRPr sz="3200" b="1">
                <a:solidFill>
                  <a:srgbClr val="FFFFFF"/>
                </a:solidFill>
                <a:latin typeface="Arial"/>
                <a:ea typeface="Arial"/>
                <a:cs typeface="Arial"/>
                <a:sym typeface="Arial"/>
              </a:defRPr>
            </a:pPr>
            <a:endParaRPr/>
          </a:p>
          <a:p>
            <a:pPr rtl="1">
              <a:spcBef>
                <a:spcPts val="0"/>
              </a:spcBef>
              <a:defRPr sz="3200" b="1">
                <a:solidFill>
                  <a:srgbClr val="FFFFFF"/>
                </a:solidFill>
                <a:latin typeface="Arial"/>
                <a:ea typeface="Arial"/>
                <a:cs typeface="Arial"/>
                <a:sym typeface="Arial"/>
              </a:defRPr>
            </a:pPr>
            <a:r>
              <a:t>الجلسة ج1: تفعيل فريق الاستجابة السريعة</a:t>
            </a:r>
          </a:p>
        </p:txBody>
      </p:sp>
      <p:pic>
        <p:nvPicPr>
          <p:cNvPr id="1035" name="Picture 6" descr="Picture 6"/>
          <p:cNvPicPr>
            <a:picLocks noChangeAspect="1"/>
          </p:cNvPicPr>
          <p:nvPr/>
        </p:nvPicPr>
        <p:blipFill>
          <a:blip r:embed="rId3"/>
          <a:stretch>
            <a:fillRect/>
          </a:stretch>
        </p:blipFill>
        <p:spPr>
          <a:xfrm>
            <a:off x="5938094" y="2180638"/>
            <a:ext cx="2840147" cy="2840147"/>
          </a:xfrm>
          <a:prstGeom prst="rect">
            <a:avLst/>
          </a:prstGeom>
          <a:ln w="12700">
            <a:miter lim="400000"/>
          </a:ln>
        </p:spPr>
      </p:pic>
      <p:sp>
        <p:nvSpPr>
          <p:cNvPr id="2" name="Rounded Rectangle 4">
            <a:extLst>
              <a:ext uri="{FF2B5EF4-FFF2-40B4-BE49-F238E27FC236}">
                <a16:creationId xmlns:a16="http://schemas.microsoft.com/office/drawing/2014/main" id="{189C7FD3-C0AF-1C0A-CD30-C180844EFB80}"/>
              </a:ext>
            </a:extLst>
          </p:cNvPr>
          <p:cNvSpPr/>
          <p:nvPr/>
        </p:nvSpPr>
        <p:spPr>
          <a:xfrm rot="10800000" flipH="1">
            <a:off x="324848" y="2167704"/>
            <a:ext cx="2144393" cy="91599"/>
          </a:xfrm>
          <a:prstGeom prst="roundRect">
            <a:avLst>
              <a:gd name="adj" fmla="val 47444"/>
            </a:avLst>
          </a:prstGeom>
          <a:solidFill>
            <a:schemeClr val="accent3"/>
          </a:solidFill>
          <a:ln w="12700">
            <a:miter lim="400000"/>
          </a:ln>
        </p:spPr>
        <p:txBody>
          <a:bodyPr lIns="45719" rIns="45719" rtlCol="1" anchor="ctr"/>
          <a:lstStyle/>
          <a:p>
            <a:pP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 name="Content Placeholder 2"/>
          <p:cNvSpPr txBox="1">
            <a:spLocks noGrp="1"/>
          </p:cNvSpPr>
          <p:nvPr>
            <p:ph type="body" sz="quarter" idx="1"/>
          </p:nvPr>
        </p:nvSpPr>
        <p:spPr>
          <a:xfrm>
            <a:off x="288000" y="790575"/>
            <a:ext cx="9313200" cy="762569"/>
          </a:xfrm>
          <a:prstGeom prst="rect">
            <a:avLst/>
          </a:prstGeom>
        </p:spPr>
        <p:txBody>
          <a:bodyPr lIns="45719" tIns="45720" rIns="45719" bIns="45720" rtlCol="1" anchor="t">
            <a:norm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المعلومات الأساسية</a:t>
            </a:r>
            <a:endParaRPr lang="en-US" b="1">
              <a:latin typeface="Sakkal Majalla" panose="02000000000000000000" pitchFamily="2" charset="-78"/>
              <a:cs typeface="Sakkal Majalla" panose="02000000000000000000" pitchFamily="2" charset="-78"/>
            </a:endParaRPr>
          </a:p>
        </p:txBody>
      </p:sp>
      <p:sp>
        <p:nvSpPr>
          <p:cNvPr id="1041" name="Title 1"/>
          <p:cNvSpPr txBox="1">
            <a:spLocks noGrp="1"/>
          </p:cNvSpPr>
          <p:nvPr>
            <p:ph type="title"/>
          </p:nvPr>
        </p:nvSpPr>
        <p:spPr>
          <a:xfrm>
            <a:off x="144001" y="2547"/>
            <a:ext cx="5591782" cy="653144"/>
          </a:xfrm>
          <a:prstGeom prst="rect">
            <a:avLst/>
          </a:prstGeom>
        </p:spPr>
        <p:txBody>
          <a:bodyPr rtlCol="1"/>
          <a:lstStyle>
            <a:lvl1pPr algn="r" rtl="1">
              <a:defRPr b="1">
                <a:latin typeface="Arial"/>
                <a:ea typeface="Arial"/>
                <a:cs typeface="Arial"/>
                <a:sym typeface="Arial"/>
              </a:defRPr>
            </a:lvl1pPr>
          </a:lstStyle>
          <a:p>
            <a:pPr rtl="1"/>
            <a:r>
              <a:rPr lang="fr-FR" dirty="0">
                <a:latin typeface="Sakkal Majalla" panose="02000000000000000000" pitchFamily="2" charset="-78"/>
                <a:cs typeface="Sakkal Majalla" panose="02000000000000000000" pitchFamily="2" charset="-78"/>
              </a:rPr>
              <a:t>C1</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تفعيل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endParaRPr dirty="0">
              <a:latin typeface="Sakkal Majalla" panose="02000000000000000000" pitchFamily="2" charset="-78"/>
              <a:cs typeface="Sakkal Majalla" panose="02000000000000000000" pitchFamily="2" charset="-78"/>
            </a:endParaRPr>
          </a:p>
        </p:txBody>
      </p:sp>
      <p:sp>
        <p:nvSpPr>
          <p:cNvPr id="1043" name="ZoneTexte 4"/>
          <p:cNvSpPr txBox="1"/>
          <p:nvPr/>
        </p:nvSpPr>
        <p:spPr>
          <a:xfrm>
            <a:off x="1278384" y="1440000"/>
            <a:ext cx="9950153" cy="3340145"/>
          </a:xfrm>
          <a:prstGeom prst="rect">
            <a:avLst/>
          </a:prstGeom>
          <a:solidFill>
            <a:schemeClr val="accent3"/>
          </a:solidFill>
          <a:ln w="9525">
            <a:solidFill>
              <a:schemeClr val="tx1"/>
            </a:solidFill>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289320" rtl="1">
              <a:lnSpc>
                <a:spcPct val="90000"/>
              </a:lnSpc>
              <a:spcBef>
                <a:spcPts val="300"/>
              </a:spcBef>
              <a:defRPr sz="2200">
                <a:latin typeface="Source Sans Pro Bold"/>
                <a:ea typeface="Source Sans Pro Bold"/>
                <a:cs typeface="Source Sans Pro Bold"/>
                <a:sym typeface="Source Sans Pro Bold"/>
              </a:defRPr>
            </a:pPr>
            <a:r>
              <a:rPr lang="ar" sz="2200" b="1" dirty="0">
                <a:solidFill>
                  <a:schemeClr val="bg1"/>
                </a:solidFill>
                <a:latin typeface="Sakkal Majalla" panose="02000000000000000000" pitchFamily="2" charset="-78"/>
                <a:cs typeface="Sakkal Majalla" panose="02000000000000000000" pitchFamily="2" charset="-78"/>
                <a:sym typeface="Source Sans Pro Bold"/>
              </a:rPr>
              <a:t>العنوان: فيروس غامض يحصد أرواح الأطفال والنساء في سيان</a:t>
            </a:r>
            <a:r>
              <a:rPr lang="ar" sz="2200" b="1" dirty="0">
                <a:solidFill>
                  <a:schemeClr val="bg1"/>
                </a:solidFill>
                <a:latin typeface="Sakkal Majalla" panose="02000000000000000000" pitchFamily="2" charset="-78"/>
                <a:cs typeface="Sakkal Majalla" panose="02000000000000000000" pitchFamily="2" charset="-78"/>
                <a:sym typeface="Source Sans Pro Regular"/>
              </a:rPr>
              <a:t> </a:t>
            </a:r>
            <a:endParaRPr lang="en-US" sz="2200" b="1" dirty="0">
              <a:solidFill>
                <a:schemeClr val="bg1"/>
              </a:solidFill>
              <a:latin typeface="Sakkal Majalla" panose="02000000000000000000" pitchFamily="2" charset="-78"/>
              <a:cs typeface="Sakkal Majalla" panose="02000000000000000000" pitchFamily="2" charset="-78"/>
              <a:sym typeface="Source Sans Pro Bold"/>
            </a:endParaRPr>
          </a:p>
          <a:p>
            <a:pPr defTabSz="289320" rtl="1">
              <a:lnSpc>
                <a:spcPct val="90000"/>
              </a:lnSpc>
              <a:spcBef>
                <a:spcPts val="300"/>
              </a:spcBef>
              <a:defRPr sz="2200">
                <a:latin typeface="Source Sans Pro Bold"/>
                <a:ea typeface="Source Sans Pro Bold"/>
                <a:cs typeface="Source Sans Pro Bold"/>
                <a:sym typeface="Source Sans Pro Bold"/>
              </a:defRPr>
            </a:pPr>
            <a:r>
              <a:rPr lang="ar" sz="2200" b="1" dirty="0">
                <a:solidFill>
                  <a:schemeClr val="bg1"/>
                </a:solidFill>
                <a:latin typeface="Sakkal Majalla" panose="02000000000000000000" pitchFamily="2" charset="-78"/>
                <a:cs typeface="Sakkal Majalla" panose="02000000000000000000" pitchFamily="2" charset="-78"/>
                <a:sym typeface="Source Sans Pro Bold"/>
              </a:rPr>
              <a:t>التاريخ: الخميس 22 تموز/ يوليو 2021</a:t>
            </a:r>
            <a:r>
              <a:rPr lang="ar" sz="2200" b="1" dirty="0">
                <a:solidFill>
                  <a:schemeClr val="bg1"/>
                </a:solidFill>
                <a:latin typeface="Sakkal Majalla" panose="02000000000000000000" pitchFamily="2" charset="-78"/>
                <a:cs typeface="Sakkal Majalla" panose="02000000000000000000" pitchFamily="2" charset="-78"/>
                <a:sym typeface="Source Sans Pro Regular"/>
              </a:rPr>
              <a:t> </a:t>
            </a:r>
            <a:endParaRPr lang="en-US" sz="2200" b="1" dirty="0">
              <a:solidFill>
                <a:schemeClr val="bg1"/>
              </a:solidFill>
              <a:latin typeface="Sakkal Majalla" panose="02000000000000000000" pitchFamily="2" charset="-78"/>
              <a:cs typeface="Sakkal Majalla" panose="02000000000000000000" pitchFamily="2" charset="-78"/>
              <a:sym typeface="Source Sans Pro Bold"/>
            </a:endParaRPr>
          </a:p>
          <a:p>
            <a:pPr defTabSz="289320" rtl="1">
              <a:lnSpc>
                <a:spcPct val="90000"/>
              </a:lnSpc>
              <a:spcBef>
                <a:spcPts val="300"/>
              </a:spcBef>
              <a:defRPr sz="2200">
                <a:latin typeface="Source Sans Pro Bold"/>
                <a:ea typeface="Source Sans Pro Bold"/>
                <a:cs typeface="Source Sans Pro Bold"/>
                <a:sym typeface="Source Sans Pro Bold"/>
              </a:defRPr>
            </a:pPr>
            <a:r>
              <a:rPr lang="ar" sz="2200" b="1" dirty="0">
                <a:solidFill>
                  <a:schemeClr val="bg1"/>
                </a:solidFill>
                <a:latin typeface="Sakkal Majalla" panose="02000000000000000000" pitchFamily="2" charset="-78"/>
                <a:cs typeface="Sakkal Majalla" panose="02000000000000000000" pitchFamily="2" charset="-78"/>
                <a:sym typeface="Source Sans Pro Bold"/>
              </a:rPr>
              <a:t>المصدر: سلام تايمز، الطبعة المتأخرة </a:t>
            </a:r>
            <a:r>
              <a:rPr lang="ar" sz="2200" b="1" dirty="0">
                <a:solidFill>
                  <a:schemeClr val="bg1"/>
                </a:solidFill>
                <a:latin typeface="Sakkal Majalla" panose="02000000000000000000" pitchFamily="2" charset="-78"/>
                <a:cs typeface="Sakkal Majalla" panose="02000000000000000000" pitchFamily="2" charset="-78"/>
                <a:sym typeface="Source Sans Pro Regular"/>
              </a:rPr>
              <a:t> </a:t>
            </a:r>
            <a:endParaRPr lang="en-US" sz="2200" b="1" dirty="0">
              <a:solidFill>
                <a:schemeClr val="bg1"/>
              </a:solidFill>
              <a:latin typeface="Sakkal Majalla" panose="02000000000000000000" pitchFamily="2" charset="-78"/>
              <a:cs typeface="Sakkal Majalla" panose="02000000000000000000" pitchFamily="2" charset="-78"/>
            </a:endParaRPr>
          </a:p>
          <a:p>
            <a:pPr defTabSz="289320" rtl="1">
              <a:lnSpc>
                <a:spcPct val="90000"/>
              </a:lnSpc>
              <a:spcBef>
                <a:spcPts val="300"/>
              </a:spcBef>
              <a:defRPr sz="2200">
                <a:solidFill>
                  <a:srgbClr val="0070C0"/>
                </a:solidFill>
                <a:latin typeface="Source Sans Pro Regular"/>
                <a:ea typeface="Source Sans Pro Regular"/>
                <a:cs typeface="Source Sans Pro Regular"/>
                <a:sym typeface="Source Sans Pro Regular"/>
              </a:defRPr>
            </a:pPr>
            <a:r>
              <a:rPr lang="ar" sz="2200" dirty="0">
                <a:solidFill>
                  <a:srgbClr val="0000FF"/>
                </a:solidFill>
                <a:latin typeface="Sakkal Majalla" panose="02000000000000000000" pitchFamily="2" charset="-78"/>
                <a:cs typeface="Sakkal Majalla" panose="02000000000000000000" pitchFamily="2" charset="-78"/>
                <a:sym typeface="Source Sans Pro Bold"/>
              </a:rPr>
              <a:t>&lt;http://www.salamtimes.sal.html&gt;  </a:t>
            </a:r>
            <a:endParaRPr lang="en-US" sz="2200" dirty="0">
              <a:solidFill>
                <a:srgbClr val="0000FF"/>
              </a:solidFill>
              <a:latin typeface="Sakkal Majalla" panose="02000000000000000000" pitchFamily="2" charset="-78"/>
              <a:cs typeface="Sakkal Majalla" panose="02000000000000000000" pitchFamily="2" charset="-78"/>
            </a:endParaRPr>
          </a:p>
          <a:p>
            <a:pPr defTabSz="289320" rtl="1">
              <a:lnSpc>
                <a:spcPct val="90000"/>
              </a:lnSpc>
              <a:spcBef>
                <a:spcPts val="300"/>
              </a:spcBef>
              <a:defRPr sz="2200">
                <a:latin typeface="Source Sans Pro Regular"/>
                <a:ea typeface="Source Sans Pro Regular"/>
                <a:cs typeface="Source Sans Pro Regular"/>
                <a:sym typeface="Source Sans Pro Regular"/>
              </a:defRPr>
            </a:pPr>
            <a:r>
              <a:rPr lang="ar" sz="2200" dirty="0">
                <a:solidFill>
                  <a:schemeClr val="bg1"/>
                </a:solidFill>
                <a:latin typeface="Sakkal Majalla" panose="02000000000000000000" pitchFamily="2" charset="-78"/>
                <a:cs typeface="Sakkal Majalla" panose="02000000000000000000" pitchFamily="2" charset="-78"/>
                <a:sym typeface="Source Sans Pro Bold"/>
              </a:rPr>
              <a:t>أعلن مسؤولون في الحكومة وفاة أكثر من 100 شخصٍ في مقاطعة كاران شمال «سلام». وتُعزى الوفيات المسجلة إلى فيروس غامض. وتتمثل </a:t>
            </a:r>
            <a:r>
              <a:rPr lang="ar" sz="2200">
                <a:solidFill>
                  <a:schemeClr val="bg1"/>
                </a:solidFill>
                <a:latin typeface="Sakkal Majalla" panose="02000000000000000000" pitchFamily="2" charset="-78"/>
                <a:cs typeface="Sakkal Majalla" panose="02000000000000000000" pitchFamily="2" charset="-78"/>
                <a:sym typeface="Source Sans Pro Bold"/>
              </a:rPr>
              <a:t>الأعراض </a:t>
            </a:r>
            <a:r>
              <a:rPr lang="ar-EG" sz="2200">
                <a:solidFill>
                  <a:schemeClr val="bg1"/>
                </a:solidFill>
                <a:latin typeface="Sakkal Majalla" panose="02000000000000000000" pitchFamily="2" charset="-78"/>
                <a:cs typeface="Sakkal Majalla" panose="02000000000000000000" pitchFamily="2" charset="-78"/>
                <a:sym typeface="Source Sans Pro Bold"/>
              </a:rPr>
              <a:t>الرئيسية</a:t>
            </a:r>
            <a:r>
              <a:rPr lang="ar" sz="2200">
                <a:solidFill>
                  <a:schemeClr val="bg1"/>
                </a:solidFill>
                <a:latin typeface="Sakkal Majalla" panose="02000000000000000000" pitchFamily="2" charset="-78"/>
                <a:cs typeface="Sakkal Majalla" panose="02000000000000000000" pitchFamily="2" charset="-78"/>
                <a:sym typeface="Source Sans Pro Bold"/>
              </a:rPr>
              <a:t> </a:t>
            </a:r>
            <a:r>
              <a:rPr lang="ar" sz="2200" dirty="0">
                <a:solidFill>
                  <a:schemeClr val="bg1"/>
                </a:solidFill>
                <a:latin typeface="Sakkal Majalla" panose="02000000000000000000" pitchFamily="2" charset="-78"/>
                <a:cs typeface="Sakkal Majalla" panose="02000000000000000000" pitchFamily="2" charset="-78"/>
                <a:sym typeface="Source Sans Pro Bold"/>
              </a:rPr>
              <a:t>لهذا الوباء الغريب في الإسهال الحاد الوخيم والقيء. وصرح المسؤولون في «سلام» أنه قد أُبلغ عن 65 وفاة، أغلبها من الأطفال والنساء من قريةٍ واحدةٍ اسمها سيان. وسجلت باقي الوفيات في قرى مجاورة. </a:t>
            </a:r>
            <a:endParaRPr lang="en-US" sz="2200" dirty="0">
              <a:solidFill>
                <a:schemeClr val="bg1"/>
              </a:solidFill>
              <a:latin typeface="Sakkal Majalla" panose="02000000000000000000" pitchFamily="2" charset="-78"/>
              <a:cs typeface="Sakkal Majalla" panose="02000000000000000000" pitchFamily="2" charset="-78"/>
            </a:endParaRPr>
          </a:p>
          <a:p>
            <a:pPr defTabSz="289320" rtl="1">
              <a:lnSpc>
                <a:spcPct val="90000"/>
              </a:lnSpc>
              <a:spcBef>
                <a:spcPts val="300"/>
              </a:spcBef>
              <a:defRPr sz="2200">
                <a:latin typeface="Source Sans Pro Regular"/>
                <a:ea typeface="Source Sans Pro Regular"/>
                <a:cs typeface="Source Sans Pro Regular"/>
                <a:sym typeface="Source Sans Pro Regular"/>
              </a:defRPr>
            </a:pPr>
            <a:r>
              <a:rPr lang="ar" sz="2200" dirty="0">
                <a:solidFill>
                  <a:schemeClr val="bg1"/>
                </a:solidFill>
                <a:latin typeface="Sakkal Majalla" panose="02000000000000000000" pitchFamily="2" charset="-78"/>
                <a:cs typeface="Sakkal Majalla" panose="02000000000000000000" pitchFamily="2" charset="-78"/>
                <a:sym typeface="Source Sans Pro Bold"/>
              </a:rPr>
              <a:t>وأكدت أحد المصادر الطبية المستقلة (طلبت عدم الكشف عن هويتها) أن الفيروس بدأ ينتشر إلى مناطق أخرى، مهددًا حياة الأطفال الصغار </a:t>
            </a:r>
            <a:r>
              <a:rPr lang="ar" sz="2200">
                <a:solidFill>
                  <a:schemeClr val="bg1"/>
                </a:solidFill>
                <a:latin typeface="Sakkal Majalla" panose="02000000000000000000" pitchFamily="2" charset="-78"/>
                <a:cs typeface="Sakkal Majalla" panose="02000000000000000000" pitchFamily="2" charset="-78"/>
                <a:sym typeface="Source Sans Pro Bold"/>
              </a:rPr>
              <a:t>بشكل رئيس</a:t>
            </a:r>
            <a:r>
              <a:rPr lang="ar-EG" sz="2200">
                <a:solidFill>
                  <a:schemeClr val="bg1"/>
                </a:solidFill>
                <a:latin typeface="Sakkal Majalla" panose="02000000000000000000" pitchFamily="2" charset="-78"/>
                <a:cs typeface="Sakkal Majalla" panose="02000000000000000000" pitchFamily="2" charset="-78"/>
                <a:sym typeface="Source Sans Pro Bold"/>
              </a:rPr>
              <a:t>ي</a:t>
            </a:r>
            <a:r>
              <a:rPr lang="ar" sz="2200">
                <a:solidFill>
                  <a:schemeClr val="bg1"/>
                </a:solidFill>
                <a:latin typeface="Sakkal Majalla" panose="02000000000000000000" pitchFamily="2" charset="-78"/>
                <a:cs typeface="Sakkal Majalla" panose="02000000000000000000" pitchFamily="2" charset="-78"/>
                <a:sym typeface="Source Sans Pro Bold"/>
              </a:rPr>
              <a:t>. </a:t>
            </a:r>
            <a:r>
              <a:rPr lang="ar" sz="2200" dirty="0">
                <a:solidFill>
                  <a:schemeClr val="bg1"/>
                </a:solidFill>
                <a:latin typeface="Sakkal Majalla" panose="02000000000000000000" pitchFamily="2" charset="-78"/>
                <a:cs typeface="Sakkal Majalla" panose="02000000000000000000" pitchFamily="2" charset="-78"/>
                <a:sym typeface="Source Sans Pro Bold"/>
              </a:rPr>
              <a:t>وأضافت «أتوقع أن نشهد حالات مماثلة للإصابة بهذا الفيروس الغريب في مدينة ماندو، عاصمة «سلام» قريبًا». </a:t>
            </a:r>
            <a:endParaRPr lang="en-US" sz="2200" dirty="0">
              <a:solidFill>
                <a:schemeClr val="bg1"/>
              </a:solidFill>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 name="TextBox 6"/>
          <p:cNvSpPr txBox="1"/>
          <p:nvPr/>
        </p:nvSpPr>
        <p:spPr>
          <a:xfrm>
            <a:off x="4240875" y="1030752"/>
            <a:ext cx="600303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p>
        </p:txBody>
      </p:sp>
      <p:sp>
        <p:nvSpPr>
          <p:cNvPr id="2" name="Title 1">
            <a:extLst>
              <a:ext uri="{FF2B5EF4-FFF2-40B4-BE49-F238E27FC236}">
                <a16:creationId xmlns:a16="http://schemas.microsoft.com/office/drawing/2014/main" id="{26E1CFCB-4BAA-446F-183D-972B8FE0BADE}"/>
              </a:ext>
            </a:extLst>
          </p:cNvPr>
          <p:cNvSpPr txBox="1">
            <a:spLocks noGrp="1"/>
          </p:cNvSpPr>
          <p:nvPr>
            <p:ph type="title"/>
          </p:nvPr>
        </p:nvSpPr>
        <p:spPr>
          <a:xfrm>
            <a:off x="144000" y="-28625"/>
            <a:ext cx="5352791" cy="523220"/>
          </a:xfrm>
          <a:prstGeom prst="rect">
            <a:avLst/>
          </a:prstGeom>
        </p:spPr>
        <p:txBody>
          <a:bodyPr rtlCol="1">
            <a:normAutofit fontScale="90000"/>
          </a:bodyPr>
          <a:lstStyle>
            <a:lvl1pPr algn="r" rtl="1">
              <a:defRPr b="1">
                <a:latin typeface="Arial"/>
                <a:ea typeface="Arial"/>
                <a:cs typeface="Arial"/>
                <a:sym typeface="Arial"/>
              </a:defRPr>
            </a:lvl1pPr>
          </a:lstStyle>
          <a:p>
            <a:pPr rtl="1"/>
            <a:r>
              <a:rPr lang="fr-FR" dirty="0">
                <a:latin typeface="Sakkal Majalla" panose="02000000000000000000" pitchFamily="2" charset="-78"/>
                <a:cs typeface="Sakkal Majalla" panose="02000000000000000000" pitchFamily="2" charset="-78"/>
              </a:rPr>
              <a:t>C1</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تفعيل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endParaRPr dirty="0">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DA808411-D99B-F32D-E3EC-2E3815419F87}"/>
              </a:ext>
            </a:extLst>
          </p:cNvPr>
          <p:cNvSpPr txBox="1"/>
          <p:nvPr/>
        </p:nvSpPr>
        <p:spPr>
          <a:xfrm>
            <a:off x="1221900" y="1818402"/>
            <a:ext cx="9990592" cy="362483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71960" rtl="1">
              <a:lnSpc>
                <a:spcPct val="92000"/>
              </a:lnSpc>
              <a:spcBef>
                <a:spcPts val="900"/>
              </a:spcBef>
              <a:defRPr sz="2068"/>
            </a:pPr>
            <a:r>
              <a:rPr lang="ar" sz="2200" dirty="0">
                <a:latin typeface="Sakkal Majalla" panose="02000000000000000000" pitchFamily="2" charset="-78"/>
                <a:cs typeface="Sakkal Majalla" panose="02000000000000000000" pitchFamily="2" charset="-78"/>
              </a:rPr>
              <a:t>تمثل مجموعتك فريق الاستجابة السريعة الوطني في «سلام». ومدفوعًا بالشائعات التي انتشرت على وسائل الإعلام، يُقرر الدكتور زاهر، مدير فريق الاستجابة السريعة في مركز عمليات الطوارئ، تفعيل فريق الاستجابة السريعة ويطلب منه النشر لاستقصاء الشائعات وتأكيدها أو نفيها، واتخاذ التدابير الأولية للوقاية من العدوى ومكافحتها. </a:t>
            </a:r>
          </a:p>
          <a:p>
            <a:pPr defTabSz="271960" rtl="1">
              <a:lnSpc>
                <a:spcPct val="92000"/>
              </a:lnSpc>
              <a:spcBef>
                <a:spcPts val="900"/>
              </a:spcBef>
              <a:defRPr sz="2068"/>
            </a:pPr>
            <a:r>
              <a:rPr lang="ar" sz="2200" dirty="0">
                <a:latin typeface="Sakkal Majalla" panose="02000000000000000000" pitchFamily="2" charset="-78"/>
                <a:cs typeface="Sakkal Majalla" panose="02000000000000000000" pitchFamily="2" charset="-78"/>
              </a:rPr>
              <a:t>ويتصل الدكتور زاهر بفريق الاستجابة السريعة ليعقد معه اجتماعًا بعد ظهر اليوم، الموافق 23 تموز/ يوليو 2021، لتقديم إحاطة بالمعلومات قبل النشر. وينبغي على فريق الاستجابة السريعة أن يجمع كل البيانات والمعلومات الممكنة عن الموقف قبل النشر. ويجب على الفريق وضع خطة عمل ومناقشتها في الاجتماع السابق للنشر. وينبغي تحديث خطة العمل، مع تصاعد أحداث السيناريو، استنادًا إلى المعلومات الجديدة الواردة. </a:t>
            </a:r>
          </a:p>
          <a:p>
            <a:pPr defTabSz="271960" rtl="1">
              <a:lnSpc>
                <a:spcPct val="72000"/>
              </a:lnSpc>
              <a:spcBef>
                <a:spcPts val="200"/>
              </a:spcBef>
              <a:defRPr sz="2068"/>
            </a:pPr>
            <a:r>
              <a:rPr lang="ar" sz="2200" dirty="0">
                <a:latin typeface="Sakkal Majalla" panose="02000000000000000000" pitchFamily="2" charset="-78"/>
                <a:cs typeface="Sakkal Majalla" panose="02000000000000000000" pitchFamily="2" charset="-78"/>
              </a:rPr>
              <a:t>ويجب على فريق الاستجابة السريعة - من خلال قائد الفريق - أن يطلع الدكتور زاهر، قائد فريق الاستجابة السريعة في مركز عمليات الطوارئ، على آخر المستجدات من خلال تقرير الحالة.</a:t>
            </a:r>
            <a:endParaRPr lang="en-US" sz="2200" dirty="0">
              <a:solidFill>
                <a:srgbClr val="548235"/>
              </a:solidFill>
              <a:latin typeface="Sakkal Majalla" panose="02000000000000000000" pitchFamily="2" charset="-78"/>
              <a:ea typeface="Source Sans Pro Bold"/>
              <a:cs typeface="Sakkal Majalla" panose="02000000000000000000" pitchFamily="2" charset="-78"/>
              <a:sym typeface="Source Sans Pro Bold"/>
            </a:endParaRPr>
          </a:p>
          <a:p>
            <a:pPr defTabSz="271960" rtl="1">
              <a:lnSpc>
                <a:spcPct val="72000"/>
              </a:lnSpc>
              <a:spcBef>
                <a:spcPts val="200"/>
              </a:spcBef>
              <a:defRPr sz="2068">
                <a:solidFill>
                  <a:srgbClr val="548235"/>
                </a:solidFill>
                <a:latin typeface="Source Sans Pro Bold"/>
                <a:ea typeface="Source Sans Pro Bold"/>
                <a:cs typeface="Source Sans Pro Bold"/>
                <a:sym typeface="Source Sans Pro Bold"/>
              </a:defRPr>
            </a:pPr>
            <a:r>
              <a:rPr lang="ar" sz="2200" dirty="0">
                <a:latin typeface="Sakkal Majalla" panose="02000000000000000000" pitchFamily="2" charset="-78"/>
                <a:cs typeface="Sakkal Majalla" panose="02000000000000000000" pitchFamily="2" charset="-78"/>
              </a:rPr>
              <a:t> </a:t>
            </a:r>
          </a:p>
          <a:p>
            <a:pPr marL="0" marR="0" indent="0" algn="l" defTabSz="914400" rtl="1" fontAlgn="auto" latinLnBrk="0" hangingPunct="0">
              <a:lnSpc>
                <a:spcPct val="100000"/>
              </a:lnSpc>
              <a:spcBef>
                <a:spcPts val="0"/>
              </a:spcBef>
              <a:spcAft>
                <a:spcPts val="0"/>
              </a:spcAft>
              <a:buClrTx/>
              <a:buSzTx/>
              <a:buFontTx/>
              <a:buNone/>
              <a:tabLst/>
            </a:pPr>
            <a:endParaRPr kumimoji="0" lang="hu-HU" sz="22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3" name="TextBox 8"/>
          <p:cNvSpPr txBox="1"/>
          <p:nvPr/>
        </p:nvSpPr>
        <p:spPr>
          <a:xfrm>
            <a:off x="4707600" y="1042875"/>
            <a:ext cx="601218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endParaRPr lang="en-US" b="1" dirty="0">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750550CA-3FFD-A12D-8C7D-427AD72CD224}"/>
              </a:ext>
            </a:extLst>
          </p:cNvPr>
          <p:cNvSpPr txBox="1">
            <a:spLocks noGrp="1"/>
          </p:cNvSpPr>
          <p:nvPr>
            <p:ph type="title"/>
          </p:nvPr>
        </p:nvSpPr>
        <p:spPr>
          <a:xfrm>
            <a:off x="144001" y="0"/>
            <a:ext cx="5529436" cy="623455"/>
          </a:xfrm>
          <a:prstGeom prst="rect">
            <a:avLst/>
          </a:prstGeom>
        </p:spPr>
        <p:txBody>
          <a:bodyPr rtlCol="1"/>
          <a:lstStyle>
            <a:lvl1pPr algn="r" rtl="1">
              <a:defRPr b="1">
                <a:latin typeface="Arial"/>
                <a:ea typeface="Arial"/>
                <a:cs typeface="Arial"/>
                <a:sym typeface="Arial"/>
              </a:defRPr>
            </a:lvl1pPr>
          </a:lstStyle>
          <a:p>
            <a:pPr rtl="1"/>
            <a:r>
              <a:rPr lang="fr-FR" dirty="0">
                <a:latin typeface="Sakkal Majalla" panose="02000000000000000000" pitchFamily="2" charset="-78"/>
                <a:cs typeface="Sakkal Majalla" panose="02000000000000000000" pitchFamily="2" charset="-78"/>
              </a:rPr>
              <a:t> C1</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تفعيل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endParaRPr dirty="0">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06920753-BED0-3DFE-5BE9-56BB2F478FAA}"/>
              </a:ext>
            </a:extLst>
          </p:cNvPr>
          <p:cNvSpPr txBox="1"/>
          <p:nvPr/>
        </p:nvSpPr>
        <p:spPr>
          <a:xfrm>
            <a:off x="802800" y="1818453"/>
            <a:ext cx="10455750" cy="44438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86426" rtl="1">
              <a:lnSpc>
                <a:spcPct val="81000"/>
              </a:lnSpc>
              <a:spcBef>
                <a:spcPts val="200"/>
              </a:spcBef>
              <a:defRPr sz="2376">
                <a:solidFill>
                  <a:schemeClr val="accent6">
                    <a:lumOff val="-9568"/>
                  </a:schemeClr>
                </a:solidFill>
                <a:latin typeface="Source Sans Pro Bold"/>
                <a:ea typeface="Source Sans Pro Bold"/>
                <a:cs typeface="Source Sans Pro Bold"/>
                <a:sym typeface="Source Sans Pro Bold"/>
              </a:defRPr>
            </a:pPr>
            <a:r>
              <a:rPr lang="ar" sz="2400" b="1" dirty="0">
                <a:solidFill>
                  <a:srgbClr val="65A000"/>
                </a:solidFill>
                <a:latin typeface="Sakkal Majalla" panose="02000000000000000000" pitchFamily="2" charset="-78"/>
                <a:cs typeface="Sakkal Majalla" panose="02000000000000000000" pitchFamily="2" charset="-78"/>
              </a:rPr>
              <a:t>الفريق 1:</a:t>
            </a:r>
          </a:p>
          <a:p>
            <a:pPr marL="360000" lvl="1" indent="-360000" defTabSz="286426" rtl="1">
              <a:lnSpc>
                <a:spcPct val="81000"/>
              </a:lnSpc>
              <a:spcBef>
                <a:spcPts val="0"/>
              </a:spcBef>
              <a:buClr>
                <a:srgbClr val="65A000"/>
              </a:buClr>
              <a:buSzTx/>
              <a:buFont typeface="+mj-lt"/>
              <a:buAutoNum type="arabicPeriod"/>
              <a:defRPr sz="2376"/>
            </a:pPr>
            <a:r>
              <a:rPr lang="ar" sz="240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360000" lvl="1" indent="-360000" defTabSz="286426" rtl="1">
              <a:lnSpc>
                <a:spcPct val="81000"/>
              </a:lnSpc>
              <a:spcBef>
                <a:spcPts val="0"/>
              </a:spcBef>
              <a:buClr>
                <a:srgbClr val="65A000"/>
              </a:buClr>
              <a:buSzTx/>
              <a:buFont typeface="+mj-lt"/>
              <a:buAutoNum type="arabicPeriod"/>
              <a:defRPr sz="2376"/>
            </a:pPr>
            <a:r>
              <a:rPr lang="ar" sz="2400" dirty="0">
                <a:latin typeface="Sakkal Majalla" panose="02000000000000000000" pitchFamily="2" charset="-78"/>
                <a:cs typeface="Sakkal Majalla" panose="02000000000000000000" pitchFamily="2" charset="-78"/>
              </a:rPr>
              <a:t>المواضيع التي ستُناقش والمعلومات التي ستُجمَع في جلسة الإحاطة بالمعلومات قبل النشر.</a:t>
            </a:r>
            <a:endParaRPr lang="hu-HU" sz="2400" dirty="0">
              <a:latin typeface="Sakkal Majalla" panose="02000000000000000000" pitchFamily="2" charset="-78"/>
              <a:cs typeface="Sakkal Majalla" panose="02000000000000000000" pitchFamily="2" charset="-78"/>
            </a:endParaRPr>
          </a:p>
          <a:p>
            <a:pPr lvl="1" indent="0" defTabSz="286426" rtl="1">
              <a:lnSpc>
                <a:spcPct val="81000"/>
              </a:lnSpc>
              <a:spcBef>
                <a:spcPts val="1200"/>
              </a:spcBef>
              <a:buClr>
                <a:srgbClr val="65A000"/>
              </a:buClr>
              <a:buSzTx/>
              <a:defRPr sz="2376"/>
            </a:pPr>
            <a:r>
              <a:rPr lang="ar" sz="2400" b="1" dirty="0">
                <a:solidFill>
                  <a:srgbClr val="65A000"/>
                </a:solidFill>
                <a:latin typeface="Sakkal Majalla" panose="02000000000000000000" pitchFamily="2" charset="-78"/>
                <a:cs typeface="Sakkal Majalla" panose="02000000000000000000" pitchFamily="2" charset="-78"/>
              </a:rPr>
              <a:t>الفريق 2:</a:t>
            </a: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وضع خطة العمل الأساسية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defTabSz="286426" rtl="1">
              <a:lnSpc>
                <a:spcPct val="81000"/>
              </a:lnSpc>
              <a:spcBef>
                <a:spcPts val="1200"/>
              </a:spcBef>
              <a:defRPr sz="2376">
                <a:solidFill>
                  <a:schemeClr val="accent6">
                    <a:lumOff val="-9568"/>
                  </a:schemeClr>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الفريق</a:t>
            </a:r>
            <a:r>
              <a:rPr lang="ar-EG" dirty="0">
                <a:latin typeface="Sakkal Majalla" panose="02000000000000000000" pitchFamily="2" charset="-78"/>
                <a:cs typeface="Sakkal Majalla" panose="02000000000000000000" pitchFamily="2" charset="-78"/>
              </a:rPr>
              <a:t> 3:</a:t>
            </a:r>
            <a:endParaRPr dirty="0">
              <a:latin typeface="Sakkal Majalla" panose="02000000000000000000" pitchFamily="2" charset="-78"/>
              <a:cs typeface="Sakkal Majalla" panose="02000000000000000000" pitchFamily="2" charset="-78"/>
            </a:endParaRP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وضع القائمة المرجعية اللوجستية الخاصة بمرحلة النشر.</a:t>
            </a:r>
          </a:p>
          <a:p>
            <a:pPr defTabSz="286426" rtl="1">
              <a:lnSpc>
                <a:spcPct val="81000"/>
              </a:lnSpc>
              <a:spcBef>
                <a:spcPts val="1200"/>
              </a:spcBef>
              <a:defRPr sz="2376">
                <a:solidFill>
                  <a:schemeClr val="accent6">
                    <a:lumOff val="-9568"/>
                  </a:schemeClr>
                </a:solidFill>
                <a:latin typeface="Source Sans Pro Bold"/>
                <a:ea typeface="Source Sans Pro Bold"/>
                <a:cs typeface="Source Sans Pro Bold"/>
                <a:sym typeface="Source Sans Pro Bold"/>
              </a:defRPr>
            </a:pPr>
            <a:r>
              <a:rPr lang="ar" sz="2400" b="1" dirty="0">
                <a:solidFill>
                  <a:srgbClr val="65A000"/>
                </a:solidFill>
                <a:latin typeface="Sakkal Majalla" panose="02000000000000000000" pitchFamily="2" charset="-78"/>
                <a:cs typeface="Sakkal Majalla" panose="02000000000000000000" pitchFamily="2" charset="-78"/>
              </a:rPr>
              <a:t>الفريق 4:</a:t>
            </a: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تحديد تشكيل فريق الاستجابة السريعة واختصاصات مختلف أعضائه.</a:t>
            </a:r>
          </a:p>
          <a:p>
            <a:pPr marL="360000" lvl="1" indent="-360000" defTabSz="286426" rtl="1">
              <a:lnSpc>
                <a:spcPct val="81000"/>
              </a:lnSpc>
              <a:buClr>
                <a:srgbClr val="65A000"/>
              </a:buClr>
              <a:buFont typeface="+mj-lt"/>
              <a:buAutoNum type="arabicPeriod"/>
              <a:defRPr sz="2376"/>
            </a:pPr>
            <a:r>
              <a:rPr lang="ar" sz="2400" dirty="0">
                <a:latin typeface="Sakkal Majalla" panose="02000000000000000000" pitchFamily="2" charset="-78"/>
                <a:cs typeface="Sakkal Majalla" panose="02000000000000000000" pitchFamily="2" charset="-78"/>
              </a:rPr>
              <a:t>إعداد تقرير الحالة لمدير فريق الاستجابة السريعة في مركز عمليات الطوارئ لتحديد الخطوات التالية.</a:t>
            </a: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 name="Rectangle 2"/>
          <p:cNvSpPr txBox="1">
            <a:spLocks noGrp="1"/>
          </p:cNvSpPr>
          <p:nvPr>
            <p:ph type="title"/>
          </p:nvPr>
        </p:nvSpPr>
        <p:spPr>
          <a:xfrm>
            <a:off x="-104156" y="722648"/>
            <a:ext cx="3264195" cy="1303112"/>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أهداف التعلُّم</a:t>
            </a:r>
            <a:endParaRPr lang="en-US" b="1" dirty="0">
              <a:latin typeface="Sakkal Majalla" panose="02000000000000000000" pitchFamily="2" charset="-78"/>
              <a:cs typeface="Sakkal Majalla" panose="02000000000000000000" pitchFamily="2" charset="-78"/>
            </a:endParaRPr>
          </a:p>
        </p:txBody>
      </p:sp>
      <p:sp>
        <p:nvSpPr>
          <p:cNvPr id="530" name="Content Placeholder 1"/>
          <p:cNvSpPr txBox="1">
            <a:spLocks noGrp="1"/>
          </p:cNvSpPr>
          <p:nvPr>
            <p:ph type="body" idx="1"/>
          </p:nvPr>
        </p:nvSpPr>
        <p:spPr>
          <a:xfrm>
            <a:off x="4257185" y="842965"/>
            <a:ext cx="7529515" cy="5546726"/>
          </a:xfrm>
          <a:prstGeom prst="rect">
            <a:avLst/>
          </a:prstGeom>
        </p:spPr>
        <p:txBody>
          <a:bodyPr lIns="45719" tIns="45720" rIns="45719" bIns="45720" rtlCol="1" anchor="ctr">
            <a:normAutofit/>
          </a:bodyPr>
          <a:lstStyle/>
          <a:p>
            <a:pPr marL="252000" lvl="1" indent="-25200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وسماته</a:t>
            </a:r>
            <a:r>
              <a:rPr dirty="0">
                <a:latin typeface="Sakkal Majalla" panose="02000000000000000000" pitchFamily="2" charset="-78"/>
                <a:cs typeface="Sakkal Majalla" panose="02000000000000000000" pitchFamily="2" charset="-78"/>
              </a:rPr>
              <a:t>.</a:t>
            </a:r>
            <a:endParaRPr lang="en-US" dirty="0">
              <a:latin typeface="Sakkal Majalla" panose="02000000000000000000" pitchFamily="2" charset="-78"/>
              <a:cs typeface="Sakkal Majalla" panose="02000000000000000000" pitchFamily="2" charset="-78"/>
            </a:endParaRPr>
          </a:p>
          <a:p>
            <a:pPr marL="252000" lvl="1" indent="-25200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الأحداث</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السيناريو</a:t>
            </a:r>
            <a:r>
              <a:rPr dirty="0">
                <a:latin typeface="Sakkal Majalla" panose="02000000000000000000" pitchFamily="2" charset="-78"/>
                <a:cs typeface="Sakkal Majalla" panose="02000000000000000000" pitchFamily="2" charset="-78"/>
              </a:rPr>
              <a:t>.</a:t>
            </a:r>
          </a:p>
          <a:p>
            <a:pPr marL="252000" lvl="1" indent="-25200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252000" lvl="1" indent="-25200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المتطلبات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252000" lvl="1" indent="-252000" rtl="1">
              <a:spcBef>
                <a:spcPts val="1200"/>
              </a:spcBef>
              <a:buClr>
                <a:srgbClr val="65A000"/>
              </a:buClr>
              <a:buFont typeface="Arial"/>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تسلسل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
        <p:nvSpPr>
          <p:cNvPr id="532" name="TextBox 5"/>
          <p:cNvSpPr txBox="1"/>
          <p:nvPr/>
        </p:nvSpPr>
        <p:spPr>
          <a:xfrm>
            <a:off x="4257185" y="1589111"/>
            <a:ext cx="7294735"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spcBef>
                <a:spcPts val="1200"/>
              </a:spcBef>
              <a:defRPr sz="2800">
                <a:solidFill>
                  <a:srgbClr val="C00000"/>
                </a:solidFill>
                <a:latin typeface="Source Sans Pro Bold"/>
                <a:ea typeface="Source Sans Pro Bold"/>
                <a:cs typeface="Source Sans Pro Bold"/>
                <a:sym typeface="Source Sans Pro Bold"/>
              </a:defRPr>
            </a:lvl1pPr>
          </a:lstStyle>
          <a:p>
            <a:pPr rtl="1"/>
            <a:r>
              <a:rPr lang="ar" sz="2400" dirty="0">
                <a:solidFill>
                  <a:srgbClr val="000000"/>
                </a:solidFill>
                <a:latin typeface="Sakkal Majalla" panose="02000000000000000000" pitchFamily="2" charset="-78"/>
                <a:cs typeface="Sakkal Majalla" panose="02000000000000000000" pitchFamily="2" charset="-78"/>
                <a:sym typeface="Source Sans Pro Regular"/>
              </a:rPr>
              <a:t>بنهاية هذه الجلسة، سيكون بمقدوركم:</a:t>
            </a:r>
          </a:p>
        </p:txBody>
      </p:sp>
      <p:sp>
        <p:nvSpPr>
          <p:cNvPr id="3" name="Rounded Rectangle 8">
            <a:extLst>
              <a:ext uri="{FF2B5EF4-FFF2-40B4-BE49-F238E27FC236}">
                <a16:creationId xmlns:a16="http://schemas.microsoft.com/office/drawing/2014/main" id="{C4C6A610-22F7-4BD4-B86B-CA923EA8DAE6}"/>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5" name="TextBox 4"/>
          <p:cNvSpPr txBox="1"/>
          <p:nvPr/>
        </p:nvSpPr>
        <p:spPr>
          <a:xfrm>
            <a:off x="4469475" y="1047872"/>
            <a:ext cx="601218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1. تشكيل فريق الاستجابة السريعة</a:t>
            </a:r>
            <a:endParaRPr lang="en-US" b="1">
              <a:latin typeface="Sakkal Majalla" panose="02000000000000000000" pitchFamily="2" charset="-78"/>
              <a:cs typeface="Sakkal Majalla" panose="02000000000000000000" pitchFamily="2" charset="-78"/>
            </a:endParaRPr>
          </a:p>
        </p:txBody>
      </p:sp>
      <p:sp>
        <p:nvSpPr>
          <p:cNvPr id="1056" name="Content Placeholder 2"/>
          <p:cNvSpPr txBox="1">
            <a:spLocks noGrp="1"/>
          </p:cNvSpPr>
          <p:nvPr>
            <p:ph type="body" idx="1"/>
          </p:nvPr>
        </p:nvSpPr>
        <p:spPr>
          <a:xfrm>
            <a:off x="2600092" y="1895039"/>
            <a:ext cx="8058616" cy="4215824"/>
          </a:xfrm>
          <a:prstGeom prst="rect">
            <a:avLst/>
          </a:prstGeom>
        </p:spPr>
        <p:txBody>
          <a:bodyPr rtlCol="1"/>
          <a:lstStyle/>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مبدئيً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الواردين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أدناه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سريري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طبيب</a:t>
            </a:r>
            <a:r>
              <a:rPr dirty="0">
                <a:latin typeface="Sakkal Majalla" panose="02000000000000000000" pitchFamily="2" charset="-78"/>
                <a:cs typeface="Sakkal Majalla" panose="02000000000000000000" pitchFamily="2" charset="-78"/>
              </a:rPr>
              <a:t> و</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أفراد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طاقم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وبائيات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خبير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مختبرات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اختصاصي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مشاركة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مجتمعية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لوجستيات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خبير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اختصاصي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والإصحاح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pPr>
            <a:r>
              <a:rPr dirty="0" err="1">
                <a:latin typeface="Sakkal Majalla" panose="02000000000000000000" pitchFamily="2" charset="-78"/>
                <a:cs typeface="Sakkal Majalla" panose="02000000000000000000" pitchFamily="2" charset="-78"/>
              </a:rPr>
              <a:t>سائق</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15415" lvl="1" indent="-238225" defTabSz="286426" rtl="1">
              <a:spcBef>
                <a:spcPts val="0"/>
              </a:spcBef>
              <a:buClr>
                <a:srgbClr val="65A000"/>
              </a:buClr>
              <a:defRPr sz="2376">
                <a:solidFill>
                  <a:srgbClr val="002060"/>
                </a:solidFill>
              </a:defRPr>
            </a:pPr>
            <a:endParaRPr dirty="0">
              <a:latin typeface="Sakkal Majalla" panose="02000000000000000000" pitchFamily="2" charset="-78"/>
              <a:cs typeface="Sakkal Majalla" panose="02000000000000000000" pitchFamily="2" charset="-78"/>
            </a:endParaRPr>
          </a:p>
          <a:p>
            <a:pPr marL="377190" lvl="1" indent="0" defTabSz="286426" rtl="1">
              <a:spcBef>
                <a:spcPts val="0"/>
              </a:spcBef>
              <a:buClr>
                <a:srgbClr val="65A000"/>
              </a:buClr>
              <a:buNone/>
              <a:defRPr sz="2376">
                <a:solidFill>
                  <a:schemeClr val="accent2"/>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تذكر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يؤدي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أكثر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a:t>
            </a:r>
            <a:r>
              <a:rPr dirty="0">
                <a:latin typeface="Sakkal Majalla" panose="02000000000000000000" pitchFamily="2" charset="-78"/>
                <a:cs typeface="Sakkal Majalla" panose="02000000000000000000" pitchFamily="2" charset="-78"/>
              </a:rPr>
              <a:t>.</a:t>
            </a:r>
          </a:p>
        </p:txBody>
      </p:sp>
      <p:sp>
        <p:nvSpPr>
          <p:cNvPr id="1058" name="TextBox 6"/>
          <p:cNvSpPr txBox="1"/>
          <p:nvPr/>
        </p:nvSpPr>
        <p:spPr>
          <a:xfrm>
            <a:off x="144000" y="24850"/>
            <a:ext cx="5508655"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 name="TextBox 6"/>
          <p:cNvSpPr txBox="1"/>
          <p:nvPr/>
        </p:nvSpPr>
        <p:spPr>
          <a:xfrm>
            <a:off x="4688550" y="1080975"/>
            <a:ext cx="601218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الإحاطة بالمعلومات قبل النشر (1)</a:t>
            </a:r>
            <a:endParaRPr lang="en-US" b="1"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FA214FC6-3E96-4586-68FC-7E63F7A4F961}"/>
              </a:ext>
            </a:extLst>
          </p:cNvPr>
          <p:cNvSpPr txBox="1"/>
          <p:nvPr/>
        </p:nvSpPr>
        <p:spPr>
          <a:xfrm>
            <a:off x="144000" y="24849"/>
            <a:ext cx="548787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(2)</a:t>
            </a:r>
          </a:p>
        </p:txBody>
      </p:sp>
      <p:sp>
        <p:nvSpPr>
          <p:cNvPr id="3" name="Szövegdoboz 2">
            <a:extLst>
              <a:ext uri="{FF2B5EF4-FFF2-40B4-BE49-F238E27FC236}">
                <a16:creationId xmlns:a16="http://schemas.microsoft.com/office/drawing/2014/main" id="{0554E1C7-2FF6-E9E7-E10C-D0E7ECCB52E8}"/>
              </a:ext>
            </a:extLst>
          </p:cNvPr>
          <p:cNvSpPr txBox="1"/>
          <p:nvPr/>
        </p:nvSpPr>
        <p:spPr>
          <a:xfrm>
            <a:off x="1175400" y="1735275"/>
            <a:ext cx="9676435" cy="487312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57494" rtl="1">
              <a:spcBef>
                <a:spcPts val="200"/>
              </a:spcBef>
              <a:defRPr sz="2136">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سياق الفاشية، ويشمل:</a:t>
            </a:r>
          </a:p>
          <a:p>
            <a:pPr marL="252000" lvl="1" indent="-252000" defTabSz="257494" rtl="1">
              <a:spcBef>
                <a:spcPts val="0"/>
              </a:spcBef>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وصف الوضع الراهن والبيانات المتاحة.	</a:t>
            </a:r>
          </a:p>
          <a:p>
            <a:pPr marL="252000" lvl="1" indent="-252000" defTabSz="257494" rtl="1">
              <a:spcBef>
                <a:spcPts val="0"/>
              </a:spcBef>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مراجعة الاستجابة السابقة للوضع نفسه أو التدخلات.</a:t>
            </a:r>
          </a:p>
          <a:p>
            <a:pPr marL="252000" lvl="1" indent="-252000" defTabSz="257494" rtl="1">
              <a:spcBef>
                <a:spcPts val="0"/>
              </a:spcBef>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تحديد الأطراف المعنية </a:t>
            </a:r>
            <a:r>
              <a:rPr lang="ar-EG" sz="2200" dirty="0">
                <a:latin typeface="Sakkal Majalla" panose="02000000000000000000" pitchFamily="2" charset="-78"/>
                <a:cs typeface="Sakkal Majalla" panose="02000000000000000000" pitchFamily="2" charset="-78"/>
              </a:rPr>
              <a:t>الرئيسية</a:t>
            </a:r>
            <a:r>
              <a:rPr lang="ar" sz="2200" dirty="0">
                <a:latin typeface="Sakkal Majalla" panose="02000000000000000000" pitchFamily="2" charset="-78"/>
                <a:cs typeface="Sakkal Majalla" panose="02000000000000000000" pitchFamily="2" charset="-78"/>
              </a:rPr>
              <a:t> والفئات السكانية المتضررة.</a:t>
            </a:r>
          </a:p>
          <a:p>
            <a:pPr marL="252000" lvl="1" indent="-252000" defTabSz="257494" rtl="1">
              <a:spcBef>
                <a:spcPts val="0"/>
              </a:spcBef>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تحديد التحديات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57494" rtl="1">
              <a:spcBef>
                <a:spcPts val="200"/>
              </a:spcBef>
              <a:defRPr sz="2136">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الهدف من النشر والدور المحدد</a:t>
            </a:r>
            <a:r>
              <a:rPr lang="ar"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rPr>
              <a:t> لكل عضو من أعضاء الفريق.</a:t>
            </a:r>
            <a:endParaRPr lang="hu-HU"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endParaRPr>
          </a:p>
          <a:p>
            <a:pPr defTabSz="257494" rtl="1">
              <a:spcBef>
                <a:spcPts val="200"/>
              </a:spcBef>
              <a:defRPr sz="2136">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الإجراءات الخاصة بكل دور</a:t>
            </a:r>
            <a:r>
              <a:rPr lang="ar"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rPr>
              <a:t> والتي ينبغي اتخاذها لتحقيق أهداف الدور.</a:t>
            </a:r>
            <a:endParaRPr lang="hu-HU"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endParaRPr>
          </a:p>
          <a:p>
            <a:pPr defTabSz="257494" rtl="1">
              <a:spcBef>
                <a:spcPts val="200"/>
              </a:spcBef>
              <a:defRPr sz="2136">
                <a:solidFill>
                  <a:schemeClr val="accent6"/>
                </a:solidFill>
                <a:latin typeface="Source Sans Pro Bold"/>
                <a:ea typeface="Source Sans Pro Bold"/>
                <a:cs typeface="Source Sans Pro Bold"/>
                <a:sym typeface="Source Sans Pro Bold"/>
              </a:defRPr>
            </a:pPr>
            <a:r>
              <a:rPr lang="ar" sz="2200" dirty="0">
                <a:solidFill>
                  <a:srgbClr val="000000"/>
                </a:solidFill>
                <a:latin typeface="Sakkal Majalla" panose="02000000000000000000" pitchFamily="2" charset="-78"/>
                <a:ea typeface="Source Sans Pro Regular"/>
                <a:cs typeface="Sakkal Majalla" panose="02000000000000000000" pitchFamily="2" charset="-78"/>
                <a:sym typeface="Source Sans Pro Regular"/>
              </a:rPr>
              <a:t>وتشمل:</a:t>
            </a:r>
          </a:p>
          <a:p>
            <a:pPr marL="252000" lvl="1" indent="-252000" defTabSz="257494" rtl="1">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الإعداد قبل النشر.</a:t>
            </a:r>
          </a:p>
          <a:p>
            <a:pPr marL="252000" lvl="1" indent="-252000" defTabSz="257494" rtl="1">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الإجراءات في الميدان.</a:t>
            </a:r>
          </a:p>
          <a:p>
            <a:pPr marL="252000" lvl="1" indent="-252000" defTabSz="257494" rtl="1">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استخدام الأدوات أو المعدات القياسية اللازمة لاستكمال الإجراءات.</a:t>
            </a:r>
          </a:p>
          <a:p>
            <a:pPr marL="252000" lvl="1" indent="-252000" defTabSz="257494" rtl="1">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التنسيق بين أعضاء الفريق والشركاء المعنيين. </a:t>
            </a:r>
          </a:p>
          <a:p>
            <a:pPr marL="252000" lvl="1" indent="-252000" defTabSz="257494" rtl="1">
              <a:buClr>
                <a:srgbClr val="65A000"/>
              </a:buClr>
              <a:buFont typeface="Arial" panose="020B0604020202020204" pitchFamily="34" charset="0"/>
              <a:buChar char="•"/>
              <a:defRPr sz="2136"/>
            </a:pPr>
            <a:r>
              <a:rPr lang="ar" sz="2200" dirty="0">
                <a:latin typeface="Sakkal Majalla" panose="02000000000000000000" pitchFamily="2" charset="-78"/>
                <a:cs typeface="Sakkal Majalla" panose="02000000000000000000" pitchFamily="2" charset="-78"/>
              </a:rPr>
              <a:t>خطة التواصل</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 name="Content Placeholder 2"/>
          <p:cNvSpPr txBox="1">
            <a:spLocks noGrp="1"/>
          </p:cNvSpPr>
          <p:nvPr>
            <p:ph type="body" idx="1"/>
          </p:nvPr>
        </p:nvSpPr>
        <p:spPr>
          <a:xfrm>
            <a:off x="1423050" y="1878150"/>
            <a:ext cx="9418329" cy="3817800"/>
          </a:xfrm>
          <a:prstGeom prst="rect">
            <a:avLst/>
          </a:prstGeom>
        </p:spPr>
        <p:txBody>
          <a:bodyPr rtlCol="1">
            <a:normAutofit/>
          </a:bodyPr>
          <a:lstStyle/>
          <a:p>
            <a:pPr defTabSz="274854" rtl="1">
              <a:spcBef>
                <a:spcPts val="200"/>
              </a:spcBef>
              <a:defRPr sz="2280">
                <a:solidFill>
                  <a:schemeClr val="accent6"/>
                </a:solidFill>
                <a:latin typeface="Source Sans Pro Bold"/>
                <a:ea typeface="Source Sans Pro Bold"/>
                <a:cs typeface="Source Sans Pro Bold"/>
                <a:sym typeface="Source Sans Pro Bold"/>
              </a:defRPr>
            </a:pPr>
            <a:r>
              <a:rPr lang="ar" b="1" dirty="0">
                <a:solidFill>
                  <a:srgbClr val="65A000"/>
                </a:solidFill>
                <a:cs typeface="+mn-cs"/>
              </a:rPr>
              <a:t>التحديات المتوقعة </a:t>
            </a:r>
            <a:r>
              <a:rPr lang="ar-SA" dirty="0">
                <a:solidFill>
                  <a:schemeClr val="tx1"/>
                </a:solidFill>
                <a:cs typeface="+mn-cs"/>
              </a:rPr>
              <a:t>و</a:t>
            </a:r>
            <a:r>
              <a:rPr dirty="0" err="1">
                <a:solidFill>
                  <a:schemeClr val="tx1"/>
                </a:solidFill>
                <a:cs typeface="+mn-cs"/>
              </a:rPr>
              <a:t>الإجراءات</a:t>
            </a:r>
            <a:r>
              <a:rPr dirty="0">
                <a:solidFill>
                  <a:schemeClr val="tx1"/>
                </a:solidFill>
                <a:cs typeface="+mn-cs"/>
              </a:rPr>
              <a:t> </a:t>
            </a:r>
            <a:r>
              <a:rPr dirty="0" err="1">
                <a:solidFill>
                  <a:schemeClr val="tx1"/>
                </a:solidFill>
                <a:cs typeface="+mn-cs"/>
              </a:rPr>
              <a:t>المحتملة</a:t>
            </a:r>
            <a:r>
              <a:rPr dirty="0">
                <a:solidFill>
                  <a:schemeClr val="tx1"/>
                </a:solidFill>
                <a:cs typeface="+mn-cs"/>
              </a:rPr>
              <a:t> </a:t>
            </a:r>
            <a:r>
              <a:rPr dirty="0" err="1">
                <a:solidFill>
                  <a:schemeClr val="tx1"/>
                </a:solidFill>
                <a:cs typeface="+mn-cs"/>
              </a:rPr>
              <a:t>لمواجهتها</a:t>
            </a:r>
            <a:r>
              <a:rPr lang="ar-EG" dirty="0">
                <a:solidFill>
                  <a:schemeClr val="tx1"/>
                </a:solidFill>
                <a:cs typeface="+mn-cs"/>
              </a:rPr>
              <a:t>.</a:t>
            </a:r>
            <a:endParaRPr dirty="0">
              <a:solidFill>
                <a:schemeClr val="tx1"/>
              </a:solidFill>
              <a:cs typeface="+mn-cs"/>
            </a:endParaRPr>
          </a:p>
          <a:p>
            <a:pPr defTabSz="274854" rtl="1">
              <a:spcBef>
                <a:spcPts val="200"/>
              </a:spcBef>
              <a:defRPr sz="2280">
                <a:solidFill>
                  <a:srgbClr val="548235"/>
                </a:solidFill>
              </a:defRPr>
            </a:pPr>
            <a:endParaRPr dirty="0">
              <a:solidFill>
                <a:srgbClr val="000000"/>
              </a:solidFill>
              <a:latin typeface="Source Sans Pro Regular"/>
              <a:ea typeface="Source Sans Pro Regular"/>
              <a:cs typeface="+mn-cs"/>
              <a:sym typeface="Source Sans Pro Regular"/>
            </a:endParaRPr>
          </a:p>
          <a:p>
            <a:pPr defTabSz="274854" rtl="1">
              <a:spcBef>
                <a:spcPts val="200"/>
              </a:spcBef>
              <a:defRPr sz="2280">
                <a:solidFill>
                  <a:schemeClr val="accent6"/>
                </a:solidFill>
                <a:latin typeface="Source Sans Pro Bold"/>
                <a:ea typeface="Source Sans Pro Bold"/>
                <a:cs typeface="Source Sans Pro Bold"/>
                <a:sym typeface="Source Sans Pro Bold"/>
              </a:defRPr>
            </a:pPr>
            <a:r>
              <a:rPr lang="ar" b="1" dirty="0">
                <a:solidFill>
                  <a:srgbClr val="65A000"/>
                </a:solidFill>
                <a:cs typeface="+mn-cs"/>
              </a:rPr>
              <a:t>الإمدادات</a:t>
            </a:r>
            <a:r>
              <a:rPr dirty="0">
                <a:cs typeface="+mn-cs"/>
              </a:rPr>
              <a:t> </a:t>
            </a:r>
            <a:r>
              <a:rPr dirty="0" err="1">
                <a:solidFill>
                  <a:schemeClr val="tx1"/>
                </a:solidFill>
                <a:cs typeface="+mn-cs"/>
              </a:rPr>
              <a:t>التي</a:t>
            </a:r>
            <a:r>
              <a:rPr dirty="0">
                <a:solidFill>
                  <a:schemeClr val="tx1"/>
                </a:solidFill>
                <a:cs typeface="+mn-cs"/>
              </a:rPr>
              <a:t> </a:t>
            </a:r>
            <a:r>
              <a:rPr dirty="0" err="1">
                <a:solidFill>
                  <a:schemeClr val="tx1"/>
                </a:solidFill>
                <a:cs typeface="+mn-cs"/>
              </a:rPr>
              <a:t>ينبغي</a:t>
            </a:r>
            <a:r>
              <a:rPr dirty="0">
                <a:solidFill>
                  <a:schemeClr val="tx1"/>
                </a:solidFill>
                <a:cs typeface="+mn-cs"/>
              </a:rPr>
              <a:t> </a:t>
            </a:r>
            <a:r>
              <a:rPr dirty="0" err="1">
                <a:solidFill>
                  <a:schemeClr val="tx1"/>
                </a:solidFill>
                <a:cs typeface="+mn-cs"/>
              </a:rPr>
              <a:t>نقلها</a:t>
            </a:r>
            <a:r>
              <a:rPr dirty="0">
                <a:solidFill>
                  <a:schemeClr val="tx1"/>
                </a:solidFill>
                <a:cs typeface="+mn-cs"/>
              </a:rPr>
              <a:t> </a:t>
            </a:r>
            <a:r>
              <a:rPr dirty="0" err="1">
                <a:solidFill>
                  <a:schemeClr val="tx1"/>
                </a:solidFill>
                <a:cs typeface="+mn-cs"/>
              </a:rPr>
              <a:t>إلى</a:t>
            </a:r>
            <a:r>
              <a:rPr dirty="0">
                <a:solidFill>
                  <a:schemeClr val="tx1"/>
                </a:solidFill>
                <a:cs typeface="+mn-cs"/>
              </a:rPr>
              <a:t> </a:t>
            </a:r>
            <a:r>
              <a:rPr dirty="0" err="1">
                <a:solidFill>
                  <a:schemeClr val="tx1"/>
                </a:solidFill>
                <a:cs typeface="+mn-cs"/>
              </a:rPr>
              <a:t>الميدان</a:t>
            </a:r>
            <a:r>
              <a:rPr dirty="0">
                <a:solidFill>
                  <a:schemeClr val="tx1"/>
                </a:solidFill>
                <a:cs typeface="+mn-cs"/>
              </a:rPr>
              <a:t> </a:t>
            </a:r>
            <a:r>
              <a:rPr dirty="0" err="1">
                <a:solidFill>
                  <a:schemeClr val="tx1"/>
                </a:solidFill>
                <a:cs typeface="+mn-cs"/>
              </a:rPr>
              <a:t>وكيفية</a:t>
            </a:r>
            <a:r>
              <a:rPr dirty="0">
                <a:solidFill>
                  <a:schemeClr val="tx1"/>
                </a:solidFill>
                <a:cs typeface="+mn-cs"/>
              </a:rPr>
              <a:t> </a:t>
            </a:r>
            <a:r>
              <a:rPr dirty="0" err="1">
                <a:solidFill>
                  <a:schemeClr val="tx1"/>
                </a:solidFill>
                <a:cs typeface="+mn-cs"/>
              </a:rPr>
              <a:t>الاستفادة</a:t>
            </a:r>
            <a:r>
              <a:rPr dirty="0">
                <a:solidFill>
                  <a:schemeClr val="tx1"/>
                </a:solidFill>
                <a:cs typeface="+mn-cs"/>
              </a:rPr>
              <a:t> </a:t>
            </a:r>
            <a:r>
              <a:rPr dirty="0" err="1">
                <a:solidFill>
                  <a:schemeClr val="tx1"/>
                </a:solidFill>
                <a:cs typeface="+mn-cs"/>
              </a:rPr>
              <a:t>من</a:t>
            </a:r>
            <a:r>
              <a:rPr dirty="0">
                <a:solidFill>
                  <a:schemeClr val="tx1"/>
                </a:solidFill>
                <a:cs typeface="+mn-cs"/>
              </a:rPr>
              <a:t> </a:t>
            </a:r>
            <a:r>
              <a:rPr dirty="0" err="1">
                <a:solidFill>
                  <a:schemeClr val="tx1"/>
                </a:solidFill>
                <a:cs typeface="+mn-cs"/>
              </a:rPr>
              <a:t>الإمدادات</a:t>
            </a:r>
            <a:r>
              <a:rPr dirty="0">
                <a:solidFill>
                  <a:schemeClr val="tx1"/>
                </a:solidFill>
                <a:cs typeface="+mn-cs"/>
              </a:rPr>
              <a:t> </a:t>
            </a:r>
            <a:r>
              <a:rPr dirty="0" err="1">
                <a:solidFill>
                  <a:schemeClr val="tx1"/>
                </a:solidFill>
                <a:cs typeface="+mn-cs"/>
              </a:rPr>
              <a:t>المحلية</a:t>
            </a:r>
            <a:r>
              <a:rPr dirty="0">
                <a:cs typeface="+mn-cs"/>
              </a:rPr>
              <a:t> </a:t>
            </a:r>
            <a:r>
              <a:rPr dirty="0" err="1">
                <a:cs typeface="+mn-cs"/>
              </a:rPr>
              <a:t>وتكييفها</a:t>
            </a:r>
            <a:r>
              <a:rPr lang="ar-EG" dirty="0">
                <a:cs typeface="+mn-cs"/>
              </a:rPr>
              <a:t>. </a:t>
            </a:r>
            <a:r>
              <a:rPr dirty="0" err="1">
                <a:cs typeface="+mn-cs"/>
              </a:rPr>
              <a:t>ويجب</a:t>
            </a:r>
            <a:r>
              <a:rPr dirty="0">
                <a:cs typeface="+mn-cs"/>
              </a:rPr>
              <a:t> </a:t>
            </a:r>
            <a:r>
              <a:rPr dirty="0" err="1">
                <a:cs typeface="+mn-cs"/>
              </a:rPr>
              <a:t>أن</a:t>
            </a:r>
            <a:r>
              <a:rPr dirty="0">
                <a:cs typeface="+mn-cs"/>
              </a:rPr>
              <a:t> </a:t>
            </a:r>
            <a:r>
              <a:rPr dirty="0" err="1">
                <a:cs typeface="+mn-cs"/>
              </a:rPr>
              <a:t>تكون</a:t>
            </a:r>
            <a:r>
              <a:rPr dirty="0">
                <a:cs typeface="+mn-cs"/>
              </a:rPr>
              <a:t> </a:t>
            </a:r>
            <a:r>
              <a:rPr dirty="0" err="1">
                <a:cs typeface="+mn-cs"/>
              </a:rPr>
              <a:t>التعليمات</a:t>
            </a:r>
            <a:r>
              <a:rPr dirty="0">
                <a:cs typeface="+mn-cs"/>
              </a:rPr>
              <a:t> </a:t>
            </a:r>
            <a:r>
              <a:rPr dirty="0" err="1">
                <a:cs typeface="+mn-cs"/>
              </a:rPr>
              <a:t>واضحة</a:t>
            </a:r>
            <a:r>
              <a:rPr dirty="0">
                <a:cs typeface="+mn-cs"/>
              </a:rPr>
              <a:t> </a:t>
            </a:r>
            <a:r>
              <a:rPr dirty="0" err="1">
                <a:cs typeface="+mn-cs"/>
              </a:rPr>
              <a:t>بشأن</a:t>
            </a:r>
            <a:r>
              <a:rPr dirty="0">
                <a:cs typeface="+mn-cs"/>
              </a:rPr>
              <a:t> </a:t>
            </a:r>
            <a:r>
              <a:rPr dirty="0" err="1">
                <a:cs typeface="+mn-cs"/>
              </a:rPr>
              <a:t>الاستخدام</a:t>
            </a:r>
            <a:r>
              <a:rPr dirty="0">
                <a:cs typeface="+mn-cs"/>
              </a:rPr>
              <a:t> </a:t>
            </a:r>
            <a:r>
              <a:rPr dirty="0" err="1">
                <a:cs typeface="+mn-cs"/>
              </a:rPr>
              <a:t>الصحيح</a:t>
            </a:r>
            <a:r>
              <a:rPr dirty="0">
                <a:cs typeface="+mn-cs"/>
              </a:rPr>
              <a:t> </a:t>
            </a:r>
            <a:r>
              <a:rPr dirty="0" err="1">
                <a:cs typeface="+mn-cs"/>
              </a:rPr>
              <a:t>للإمدادات</a:t>
            </a:r>
            <a:r>
              <a:rPr lang="ar-EG" dirty="0">
                <a:cs typeface="+mn-cs"/>
              </a:rPr>
              <a:t>.</a:t>
            </a:r>
            <a:endParaRPr dirty="0">
              <a:cs typeface="+mn-cs"/>
            </a:endParaRPr>
          </a:p>
          <a:p>
            <a:pPr defTabSz="274854" rtl="1">
              <a:spcBef>
                <a:spcPts val="200"/>
              </a:spcBef>
              <a:defRPr sz="2280">
                <a:solidFill>
                  <a:srgbClr val="0070C0"/>
                </a:solidFill>
                <a:latin typeface="Source Sans Pro Bold"/>
                <a:ea typeface="Source Sans Pro Bold"/>
                <a:cs typeface="Source Sans Pro Bold"/>
                <a:sym typeface="Source Sans Pro Bold"/>
              </a:defRPr>
            </a:pPr>
            <a:endParaRPr dirty="0">
              <a:solidFill>
                <a:srgbClr val="000000"/>
              </a:solidFill>
              <a:latin typeface="Source Sans Pro Regular"/>
              <a:ea typeface="Source Sans Pro Regular"/>
              <a:cs typeface="+mn-cs"/>
              <a:sym typeface="Source Sans Pro Regular"/>
            </a:endParaRPr>
          </a:p>
          <a:p>
            <a:pPr defTabSz="274854" rtl="1">
              <a:spcBef>
                <a:spcPts val="200"/>
              </a:spcBef>
              <a:defRPr sz="2280">
                <a:solidFill>
                  <a:schemeClr val="accent6"/>
                </a:solidFill>
                <a:latin typeface="Source Sans Pro Bold"/>
                <a:ea typeface="Source Sans Pro Bold"/>
                <a:cs typeface="Source Sans Pro Bold"/>
                <a:sym typeface="Source Sans Pro Bold"/>
              </a:defRPr>
            </a:pPr>
            <a:r>
              <a:rPr dirty="0" err="1">
                <a:solidFill>
                  <a:schemeClr val="tx1"/>
                </a:solidFill>
                <a:cs typeface="+mn-cs"/>
              </a:rPr>
              <a:t>ينبغي</a:t>
            </a:r>
            <a:r>
              <a:rPr dirty="0">
                <a:solidFill>
                  <a:schemeClr val="tx1"/>
                </a:solidFill>
                <a:cs typeface="+mn-cs"/>
              </a:rPr>
              <a:t> </a:t>
            </a:r>
            <a:r>
              <a:rPr dirty="0" err="1">
                <a:solidFill>
                  <a:schemeClr val="tx1"/>
                </a:solidFill>
                <a:cs typeface="+mn-cs"/>
              </a:rPr>
              <a:t>مناقشة</a:t>
            </a:r>
            <a:r>
              <a:rPr dirty="0">
                <a:solidFill>
                  <a:schemeClr val="tx1"/>
                </a:solidFill>
                <a:cs typeface="+mn-cs"/>
              </a:rPr>
              <a:t> </a:t>
            </a:r>
            <a:r>
              <a:rPr lang="ar" b="1" dirty="0">
                <a:solidFill>
                  <a:srgbClr val="65A000"/>
                </a:solidFill>
                <a:cs typeface="+mn-cs"/>
              </a:rPr>
              <a:t>المؤشرات التي ستُستخدم لتقييم الاستجابة</a:t>
            </a:r>
            <a:r>
              <a:rPr lang="ar-EG" dirty="0">
                <a:cs typeface="+mn-cs"/>
              </a:rPr>
              <a:t>. </a:t>
            </a:r>
            <a:r>
              <a:rPr dirty="0" err="1">
                <a:solidFill>
                  <a:schemeClr val="tx1"/>
                </a:solidFill>
                <a:cs typeface="+mn-cs"/>
              </a:rPr>
              <a:t>وينبغي</a:t>
            </a:r>
            <a:r>
              <a:rPr dirty="0">
                <a:solidFill>
                  <a:schemeClr val="tx1"/>
                </a:solidFill>
                <a:cs typeface="+mn-cs"/>
              </a:rPr>
              <a:t> </a:t>
            </a:r>
            <a:r>
              <a:rPr dirty="0" err="1">
                <a:solidFill>
                  <a:schemeClr val="tx1"/>
                </a:solidFill>
                <a:cs typeface="+mn-cs"/>
              </a:rPr>
              <a:t>أن</a:t>
            </a:r>
            <a:r>
              <a:rPr dirty="0">
                <a:solidFill>
                  <a:schemeClr val="tx1"/>
                </a:solidFill>
                <a:cs typeface="+mn-cs"/>
              </a:rPr>
              <a:t> </a:t>
            </a:r>
            <a:r>
              <a:rPr dirty="0" err="1">
                <a:solidFill>
                  <a:schemeClr val="tx1"/>
                </a:solidFill>
                <a:cs typeface="+mn-cs"/>
              </a:rPr>
              <a:t>تكون</a:t>
            </a:r>
            <a:r>
              <a:rPr dirty="0">
                <a:solidFill>
                  <a:schemeClr val="tx1"/>
                </a:solidFill>
                <a:cs typeface="+mn-cs"/>
              </a:rPr>
              <a:t> </a:t>
            </a:r>
            <a:r>
              <a:rPr dirty="0" err="1">
                <a:solidFill>
                  <a:schemeClr val="tx1"/>
                </a:solidFill>
                <a:cs typeface="+mn-cs"/>
              </a:rPr>
              <a:t>المؤشرات</a:t>
            </a:r>
            <a:r>
              <a:rPr dirty="0">
                <a:solidFill>
                  <a:schemeClr val="tx1"/>
                </a:solidFill>
                <a:cs typeface="+mn-cs"/>
              </a:rPr>
              <a:t> </a:t>
            </a:r>
            <a:r>
              <a:rPr dirty="0" err="1">
                <a:solidFill>
                  <a:schemeClr val="tx1"/>
                </a:solidFill>
                <a:cs typeface="+mn-cs"/>
              </a:rPr>
              <a:t>كميّ</a:t>
            </a:r>
            <a:r>
              <a:rPr lang="ar-EG" dirty="0">
                <a:solidFill>
                  <a:schemeClr val="tx1"/>
                </a:solidFill>
                <a:cs typeface="+mn-cs"/>
              </a:rPr>
              <a:t>َ</a:t>
            </a:r>
            <a:r>
              <a:rPr dirty="0">
                <a:solidFill>
                  <a:schemeClr val="tx1"/>
                </a:solidFill>
                <a:cs typeface="+mn-cs"/>
              </a:rPr>
              <a:t>ة </a:t>
            </a:r>
            <a:r>
              <a:rPr dirty="0" err="1">
                <a:solidFill>
                  <a:schemeClr val="tx1"/>
                </a:solidFill>
                <a:cs typeface="+mn-cs"/>
              </a:rPr>
              <a:t>وتركز</a:t>
            </a:r>
            <a:r>
              <a:rPr dirty="0">
                <a:solidFill>
                  <a:schemeClr val="tx1"/>
                </a:solidFill>
                <a:cs typeface="+mn-cs"/>
              </a:rPr>
              <a:t> </a:t>
            </a:r>
            <a:r>
              <a:rPr dirty="0" err="1">
                <a:solidFill>
                  <a:schemeClr val="tx1"/>
                </a:solidFill>
                <a:cs typeface="+mn-cs"/>
              </a:rPr>
              <a:t>على</a:t>
            </a:r>
            <a:r>
              <a:rPr dirty="0">
                <a:solidFill>
                  <a:schemeClr val="tx1"/>
                </a:solidFill>
                <a:cs typeface="+mn-cs"/>
              </a:rPr>
              <a:t> </a:t>
            </a:r>
            <a:r>
              <a:rPr dirty="0" err="1">
                <a:solidFill>
                  <a:schemeClr val="tx1"/>
                </a:solidFill>
                <a:cs typeface="+mn-cs"/>
              </a:rPr>
              <a:t>النسب</a:t>
            </a:r>
            <a:r>
              <a:rPr dirty="0">
                <a:solidFill>
                  <a:schemeClr val="tx1"/>
                </a:solidFill>
                <a:cs typeface="+mn-cs"/>
              </a:rPr>
              <a:t> </a:t>
            </a:r>
            <a:r>
              <a:rPr dirty="0" err="1">
                <a:solidFill>
                  <a:schemeClr val="tx1"/>
                </a:solidFill>
                <a:cs typeface="+mn-cs"/>
              </a:rPr>
              <a:t>المئوية</a:t>
            </a:r>
            <a:r>
              <a:rPr dirty="0">
                <a:solidFill>
                  <a:schemeClr val="tx1"/>
                </a:solidFill>
                <a:cs typeface="+mn-cs"/>
              </a:rPr>
              <a:t> </a:t>
            </a:r>
            <a:r>
              <a:rPr dirty="0" err="1">
                <a:solidFill>
                  <a:schemeClr val="tx1"/>
                </a:solidFill>
                <a:cs typeface="+mn-cs"/>
              </a:rPr>
              <a:t>والنسب</a:t>
            </a:r>
            <a:r>
              <a:rPr dirty="0">
                <a:solidFill>
                  <a:schemeClr val="tx1"/>
                </a:solidFill>
                <a:cs typeface="+mn-cs"/>
              </a:rPr>
              <a:t>، </a:t>
            </a:r>
            <a:r>
              <a:rPr dirty="0" err="1">
                <a:solidFill>
                  <a:schemeClr val="tx1"/>
                </a:solidFill>
                <a:cs typeface="+mn-cs"/>
              </a:rPr>
              <a:t>وليس</a:t>
            </a:r>
            <a:r>
              <a:rPr dirty="0">
                <a:solidFill>
                  <a:schemeClr val="tx1"/>
                </a:solidFill>
                <a:cs typeface="+mn-cs"/>
              </a:rPr>
              <a:t> </a:t>
            </a:r>
            <a:r>
              <a:rPr dirty="0" err="1">
                <a:solidFill>
                  <a:schemeClr val="tx1"/>
                </a:solidFill>
                <a:cs typeface="+mn-cs"/>
              </a:rPr>
              <a:t>الأرقام</a:t>
            </a:r>
            <a:r>
              <a:rPr dirty="0">
                <a:solidFill>
                  <a:schemeClr val="tx1"/>
                </a:solidFill>
                <a:cs typeface="+mn-cs"/>
              </a:rPr>
              <a:t> </a:t>
            </a:r>
            <a:r>
              <a:rPr dirty="0" err="1">
                <a:solidFill>
                  <a:schemeClr val="tx1"/>
                </a:solidFill>
                <a:cs typeface="+mn-cs"/>
              </a:rPr>
              <a:t>الأولية</a:t>
            </a:r>
            <a:r>
              <a:rPr lang="ar-EG" dirty="0">
                <a:solidFill>
                  <a:schemeClr val="tx1"/>
                </a:solidFill>
                <a:cs typeface="+mn-cs"/>
              </a:rPr>
              <a:t>.</a:t>
            </a:r>
            <a:endParaRPr dirty="0">
              <a:solidFill>
                <a:schemeClr val="tx1"/>
              </a:solidFill>
              <a:cs typeface="+mn-cs"/>
            </a:endParaRPr>
          </a:p>
          <a:p>
            <a:pPr defTabSz="274854" rtl="1">
              <a:spcBef>
                <a:spcPts val="200"/>
              </a:spcBef>
              <a:defRPr sz="2280"/>
            </a:pPr>
            <a:endParaRPr dirty="0">
              <a:solidFill>
                <a:srgbClr val="000000"/>
              </a:solidFill>
              <a:latin typeface="Source Sans Pro Regular"/>
              <a:ea typeface="Source Sans Pro Regular"/>
              <a:cs typeface="+mn-cs"/>
              <a:sym typeface="Source Sans Pro Regular"/>
            </a:endParaRPr>
          </a:p>
          <a:p>
            <a:pPr defTabSz="274854" rtl="1">
              <a:spcBef>
                <a:spcPts val="200"/>
              </a:spcBef>
              <a:defRPr sz="2280"/>
            </a:pPr>
            <a:r>
              <a:rPr dirty="0" err="1">
                <a:cs typeface="+mn-cs"/>
              </a:rPr>
              <a:t>وينبغي</a:t>
            </a:r>
            <a:r>
              <a:rPr dirty="0">
                <a:cs typeface="+mn-cs"/>
              </a:rPr>
              <a:t> </a:t>
            </a:r>
            <a:r>
              <a:rPr dirty="0" err="1">
                <a:cs typeface="+mn-cs"/>
              </a:rPr>
              <a:t>أن</a:t>
            </a:r>
            <a:r>
              <a:rPr dirty="0">
                <a:cs typeface="+mn-cs"/>
              </a:rPr>
              <a:t> </a:t>
            </a:r>
            <a:r>
              <a:rPr dirty="0" err="1">
                <a:cs typeface="+mn-cs"/>
              </a:rPr>
              <a:t>يكون</a:t>
            </a:r>
            <a:r>
              <a:rPr dirty="0">
                <a:cs typeface="+mn-cs"/>
              </a:rPr>
              <a:t> </a:t>
            </a:r>
            <a:r>
              <a:rPr dirty="0" err="1">
                <a:cs typeface="+mn-cs"/>
              </a:rPr>
              <a:t>أعضاء</a:t>
            </a:r>
            <a:r>
              <a:rPr dirty="0">
                <a:cs typeface="+mn-cs"/>
              </a:rPr>
              <a:t> </a:t>
            </a:r>
            <a:r>
              <a:rPr dirty="0" err="1">
                <a:cs typeface="+mn-cs"/>
              </a:rPr>
              <a:t>الفريق</a:t>
            </a:r>
            <a:r>
              <a:rPr dirty="0">
                <a:cs typeface="+mn-cs"/>
              </a:rPr>
              <a:t> </a:t>
            </a:r>
            <a:r>
              <a:rPr dirty="0" err="1">
                <a:cs typeface="+mn-cs"/>
              </a:rPr>
              <a:t>على</a:t>
            </a:r>
            <a:r>
              <a:rPr dirty="0">
                <a:cs typeface="+mn-cs"/>
              </a:rPr>
              <a:t> </a:t>
            </a:r>
            <a:r>
              <a:rPr dirty="0" err="1">
                <a:cs typeface="+mn-cs"/>
              </a:rPr>
              <a:t>علم</a:t>
            </a:r>
            <a:r>
              <a:rPr dirty="0">
                <a:cs typeface="+mn-cs"/>
              </a:rPr>
              <a:t> </a:t>
            </a:r>
            <a:r>
              <a:rPr lang="ar" b="1" dirty="0">
                <a:solidFill>
                  <a:srgbClr val="65A000"/>
                </a:solidFill>
                <a:latin typeface="Source Sans Pro Bold"/>
                <a:ea typeface="Source Sans Pro Bold"/>
                <a:cs typeface="+mn-cs"/>
                <a:sym typeface="Source Sans Pro Bold"/>
              </a:rPr>
              <a:t>بآليات التبليغ</a:t>
            </a:r>
            <a:r>
              <a:rPr dirty="0">
                <a:cs typeface="+mn-cs"/>
              </a:rPr>
              <a:t> </a:t>
            </a:r>
            <a:r>
              <a:rPr dirty="0" err="1">
                <a:cs typeface="+mn-cs"/>
              </a:rPr>
              <a:t>التي</a:t>
            </a:r>
            <a:r>
              <a:rPr dirty="0">
                <a:cs typeface="+mn-cs"/>
              </a:rPr>
              <a:t> </a:t>
            </a:r>
            <a:r>
              <a:rPr dirty="0" err="1">
                <a:cs typeface="+mn-cs"/>
              </a:rPr>
              <a:t>يقوم</a:t>
            </a:r>
            <a:r>
              <a:rPr dirty="0">
                <a:cs typeface="+mn-cs"/>
              </a:rPr>
              <a:t> </a:t>
            </a:r>
            <a:r>
              <a:rPr dirty="0" err="1">
                <a:cs typeface="+mn-cs"/>
              </a:rPr>
              <a:t>الفريق</a:t>
            </a:r>
            <a:r>
              <a:rPr dirty="0">
                <a:cs typeface="+mn-cs"/>
              </a:rPr>
              <a:t> </a:t>
            </a:r>
            <a:r>
              <a:rPr dirty="0" err="1">
                <a:cs typeface="+mn-cs"/>
              </a:rPr>
              <a:t>من</a:t>
            </a:r>
            <a:r>
              <a:rPr dirty="0">
                <a:cs typeface="+mn-cs"/>
              </a:rPr>
              <a:t> </a:t>
            </a:r>
            <a:r>
              <a:rPr dirty="0" err="1">
                <a:cs typeface="+mn-cs"/>
              </a:rPr>
              <a:t>خلالها</a:t>
            </a:r>
            <a:r>
              <a:rPr dirty="0">
                <a:cs typeface="+mn-cs"/>
              </a:rPr>
              <a:t> </a:t>
            </a:r>
            <a:r>
              <a:rPr dirty="0" err="1">
                <a:cs typeface="+mn-cs"/>
              </a:rPr>
              <a:t>بإبلاغ</a:t>
            </a:r>
            <a:r>
              <a:rPr dirty="0">
                <a:cs typeface="+mn-cs"/>
              </a:rPr>
              <a:t> </a:t>
            </a:r>
            <a:r>
              <a:rPr dirty="0" err="1">
                <a:cs typeface="+mn-cs"/>
              </a:rPr>
              <a:t>المؤشرات</a:t>
            </a:r>
            <a:r>
              <a:rPr dirty="0">
                <a:cs typeface="+mn-cs"/>
              </a:rPr>
              <a:t> </a:t>
            </a:r>
            <a:r>
              <a:rPr dirty="0" err="1">
                <a:cs typeface="+mn-cs"/>
              </a:rPr>
              <a:t>وغيرها</a:t>
            </a:r>
            <a:r>
              <a:rPr dirty="0">
                <a:cs typeface="+mn-cs"/>
              </a:rPr>
              <a:t> </a:t>
            </a:r>
            <a:r>
              <a:rPr dirty="0" err="1">
                <a:cs typeface="+mn-cs"/>
              </a:rPr>
              <a:t>من</a:t>
            </a:r>
            <a:r>
              <a:rPr dirty="0">
                <a:cs typeface="+mn-cs"/>
              </a:rPr>
              <a:t> </a:t>
            </a:r>
            <a:r>
              <a:rPr dirty="0" err="1">
                <a:cs typeface="+mn-cs"/>
              </a:rPr>
              <a:t>المعلومات</a:t>
            </a:r>
            <a:r>
              <a:rPr dirty="0">
                <a:cs typeface="+mn-cs"/>
              </a:rPr>
              <a:t> </a:t>
            </a:r>
            <a:r>
              <a:rPr dirty="0" err="1">
                <a:cs typeface="+mn-cs"/>
              </a:rPr>
              <a:t>إلى</a:t>
            </a:r>
            <a:r>
              <a:rPr dirty="0">
                <a:cs typeface="+mn-cs"/>
              </a:rPr>
              <a:t> </a:t>
            </a:r>
            <a:r>
              <a:rPr dirty="0" err="1">
                <a:cs typeface="+mn-cs"/>
              </a:rPr>
              <a:t>السلطات</a:t>
            </a:r>
            <a:r>
              <a:rPr dirty="0">
                <a:cs typeface="+mn-cs"/>
              </a:rPr>
              <a:t> </a:t>
            </a:r>
            <a:r>
              <a:rPr dirty="0" err="1">
                <a:cs typeface="+mn-cs"/>
              </a:rPr>
              <a:t>المركزية</a:t>
            </a:r>
            <a:r>
              <a:rPr dirty="0">
                <a:cs typeface="+mn-cs"/>
              </a:rPr>
              <a:t> </a:t>
            </a:r>
            <a:r>
              <a:rPr dirty="0" err="1">
                <a:cs typeface="+mn-cs"/>
              </a:rPr>
              <a:t>الوطنية</a:t>
            </a:r>
            <a:r>
              <a:rPr dirty="0">
                <a:cs typeface="+mn-cs"/>
              </a:rPr>
              <a:t>.</a:t>
            </a:r>
          </a:p>
        </p:txBody>
      </p:sp>
      <p:sp>
        <p:nvSpPr>
          <p:cNvPr id="1067" name="TextBox 6"/>
          <p:cNvSpPr txBox="1"/>
          <p:nvPr/>
        </p:nvSpPr>
        <p:spPr>
          <a:xfrm>
            <a:off x="4717125" y="916780"/>
            <a:ext cx="6012181"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cs typeface="+mn-cs"/>
              </a:rPr>
              <a:t>2. الإحاطة بالمعلومات قبل النشر (2)</a:t>
            </a:r>
            <a:endParaRPr lang="en-US" b="1" dirty="0">
              <a:cs typeface="+mn-cs"/>
            </a:endParaRPr>
          </a:p>
        </p:txBody>
      </p:sp>
      <p:sp>
        <p:nvSpPr>
          <p:cNvPr id="2" name="TextBox 6">
            <a:extLst>
              <a:ext uri="{FF2B5EF4-FFF2-40B4-BE49-F238E27FC236}">
                <a16:creationId xmlns:a16="http://schemas.microsoft.com/office/drawing/2014/main" id="{EEDF86C6-2A13-3C17-3917-BF7C28C0AAB3}"/>
              </a:ext>
            </a:extLst>
          </p:cNvPr>
          <p:cNvSpPr txBox="1"/>
          <p:nvPr/>
        </p:nvSpPr>
        <p:spPr>
          <a:xfrm>
            <a:off x="144000" y="24850"/>
            <a:ext cx="5196927" cy="107721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cs typeface="+mn-cs"/>
              </a:rPr>
              <a:t>استخلاص المعلومات من الجلسة </a:t>
            </a:r>
            <a:r>
              <a:rPr lang="fr-FR" b="1" dirty="0">
                <a:cs typeface="+mn-cs"/>
              </a:rPr>
              <a:t>C1</a:t>
            </a:r>
            <a:r>
              <a:rPr lang="ar" b="1" dirty="0">
                <a:cs typeface="+mn-cs"/>
              </a:rPr>
              <a:t> (3) </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1" name="TextBox 4"/>
          <p:cNvSpPr txBox="1"/>
          <p:nvPr/>
        </p:nvSpPr>
        <p:spPr>
          <a:xfrm>
            <a:off x="1735800" y="1328625"/>
            <a:ext cx="855119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3. هيكل خطة عمل فريق الاستجابة السريعة</a:t>
            </a:r>
            <a:endParaRPr lang="en-US" b="1" dirty="0">
              <a:latin typeface="Sakkal Majalla" panose="02000000000000000000" pitchFamily="2" charset="-78"/>
              <a:cs typeface="Sakkal Majalla" panose="02000000000000000000" pitchFamily="2" charset="-78"/>
            </a:endParaRPr>
          </a:p>
        </p:txBody>
      </p:sp>
      <p:graphicFrame>
        <p:nvGraphicFramePr>
          <p:cNvPr id="1075" name="Content Placeholder 3"/>
          <p:cNvGraphicFramePr/>
          <p:nvPr>
            <p:extLst>
              <p:ext uri="{D42A27DB-BD31-4B8C-83A1-F6EECF244321}">
                <p14:modId xmlns:p14="http://schemas.microsoft.com/office/powerpoint/2010/main" val="3352923776"/>
              </p:ext>
            </p:extLst>
          </p:nvPr>
        </p:nvGraphicFramePr>
        <p:xfrm>
          <a:off x="789971" y="2066823"/>
          <a:ext cx="10612057" cy="3407497"/>
        </p:xfrm>
        <a:graphic>
          <a:graphicData uri="http://schemas.openxmlformats.org/drawingml/2006/table">
            <a:tbl>
              <a:tblPr rtl="1" firstRow="1" bandRow="1">
                <a:tableStyleId>{4C3C2611-4C71-4FC5-86AE-919BDF0F9419}</a:tableStyleId>
              </a:tblPr>
              <a:tblGrid>
                <a:gridCol w="1326507">
                  <a:extLst>
                    <a:ext uri="{9D8B030D-6E8A-4147-A177-3AD203B41FA5}">
                      <a16:colId xmlns:a16="http://schemas.microsoft.com/office/drawing/2014/main" val="20000"/>
                    </a:ext>
                  </a:extLst>
                </a:gridCol>
                <a:gridCol w="1160122">
                  <a:extLst>
                    <a:ext uri="{9D8B030D-6E8A-4147-A177-3AD203B41FA5}">
                      <a16:colId xmlns:a16="http://schemas.microsoft.com/office/drawing/2014/main" val="20001"/>
                    </a:ext>
                  </a:extLst>
                </a:gridCol>
                <a:gridCol w="1492892">
                  <a:extLst>
                    <a:ext uri="{9D8B030D-6E8A-4147-A177-3AD203B41FA5}">
                      <a16:colId xmlns:a16="http://schemas.microsoft.com/office/drawing/2014/main" val="20002"/>
                    </a:ext>
                  </a:extLst>
                </a:gridCol>
                <a:gridCol w="1638484">
                  <a:extLst>
                    <a:ext uri="{9D8B030D-6E8A-4147-A177-3AD203B41FA5}">
                      <a16:colId xmlns:a16="http://schemas.microsoft.com/office/drawing/2014/main" val="20003"/>
                    </a:ext>
                  </a:extLst>
                </a:gridCol>
                <a:gridCol w="1337655">
                  <a:extLst>
                    <a:ext uri="{9D8B030D-6E8A-4147-A177-3AD203B41FA5}">
                      <a16:colId xmlns:a16="http://schemas.microsoft.com/office/drawing/2014/main" val="20004"/>
                    </a:ext>
                  </a:extLst>
                </a:gridCol>
                <a:gridCol w="1003383">
                  <a:extLst>
                    <a:ext uri="{9D8B030D-6E8A-4147-A177-3AD203B41FA5}">
                      <a16:colId xmlns:a16="http://schemas.microsoft.com/office/drawing/2014/main" val="20005"/>
                    </a:ext>
                  </a:extLst>
                </a:gridCol>
                <a:gridCol w="1326507">
                  <a:extLst>
                    <a:ext uri="{9D8B030D-6E8A-4147-A177-3AD203B41FA5}">
                      <a16:colId xmlns:a16="http://schemas.microsoft.com/office/drawing/2014/main" val="20006"/>
                    </a:ext>
                  </a:extLst>
                </a:gridCol>
                <a:gridCol w="1326507">
                  <a:extLst>
                    <a:ext uri="{9D8B030D-6E8A-4147-A177-3AD203B41FA5}">
                      <a16:colId xmlns:a16="http://schemas.microsoft.com/office/drawing/2014/main" val="20007"/>
                    </a:ext>
                  </a:extLst>
                </a:gridCol>
              </a:tblGrid>
              <a:tr h="360040">
                <a:tc gridSpan="2">
                  <a:txBody>
                    <a:bodyPr/>
                    <a:lstStyle/>
                    <a:p>
                      <a:pPr algn="ctr" defTabSz="289320" rtl="1">
                        <a:defRPr sz="1800" b="0">
                          <a:solidFill>
                            <a:srgbClr val="000000"/>
                          </a:solidFill>
                        </a:defRPr>
                      </a:pPr>
                      <a:r>
                        <a:rPr lang="ar" sz="160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ماذا؟</a:t>
                      </a:r>
                    </a:p>
                  </a:txBody>
                  <a:tcPr marL="45720" marR="45720" anchor="ctr" horzOverflow="overflow"/>
                </a:tc>
                <a:tc hMerge="1">
                  <a:txBody>
                    <a:bodyPr/>
                    <a:lstStyle/>
                    <a:p>
                      <a:pPr rtl="1"/>
                      <a:endParaRPr lang="en-US"/>
                    </a:p>
                  </a:txBody>
                  <a:tcPr/>
                </a:tc>
                <a:tc>
                  <a:txBody>
                    <a:bodyPr/>
                    <a:lstStyle/>
                    <a:p>
                      <a:pPr algn="ctr" defTabSz="289320" rtl="1">
                        <a:defRPr sz="1800" b="0">
                          <a:solidFill>
                            <a:srgbClr val="000000"/>
                          </a:solidFill>
                        </a:defRPr>
                      </a:pPr>
                      <a:r>
                        <a:rPr lang="ar" sz="1600" b="1" dirty="0">
                          <a:solidFill>
                            <a:srgbClr val="FFFFFF"/>
                          </a:solidFill>
                          <a:latin typeface="Sakkal Majalla" panose="02000000000000000000" pitchFamily="2" charset="-78"/>
                          <a:ea typeface="Source Sans Pro Bold"/>
                          <a:cs typeface="Sakkal Majalla" panose="02000000000000000000" pitchFamily="2" charset="-78"/>
                          <a:sym typeface="Source Sans Pro Bold"/>
                        </a:rPr>
                        <a:t>من؟</a:t>
                      </a:r>
                    </a:p>
                  </a:txBody>
                  <a:tcPr marL="45720" marR="45720" anchor="ctr" horzOverflow="overflow"/>
                </a:tc>
                <a:tc>
                  <a:txBody>
                    <a:bodyPr/>
                    <a:lstStyle/>
                    <a:p>
                      <a:pPr algn="ctr"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كيف؟</a:t>
                      </a:r>
                    </a:p>
                  </a:txBody>
                  <a:tcPr marL="45720" marR="45720" anchor="ctr" horzOverflow="overflow"/>
                </a:tc>
                <a:tc gridSpan="2">
                  <a:txBody>
                    <a:bodyPr/>
                    <a:lstStyle/>
                    <a:p>
                      <a:pPr algn="ctr"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متى؟</a:t>
                      </a:r>
                    </a:p>
                  </a:txBody>
                  <a:tcPr marL="45720" marR="45720" anchor="ctr" horzOverflow="overflow"/>
                </a:tc>
                <a:tc hMerge="1">
                  <a:txBody>
                    <a:bodyPr/>
                    <a:lstStyle/>
                    <a:p>
                      <a:pPr rtl="1"/>
                      <a:endParaRPr lang="en-US"/>
                    </a:p>
                  </a:txBody>
                  <a:tcPr/>
                </a:tc>
                <a:tc>
                  <a:txBody>
                    <a:bodyPr/>
                    <a:lstStyle/>
                    <a:p>
                      <a:pPr algn="ctr"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أين؟</a:t>
                      </a:r>
                    </a:p>
                  </a:txBody>
                  <a:tcPr marL="45720" marR="45720" anchor="ctr" horzOverflow="overflow"/>
                </a:tc>
                <a:tc>
                  <a:txBody>
                    <a:bodyPr/>
                    <a:lstStyle/>
                    <a:p>
                      <a:pPr algn="ctr"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كم؟</a:t>
                      </a:r>
                    </a:p>
                  </a:txBody>
                  <a:tcPr marL="45720" marR="45720" anchor="ctr" horzOverflow="overflow"/>
                </a:tc>
                <a:extLst>
                  <a:ext uri="{0D108BD9-81ED-4DB2-BD59-A6C34878D82A}">
                    <a16:rowId xmlns:a16="http://schemas.microsoft.com/office/drawing/2014/main" val="10000"/>
                  </a:ext>
                </a:extLst>
              </a:tr>
              <a:tr h="445187">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عنوان الإجراء</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الوصف</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الجهات الفاعلة</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الميزانية والموارد الأخرى</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تاريخ البداية</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تاريخ النهاية</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المجالات</a:t>
                      </a:r>
                    </a:p>
                  </a:txBody>
                  <a:tcPr marL="45720" marR="45720" anchor="ctr" horzOverflow="overflow"/>
                </a:tc>
                <a:tc>
                  <a:txBody>
                    <a:bodyPr/>
                    <a:lstStyle/>
                    <a:p>
                      <a:pPr algn="ctr" defTabSz="289320" rtl="1">
                        <a:defRPr sz="1800"/>
                      </a:pPr>
                      <a:r>
                        <a:rPr lang="ar" sz="1400" b="1">
                          <a:latin typeface="Sakkal Majalla" panose="02000000000000000000" pitchFamily="2" charset="-78"/>
                          <a:ea typeface="Source Sans Pro Regular"/>
                          <a:cs typeface="Sakkal Majalla" panose="02000000000000000000" pitchFamily="2" charset="-78"/>
                        </a:rPr>
                        <a:t>مؤشرات النجاح</a:t>
                      </a:r>
                    </a:p>
                  </a:txBody>
                  <a:tcPr marL="45720" marR="45720" anchor="ctr" horzOverflow="overflow"/>
                </a:tc>
                <a:extLst>
                  <a:ext uri="{0D108BD9-81ED-4DB2-BD59-A6C34878D82A}">
                    <a16:rowId xmlns:a16="http://schemas.microsoft.com/office/drawing/2014/main" val="10001"/>
                  </a:ext>
                </a:extLst>
              </a:tr>
              <a:tr h="520454">
                <a:tc>
                  <a:txBody>
                    <a:bodyPr/>
                    <a:lstStyle/>
                    <a:p>
                      <a:pPr algn="r" defTabSz="822960" rtl="1">
                        <a:defRPr sz="1800"/>
                      </a:pPr>
                      <a:r>
                        <a:rPr lang="ar" sz="1400" b="1" dirty="0">
                          <a:solidFill>
                            <a:srgbClr val="002060"/>
                          </a:solidFill>
                          <a:latin typeface="Sakkal Majalla" panose="02000000000000000000" pitchFamily="2" charset="-78"/>
                          <a:ea typeface="Source Sans Pro Regular"/>
                          <a:cs typeface="Sakkal Majalla" panose="02000000000000000000" pitchFamily="2" charset="-78"/>
                        </a:rPr>
                        <a:t>الإعداد للعمل الميداني</a:t>
                      </a:r>
                    </a:p>
                  </a:txBody>
                  <a:tcPr marL="45720" marR="45720" anchor="ctr"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2"/>
                  </a:ext>
                </a:extLst>
              </a:tr>
              <a:tr h="520454">
                <a:tc>
                  <a:txBody>
                    <a:bodyPr/>
                    <a:lstStyle/>
                    <a:p>
                      <a:pPr algn="r" defTabSz="822960" rtl="1">
                        <a:defRPr sz="1800"/>
                      </a:pPr>
                      <a:r>
                        <a:rPr lang="ar" sz="1400" b="1" dirty="0">
                          <a:solidFill>
                            <a:srgbClr val="002060"/>
                          </a:solidFill>
                          <a:latin typeface="Sakkal Majalla" panose="02000000000000000000" pitchFamily="2" charset="-78"/>
                          <a:ea typeface="Source Sans Pro Regular"/>
                          <a:cs typeface="Sakkal Majalla" panose="02000000000000000000" pitchFamily="2" charset="-78"/>
                        </a:rPr>
                        <a:t>تنفيذ الاستقصاء الميداني</a:t>
                      </a:r>
                    </a:p>
                  </a:txBody>
                  <a:tcPr marL="45720" marR="45720" anchor="ctr"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3"/>
                  </a:ext>
                </a:extLst>
              </a:tr>
              <a:tr h="520454">
                <a:tc>
                  <a:txBody>
                    <a:bodyPr/>
                    <a:lstStyle/>
                    <a:p>
                      <a:pPr algn="r" defTabSz="822960" rtl="1">
                        <a:defRPr sz="1800"/>
                      </a:pPr>
                      <a:r>
                        <a:rPr lang="ar" sz="1400" b="1" dirty="0">
                          <a:solidFill>
                            <a:srgbClr val="002060"/>
                          </a:solidFill>
                          <a:latin typeface="Sakkal Majalla" panose="02000000000000000000" pitchFamily="2" charset="-78"/>
                          <a:ea typeface="Source Sans Pro Regular"/>
                          <a:cs typeface="Sakkal Majalla" panose="02000000000000000000" pitchFamily="2" charset="-78"/>
                        </a:rPr>
                        <a:t>تنفيذ التدابير الأولية للوقاية والمكافحة</a:t>
                      </a:r>
                    </a:p>
                  </a:txBody>
                  <a:tcPr marL="45720" marR="45720" anchor="ctr"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4"/>
                  </a:ext>
                </a:extLst>
              </a:tr>
              <a:tr h="520454">
                <a:tc>
                  <a:txBody>
                    <a:bodyPr/>
                    <a:lstStyle/>
                    <a:p>
                      <a:pPr algn="r" defTabSz="822960" rtl="1">
                        <a:defRPr sz="1800"/>
                      </a:pPr>
                      <a:r>
                        <a:rPr lang="ar" sz="1400" b="1" dirty="0">
                          <a:solidFill>
                            <a:srgbClr val="002060"/>
                          </a:solidFill>
                          <a:latin typeface="Sakkal Majalla" panose="02000000000000000000" pitchFamily="2" charset="-78"/>
                          <a:ea typeface="Source Sans Pro Regular"/>
                          <a:cs typeface="Sakkal Majalla" panose="02000000000000000000" pitchFamily="2" charset="-78"/>
                        </a:rPr>
                        <a:t>تقييم الموارد المحلية</a:t>
                      </a:r>
                    </a:p>
                  </a:txBody>
                  <a:tcPr marL="45720" marR="45720" anchor="ctr"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5"/>
                  </a:ext>
                </a:extLst>
              </a:tr>
              <a:tr h="520454">
                <a:tc>
                  <a:txBody>
                    <a:bodyPr/>
                    <a:lstStyle/>
                    <a:p>
                      <a:pPr algn="r" defTabSz="822960" rtl="1">
                        <a:defRPr sz="1200">
                          <a:solidFill>
                            <a:srgbClr val="002060"/>
                          </a:solidFill>
                          <a:latin typeface="Source Sans Pro Regular"/>
                          <a:ea typeface="Source Sans Pro Regular"/>
                          <a:cs typeface="Source Sans Pro Regular"/>
                        </a:defRPr>
                      </a:pPr>
                      <a:r>
                        <a:rPr lang="ar" sz="1400" b="1" dirty="0">
                          <a:latin typeface="Sakkal Majalla" panose="02000000000000000000" pitchFamily="2" charset="-78"/>
                          <a:cs typeface="Sakkal Majalla" panose="02000000000000000000" pitchFamily="2" charset="-78"/>
                        </a:rPr>
                        <a:t>الاستجابة لأوجه القلق والمخاوف العامة</a:t>
                      </a:r>
                    </a:p>
                  </a:txBody>
                  <a:tcPr marL="45720" marR="45720" anchor="ctr"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a:latin typeface="Sakkal Majalla" panose="02000000000000000000" pitchFamily="2" charset="-78"/>
                        <a:cs typeface="Sakkal Majalla" panose="02000000000000000000" pitchFamily="2" charset="-78"/>
                      </a:endParaRPr>
                    </a:p>
                  </a:txBody>
                  <a:tcPr marL="45720" marR="45720" horzOverflow="overflow"/>
                </a:tc>
                <a:tc>
                  <a:txBody>
                    <a:bodyPr/>
                    <a:lstStyle/>
                    <a:p>
                      <a:pPr defTabSz="289320" rtl="1">
                        <a:defRPr sz="500">
                          <a:latin typeface="Source Sans Pro Regular"/>
                          <a:ea typeface="Source Sans Pro Regular"/>
                          <a:cs typeface="Source Sans Pro Regular"/>
                        </a:defRPr>
                      </a:pPr>
                      <a:endParaRPr sz="600" dirty="0">
                        <a:latin typeface="Sakkal Majalla" panose="02000000000000000000" pitchFamily="2" charset="-78"/>
                        <a:cs typeface="Sakkal Majalla" panose="02000000000000000000" pitchFamily="2" charset="-78"/>
                      </a:endParaRPr>
                    </a:p>
                  </a:txBody>
                  <a:tcPr marL="45720" marR="45720" horzOverflow="overflow"/>
                </a:tc>
                <a:extLst>
                  <a:ext uri="{0D108BD9-81ED-4DB2-BD59-A6C34878D82A}">
                    <a16:rowId xmlns:a16="http://schemas.microsoft.com/office/drawing/2014/main" val="10006"/>
                  </a:ext>
                </a:extLst>
              </a:tr>
            </a:tbl>
          </a:graphicData>
        </a:graphic>
      </p:graphicFrame>
      <p:sp>
        <p:nvSpPr>
          <p:cNvPr id="2" name="TextBox 6">
            <a:extLst>
              <a:ext uri="{FF2B5EF4-FFF2-40B4-BE49-F238E27FC236}">
                <a16:creationId xmlns:a16="http://schemas.microsoft.com/office/drawing/2014/main" id="{9EE5343C-9BC7-2948-EFDE-A9926CCDE2C7}"/>
              </a:ext>
            </a:extLst>
          </p:cNvPr>
          <p:cNvSpPr txBox="1"/>
          <p:nvPr/>
        </p:nvSpPr>
        <p:spPr>
          <a:xfrm>
            <a:off x="144000" y="24849"/>
            <a:ext cx="569569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(4)</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7" name="Content Placeholder 2"/>
          <p:cNvSpPr txBox="1">
            <a:spLocks noGrp="1"/>
          </p:cNvSpPr>
          <p:nvPr>
            <p:ph type="body" idx="1"/>
          </p:nvPr>
        </p:nvSpPr>
        <p:spPr>
          <a:xfrm>
            <a:off x="1470675" y="1713596"/>
            <a:ext cx="9099372" cy="4646475"/>
          </a:xfrm>
          <a:prstGeom prst="rect">
            <a:avLst/>
          </a:prstGeom>
        </p:spPr>
        <p:txBody>
          <a:bodyPr rtlCol="1">
            <a:normAutofit/>
          </a:bodyPr>
          <a:lstStyle/>
          <a:p>
            <a:pPr defTabSz="274854" rtl="1">
              <a:spcBef>
                <a:spcPts val="200"/>
              </a:spcBef>
              <a:defRPr sz="1994">
                <a:solidFill>
                  <a:schemeClr val="accent6"/>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الصحة الشخصية وصحة الفريق</a:t>
            </a:r>
            <a:endParaRPr lang="hu-HU" sz="2000" b="1" dirty="0">
              <a:solidFill>
                <a:srgbClr val="65A000"/>
              </a:solidFill>
              <a:latin typeface="Sakkal Majalla" panose="02000000000000000000" pitchFamily="2" charset="-78"/>
              <a:cs typeface="Sakkal Majalla" panose="02000000000000000000" pitchFamily="2" charset="-78"/>
            </a:endParaRP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الحصول على التطعيمات المناسبة</a:t>
            </a:r>
            <a:endParaRPr lang="hu-HU" sz="2000" dirty="0">
              <a:latin typeface="Sakkal Majalla" panose="02000000000000000000" pitchFamily="2" charset="-78"/>
              <a:cs typeface="Sakkal Majalla" panose="02000000000000000000" pitchFamily="2" charset="-78"/>
            </a:endParaRP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مجموعة الأدوات الصحية الشخصية والوصفات الطبية الروتينية، وعلاج وقائي مضاد للملاريا، ومطهر كحولي لليدين، ومجموعة الإسعافات الأولية، وميزان حرارة بالأشعة تحت الحمراء، وخطة للإجلاء الطبي.</a:t>
            </a:r>
            <a:endParaRPr sz="2000" dirty="0">
              <a:solidFill>
                <a:srgbClr val="0070C0"/>
              </a:solidFill>
              <a:latin typeface="Sakkal Majalla" panose="02000000000000000000" pitchFamily="2" charset="-78"/>
              <a:ea typeface="Source Sans Pro Bold"/>
              <a:cs typeface="Sakkal Majalla" panose="02000000000000000000" pitchFamily="2" charset="-78"/>
              <a:sym typeface="Source Sans Pro Bold"/>
            </a:endParaRPr>
          </a:p>
          <a:p>
            <a:pPr defTabSz="274854" rtl="1">
              <a:spcBef>
                <a:spcPts val="200"/>
              </a:spcBef>
              <a:defRPr sz="1994">
                <a:solidFill>
                  <a:schemeClr val="accent6"/>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المواد المطبوعة</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اختصاصات الاستقصاء وجميع المعلومات المتاحة عن الحدث.</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الخطط الوطنية للطوارئ</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إجراءات التشغيل المعيارية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قائمة الاتصال بالمسؤولين على المستويين المركزي والمتوسط وعلى مستوى المناطق، ومنسق الحدث العام، والأطراف المعنية.</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استمارات مطبوعة، حسب الاقتضاء.</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مواد تدريبية للتدريب السريع.</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نسخ مطبوعة من الإرشادات التقنية، والملصقات، ومواد التواصل بشأن المخاطر. </a:t>
            </a:r>
            <a:endParaRPr sz="2000" dirty="0">
              <a:solidFill>
                <a:srgbClr val="0070C0"/>
              </a:solidFill>
              <a:latin typeface="Sakkal Majalla" panose="02000000000000000000" pitchFamily="2" charset="-78"/>
              <a:ea typeface="Source Sans Pro Bold"/>
              <a:cs typeface="Sakkal Majalla" panose="02000000000000000000" pitchFamily="2" charset="-78"/>
              <a:sym typeface="Source Sans Pro Bold"/>
            </a:endParaRPr>
          </a:p>
          <a:p>
            <a:pPr defTabSz="274854" rtl="1">
              <a:spcBef>
                <a:spcPts val="200"/>
              </a:spcBef>
              <a:defRPr sz="1994">
                <a:solidFill>
                  <a:schemeClr val="accent6"/>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تكنولوجيا المعلومات والاتصالات</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حواسيب محمولة وطابعة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وصلات الإنترنت (Internet tokens).</a:t>
            </a:r>
          </a:p>
          <a:p>
            <a:pPr marL="216000" lvl="1" indent="-216000" defTabSz="274854" rtl="1">
              <a:spcBef>
                <a:spcPts val="0"/>
              </a:spcBef>
              <a:buClr>
                <a:srgbClr val="65A000"/>
              </a:buClr>
              <a:buFont typeface="Arial"/>
              <a:defRPr sz="1994"/>
            </a:pPr>
            <a:r>
              <a:rPr lang="ar" sz="2000" dirty="0">
                <a:latin typeface="Sakkal Majalla" panose="02000000000000000000" pitchFamily="2" charset="-78"/>
                <a:cs typeface="Sakkal Majalla" panose="02000000000000000000" pitchFamily="2" charset="-78"/>
              </a:rPr>
              <a:t>هواتف محمولة وأرصدة إضافية للهواتف المحمولة، وأجهزة اللاسلكي، وغيرها حسب الاقتضاء.</a:t>
            </a:r>
          </a:p>
        </p:txBody>
      </p:sp>
      <p:sp>
        <p:nvSpPr>
          <p:cNvPr id="1079" name="TextBox 4"/>
          <p:cNvSpPr txBox="1"/>
          <p:nvPr/>
        </p:nvSpPr>
        <p:spPr>
          <a:xfrm>
            <a:off x="3593175" y="1061925"/>
            <a:ext cx="697687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القائمة المرجعية اللوجستية (1)</a:t>
            </a:r>
            <a:endParaRPr lang="en-US" b="1"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FBCE8D26-A026-E02E-7256-1F93353E02D9}"/>
              </a:ext>
            </a:extLst>
          </p:cNvPr>
          <p:cNvSpPr txBox="1"/>
          <p:nvPr/>
        </p:nvSpPr>
        <p:spPr>
          <a:xfrm>
            <a:off x="144000" y="24849"/>
            <a:ext cx="5519045"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(5)</a:t>
            </a: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2" name="TextBox 4"/>
          <p:cNvSpPr txBox="1"/>
          <p:nvPr/>
        </p:nvSpPr>
        <p:spPr>
          <a:xfrm>
            <a:off x="3660262" y="992652"/>
            <a:ext cx="697687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القائمة المرجعية اللوجستية (2)</a:t>
            </a:r>
            <a:endParaRPr lang="en-US" b="1"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88B69A12-806C-B939-BF0B-A6F008DA3041}"/>
              </a:ext>
            </a:extLst>
          </p:cNvPr>
          <p:cNvSpPr txBox="1"/>
          <p:nvPr/>
        </p:nvSpPr>
        <p:spPr>
          <a:xfrm>
            <a:off x="144000" y="-6324"/>
            <a:ext cx="5404745"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(6)</a:t>
            </a:r>
          </a:p>
        </p:txBody>
      </p:sp>
      <p:sp>
        <p:nvSpPr>
          <p:cNvPr id="3" name="Szövegdoboz 2">
            <a:extLst>
              <a:ext uri="{FF2B5EF4-FFF2-40B4-BE49-F238E27FC236}">
                <a16:creationId xmlns:a16="http://schemas.microsoft.com/office/drawing/2014/main" id="{9B298289-AA41-D9AA-4D31-8F5F7B14B2AC}"/>
              </a:ext>
            </a:extLst>
          </p:cNvPr>
          <p:cNvSpPr txBox="1"/>
          <p:nvPr/>
        </p:nvSpPr>
        <p:spPr>
          <a:xfrm>
            <a:off x="1404000" y="1618377"/>
            <a:ext cx="9233134" cy="47602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marL="6350" indent="-6350" defTabSz="266174" rtl="1">
              <a:spcBef>
                <a:spcPts val="200"/>
              </a:spcBef>
              <a:defRPr sz="1472">
                <a:solidFill>
                  <a:schemeClr val="accent6"/>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الإمدادات الطبية</a:t>
            </a:r>
            <a:endParaRPr lang="hu-HU" sz="2000" b="1" dirty="0">
              <a:solidFill>
                <a:srgbClr val="65A000"/>
              </a:solidFill>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مجموعة ضخ محلول الإمهاء، محلول </a:t>
            </a:r>
            <a:r>
              <a:rPr lang="ar-EG" sz="2000" dirty="0">
                <a:latin typeface="Sakkal Majalla" panose="02000000000000000000" pitchFamily="2" charset="-78"/>
                <a:cs typeface="Sakkal Majalla" panose="02000000000000000000" pitchFamily="2" charset="-78"/>
              </a:rPr>
              <a:t>ال</a:t>
            </a:r>
            <a:r>
              <a:rPr lang="ar" sz="2000" dirty="0">
                <a:latin typeface="Sakkal Majalla" panose="02000000000000000000" pitchFamily="2" charset="-78"/>
                <a:cs typeface="Sakkal Majalla" panose="02000000000000000000" pitchFamily="2" charset="-78"/>
              </a:rPr>
              <a:t>إمهاء </a:t>
            </a:r>
            <a:r>
              <a:rPr lang="ar-EG" sz="2000" dirty="0">
                <a:latin typeface="Sakkal Majalla" panose="02000000000000000000" pitchFamily="2" charset="-78"/>
                <a:cs typeface="Sakkal Majalla" panose="02000000000000000000" pitchFamily="2" charset="-78"/>
              </a:rPr>
              <a:t>ال</a:t>
            </a:r>
            <a:r>
              <a:rPr lang="ar" sz="2000" dirty="0">
                <a:latin typeface="Sakkal Majalla" panose="02000000000000000000" pitchFamily="2" charset="-78"/>
                <a:cs typeface="Sakkal Majalla" panose="02000000000000000000" pitchFamily="2" charset="-78"/>
              </a:rPr>
              <a:t>فموي، المقررات العلاجية</a:t>
            </a:r>
            <a:endParaRPr lang="hu-HU" sz="2000" dirty="0">
              <a:latin typeface="Sakkal Majalla" panose="02000000000000000000" pitchFamily="2" charset="-78"/>
              <a:cs typeface="Sakkal Majalla" panose="02000000000000000000" pitchFamily="2" charset="-78"/>
            </a:endParaRPr>
          </a:p>
          <a:p>
            <a:pPr marL="6350" indent="-6350" defTabSz="266174" rtl="1">
              <a:spcBef>
                <a:spcPts val="200"/>
              </a:spcBef>
              <a:defRPr sz="1472">
                <a:solidFill>
                  <a:schemeClr val="accent6"/>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المعدات الميدانية ومعدات الوقاية الشخصية</a:t>
            </a: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مطهر كحولي لليدين، وصابون، والكلور المحتوي على الهيبوكلوريت سريع التطاير/ مُبَيض</a:t>
            </a:r>
            <a:r>
              <a:rPr lang="ar-EG" sz="2000" dirty="0">
                <a:latin typeface="Sakkal Majalla" panose="02000000000000000000" pitchFamily="2" charset="-78"/>
                <a:cs typeface="Sakkal Majalla" panose="02000000000000000000" pitchFamily="2" charset="-78"/>
              </a:rPr>
              <a:t>.</a:t>
            </a:r>
            <a:endParaRPr lang="hu-HU" sz="2000" dirty="0">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معدات الوقاية الشخصية، وتشمل ملابس العمل (سكرابز) غير المعقمة، وقفازات النتريل غير القابلة للاستعمال مرةً أخرى، وقفازات قوية الاحتمال، وكمامة مرشحة للجسيمات (</a:t>
            </a:r>
            <a:r>
              <a:rPr lang="en-US" sz="2000" dirty="0">
                <a:latin typeface="Sakkal Majalla" panose="02000000000000000000" pitchFamily="2" charset="-78"/>
                <a:cs typeface="Sakkal Majalla" panose="02000000000000000000" pitchFamily="2" charset="-78"/>
              </a:rPr>
              <a:t>N95</a:t>
            </a:r>
            <a:r>
              <a:rPr lang="ar" sz="2000" dirty="0">
                <a:latin typeface="Sakkal Majalla" panose="02000000000000000000" pitchFamily="2" charset="-78"/>
                <a:cs typeface="Sakkal Majalla" panose="02000000000000000000" pitchFamily="2" charset="-78"/>
              </a:rPr>
              <a:t>)، والبذلة الواقية و/ أو الرداء الواقي، وأحذية مطاطية طويلة الساق، ومئزر قوي الاحتمال، وواقي الوجه و/ أو النظارات الواقية، والكمامات الجراحية، وأكياس الجثامين، ومِرَشّ</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ات محمولة على الظهر.</a:t>
            </a:r>
            <a:endParaRPr lang="hu-HU" sz="2000" dirty="0">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أكياس غير قابلة للاستعمال مرة أخرى للنفايات البيولوجية الخطرة</a:t>
            </a:r>
            <a:r>
              <a:rPr lang="ar-EG" sz="2000" dirty="0">
                <a:latin typeface="Sakkal Majalla" panose="02000000000000000000" pitchFamily="2" charset="-78"/>
                <a:cs typeface="Sakkal Majalla" panose="02000000000000000000" pitchFamily="2" charset="-78"/>
              </a:rPr>
              <a:t>.</a:t>
            </a:r>
            <a:endParaRPr lang="hu-HU" sz="2000" dirty="0">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مجموعة أدوات جمع العينات ("</a:t>
            </a:r>
            <a:r>
              <a:rPr lang="en-US" sz="2000" dirty="0">
                <a:latin typeface="Sakkal Majalla" panose="02000000000000000000" pitchFamily="2" charset="-78"/>
                <a:cs typeface="Sakkal Majalla" panose="02000000000000000000" pitchFamily="2" charset="-78"/>
              </a:rPr>
              <a:t> UN 2814 </a:t>
            </a:r>
            <a:r>
              <a:rPr lang="ar" sz="2000" dirty="0">
                <a:latin typeface="Sakkal Majalla" panose="02000000000000000000" pitchFamily="2" charset="-78"/>
                <a:cs typeface="Sakkal Majalla" panose="02000000000000000000" pitchFamily="2" charset="-78"/>
              </a:rPr>
              <a:t>"، مجموعة عينات الدم، مسحات العينات الفموية، مجموعة أدوات عينات البراز والمسحات من المستقيم، قفازات، مسحات كحولية)، والتعبئة الثلاثية + صندوق الأمان/ حاوية الأدوات الحادة</a:t>
            </a:r>
            <a:r>
              <a:rPr lang="ar-EG" sz="2000" dirty="0">
                <a:latin typeface="Sakkal Majalla" panose="02000000000000000000" pitchFamily="2" charset="-78"/>
                <a:cs typeface="Sakkal Majalla" panose="02000000000000000000" pitchFamily="2" charset="-78"/>
              </a:rPr>
              <a:t>.</a:t>
            </a:r>
            <a:br>
              <a:rPr lang="hu-HU" sz="2000" dirty="0">
                <a:latin typeface="Sakkal Majalla" panose="02000000000000000000" pitchFamily="2" charset="-78"/>
                <a:cs typeface="Sakkal Majalla" panose="02000000000000000000" pitchFamily="2" charset="-78"/>
              </a:rPr>
            </a:br>
            <a:r>
              <a:rPr lang="ar" sz="2000" b="1" dirty="0">
                <a:solidFill>
                  <a:srgbClr val="65A000"/>
                </a:solidFill>
                <a:latin typeface="Sakkal Majalla" panose="02000000000000000000" pitchFamily="2" charset="-78"/>
                <a:cs typeface="Sakkal Majalla" panose="02000000000000000000" pitchFamily="2" charset="-78"/>
              </a:rPr>
              <a:t>النقل</a:t>
            </a:r>
            <a:endParaRPr lang="hu-HU" sz="2000" b="1" dirty="0">
              <a:solidFill>
                <a:srgbClr val="65A000"/>
              </a:solidFill>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إمكانية الحصول على سيارات أو دراجات التنقُّل المزودة بمحرك (سكوتر) والوقود</a:t>
            </a:r>
            <a:r>
              <a:rPr lang="ar-EG" sz="2000" dirty="0">
                <a:latin typeface="Sakkal Majalla" panose="02000000000000000000" pitchFamily="2" charset="-78"/>
                <a:cs typeface="Sakkal Majalla" panose="02000000000000000000" pitchFamily="2" charset="-78"/>
              </a:rPr>
              <a:t>.</a:t>
            </a:r>
            <a:br>
              <a:rPr lang="hu-HU" sz="2000" dirty="0">
                <a:latin typeface="Sakkal Majalla" panose="02000000000000000000" pitchFamily="2" charset="-78"/>
                <a:cs typeface="Sakkal Majalla" panose="02000000000000000000" pitchFamily="2" charset="-78"/>
              </a:rPr>
            </a:br>
            <a:r>
              <a:rPr lang="ar" sz="2000" b="1" dirty="0">
                <a:solidFill>
                  <a:srgbClr val="65A000"/>
                </a:solidFill>
                <a:latin typeface="Sakkal Majalla" panose="02000000000000000000" pitchFamily="2" charset="-78"/>
                <a:cs typeface="Sakkal Majalla" panose="02000000000000000000" pitchFamily="2" charset="-78"/>
              </a:rPr>
              <a:t>الشؤون المالية</a:t>
            </a:r>
            <a:endParaRPr lang="hu-HU" sz="2000" b="1" dirty="0">
              <a:solidFill>
                <a:srgbClr val="65A000"/>
              </a:solidFill>
              <a:latin typeface="Sakkal Majalla" panose="02000000000000000000" pitchFamily="2" charset="-78"/>
              <a:cs typeface="Sakkal Majalla" panose="02000000000000000000" pitchFamily="2" charset="-78"/>
            </a:endParaRPr>
          </a:p>
          <a:p>
            <a:pPr marL="6350" lvl="1" indent="-6350" defTabSz="266174" rtl="1">
              <a:spcBef>
                <a:spcPts val="0"/>
              </a:spcBef>
              <a:buClr>
                <a:schemeClr val="accent6"/>
              </a:buClr>
              <a:buFont typeface="Arial"/>
              <a:defRPr sz="1472"/>
            </a:pPr>
            <a:r>
              <a:rPr lang="ar" sz="2000" dirty="0">
                <a:latin typeface="Sakkal Majalla" panose="02000000000000000000" pitchFamily="2" charset="-78"/>
                <a:cs typeface="Sakkal Majalla" panose="02000000000000000000" pitchFamily="2" charset="-78"/>
              </a:rPr>
              <a:t>بدل يومي، والمصروفات النثرية، وإتاحة ميزانيات صناديق الطوارئ وآلية صرفها</a:t>
            </a:r>
            <a:r>
              <a:rPr lang="ar-EG" sz="2000" dirty="0">
                <a:latin typeface="Sakkal Majalla" panose="02000000000000000000" pitchFamily="2" charset="-78"/>
                <a:cs typeface="Sakkal Majalla" panose="02000000000000000000" pitchFamily="2" charset="-78"/>
              </a:rPr>
              <a:t>.</a:t>
            </a:r>
            <a:endParaRPr lang="hu-HU" sz="2000" dirty="0">
              <a:latin typeface="Sakkal Majalla" panose="02000000000000000000" pitchFamily="2" charset="-78"/>
              <a:cs typeface="Sakkal Majalla" panose="02000000000000000000" pitchFamily="2" charset="-78"/>
            </a:endParaRPr>
          </a:p>
          <a:p>
            <a:pPr marL="6350" marR="0" indent="-6350" algn="l" defTabSz="914400" rtl="1" fontAlgn="auto" latinLnBrk="0" hangingPunct="0">
              <a:lnSpc>
                <a:spcPct val="100000"/>
              </a:lnSpc>
              <a:spcBef>
                <a:spcPts val="0"/>
              </a:spcBef>
              <a:spcAft>
                <a:spcPts val="0"/>
              </a:spcAft>
              <a:buClrTx/>
              <a:buSzTx/>
              <a:buFontTx/>
              <a:buNone/>
              <a:tabLst/>
            </a:pPr>
            <a:endParaRPr kumimoji="0" lang="hu-HU" sz="20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7" name="Table 3"/>
          <p:cNvGraphicFramePr/>
          <p:nvPr>
            <p:extLst>
              <p:ext uri="{D42A27DB-BD31-4B8C-83A1-F6EECF244321}">
                <p14:modId xmlns:p14="http://schemas.microsoft.com/office/powerpoint/2010/main" val="237340324"/>
              </p:ext>
            </p:extLst>
          </p:nvPr>
        </p:nvGraphicFramePr>
        <p:xfrm>
          <a:off x="937550" y="1226576"/>
          <a:ext cx="10405640" cy="4772322"/>
        </p:xfrm>
        <a:graphic>
          <a:graphicData uri="http://schemas.openxmlformats.org/drawingml/2006/table">
            <a:tbl>
              <a:tblPr rtl="1" firstRow="1" bandRow="1">
                <a:tableStyleId>{4C3C2611-4C71-4FC5-86AE-919BDF0F9419}</a:tableStyleId>
              </a:tblPr>
              <a:tblGrid>
                <a:gridCol w="3183038">
                  <a:extLst>
                    <a:ext uri="{9D8B030D-6E8A-4147-A177-3AD203B41FA5}">
                      <a16:colId xmlns:a16="http://schemas.microsoft.com/office/drawing/2014/main" val="20000"/>
                    </a:ext>
                  </a:extLst>
                </a:gridCol>
                <a:gridCol w="7222602">
                  <a:extLst>
                    <a:ext uri="{9D8B030D-6E8A-4147-A177-3AD203B41FA5}">
                      <a16:colId xmlns:a16="http://schemas.microsoft.com/office/drawing/2014/main" val="20001"/>
                    </a:ext>
                  </a:extLst>
                </a:gridCol>
              </a:tblGrid>
              <a:tr h="312156">
                <a:tc>
                  <a:txBody>
                    <a:bodyPr/>
                    <a:lstStyle/>
                    <a:p>
                      <a:pPr marL="88900" indent="0"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التاريخ/ الوقت</a:t>
                      </a:r>
                    </a:p>
                  </a:txBody>
                  <a:tcPr marL="45720" marR="45720" horzOverflow="overflow"/>
                </a:tc>
                <a:tc>
                  <a:txBody>
                    <a:bodyPr/>
                    <a:lstStyle/>
                    <a:p>
                      <a:pPr marL="88900" indent="0" defTabSz="289320" rtl="1">
                        <a:defRPr sz="1800" b="0">
                          <a:solidFill>
                            <a:srgbClr val="000000"/>
                          </a:solidFill>
                        </a:defRPr>
                      </a:pPr>
                      <a:r>
                        <a:rPr lang="ar" sz="1600" b="1">
                          <a:solidFill>
                            <a:srgbClr val="FFFFFF"/>
                          </a:solidFill>
                          <a:latin typeface="Sakkal Majalla" panose="02000000000000000000" pitchFamily="2" charset="-78"/>
                          <a:ea typeface="Source Sans Pro Bold"/>
                          <a:cs typeface="Sakkal Majalla" panose="02000000000000000000" pitchFamily="2" charset="-78"/>
                          <a:sym typeface="Source Sans Pro Bold"/>
                        </a:rPr>
                        <a:t>23 تموز/ يوليو 2021</a:t>
                      </a:r>
                    </a:p>
                  </a:txBody>
                  <a:tcPr marL="45720" marR="45720" horzOverflow="overflow"/>
                </a:tc>
                <a:extLst>
                  <a:ext uri="{0D108BD9-81ED-4DB2-BD59-A6C34878D82A}">
                    <a16:rowId xmlns:a16="http://schemas.microsoft.com/office/drawing/2014/main" val="10000"/>
                  </a:ext>
                </a:extLst>
              </a:tr>
              <a:tr h="290873">
                <a:tc>
                  <a:txBody>
                    <a:bodyPr/>
                    <a:lstStyle/>
                    <a:p>
                      <a:pPr marL="88900" indent="0" defTabSz="28932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الموقع/ المناطق المتضررة</a:t>
                      </a:r>
                    </a:p>
                  </a:txBody>
                  <a:tcPr marL="45720" marR="45720" horzOverflow="overflow"/>
                </a:tc>
                <a:tc>
                  <a:txBody>
                    <a:bodyPr/>
                    <a:lstStyle/>
                    <a:p>
                      <a:pPr marL="88900" indent="0" defTabSz="289320" rtl="1">
                        <a:defRPr sz="1800"/>
                      </a:pPr>
                      <a:r>
                        <a:rPr lang="ar" sz="1450">
                          <a:latin typeface="Sakkal Majalla" panose="02000000000000000000" pitchFamily="2" charset="-78"/>
                          <a:ea typeface="Source Sans Pro Regular"/>
                          <a:cs typeface="Sakkal Majalla" panose="02000000000000000000" pitchFamily="2" charset="-78"/>
                        </a:rPr>
                        <a:t>قرية سيان في مقاطعة كاران، شمال «سلام»</a:t>
                      </a:r>
                    </a:p>
                  </a:txBody>
                  <a:tcPr marL="45720" marR="45720" horzOverflow="overflow"/>
                </a:tc>
                <a:extLst>
                  <a:ext uri="{0D108BD9-81ED-4DB2-BD59-A6C34878D82A}">
                    <a16:rowId xmlns:a16="http://schemas.microsoft.com/office/drawing/2014/main" val="10001"/>
                  </a:ext>
                </a:extLst>
              </a:tr>
              <a:tr h="1113831">
                <a:tc>
                  <a:txBody>
                    <a:bodyPr/>
                    <a:lstStyle/>
                    <a:p>
                      <a:pPr marL="88900" indent="0" defTabSz="28932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ملخص</a:t>
                      </a:r>
                    </a:p>
                  </a:txBody>
                  <a:tcPr marL="45720" marR="45720" horzOverflow="overflow"/>
                </a:tc>
                <a:tc>
                  <a:txBody>
                    <a:bodyPr/>
                    <a:lstStyle/>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معلومات متناقضة:</a:t>
                      </a:r>
                    </a:p>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الصحيفة: وفاة أكثر من 100 شخصٍ، أغلبهم من الأطفال والنساء، في مقاطعة كاران شمال «سلام». وتتمثل </a:t>
                      </a:r>
                      <a:r>
                        <a:rPr lang="ar" sz="1450">
                          <a:latin typeface="Sakkal Majalla" panose="02000000000000000000" pitchFamily="2" charset="-78"/>
                          <a:cs typeface="Sakkal Majalla" panose="02000000000000000000" pitchFamily="2" charset="-78"/>
                        </a:rPr>
                        <a:t>الأعراض </a:t>
                      </a:r>
                      <a:r>
                        <a:rPr lang="ar-EG" sz="1450">
                          <a:latin typeface="Sakkal Majalla" panose="02000000000000000000" pitchFamily="2" charset="-78"/>
                          <a:cs typeface="Sakkal Majalla" panose="02000000000000000000" pitchFamily="2" charset="-78"/>
                        </a:rPr>
                        <a:t>الرئيسية</a:t>
                      </a:r>
                      <a:r>
                        <a:rPr lang="ar" sz="1450">
                          <a:latin typeface="Sakkal Majalla" panose="02000000000000000000" pitchFamily="2" charset="-78"/>
                          <a:cs typeface="Sakkal Majalla" panose="02000000000000000000" pitchFamily="2" charset="-78"/>
                        </a:rPr>
                        <a:t> </a:t>
                      </a:r>
                      <a:r>
                        <a:rPr lang="ar" sz="1450" dirty="0">
                          <a:latin typeface="Sakkal Majalla" panose="02000000000000000000" pitchFamily="2" charset="-78"/>
                          <a:cs typeface="Sakkal Majalla" panose="02000000000000000000" pitchFamily="2" charset="-78"/>
                        </a:rPr>
                        <a:t>في الإسهال الحاد الوخيم والقيء. </a:t>
                      </a:r>
                    </a:p>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مدير المستشفى: إدخال أسرة من أربعة أشخاص إلى المستشفى، بعد إحالتهم من وحدة الرعاية الصحية الأولية في سيان، وكانوا يعانون من تسمم غذائي في وقت سابق من هذا الأسبوع، ويشكون من الإسهال الحاد والقيء.</a:t>
                      </a:r>
                    </a:p>
                  </a:txBody>
                  <a:tcPr marL="45720" marR="45720" horzOverflow="overflow"/>
                </a:tc>
                <a:extLst>
                  <a:ext uri="{0D108BD9-81ED-4DB2-BD59-A6C34878D82A}">
                    <a16:rowId xmlns:a16="http://schemas.microsoft.com/office/drawing/2014/main" val="10002"/>
                  </a:ext>
                </a:extLst>
              </a:tr>
              <a:tr h="908091">
                <a:tc>
                  <a:txBody>
                    <a:bodyPr/>
                    <a:lstStyle/>
                    <a:p>
                      <a:pPr marL="88900" indent="0" defTabSz="28932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الوضع الوبائي</a:t>
                      </a:r>
                    </a:p>
                  </a:txBody>
                  <a:tcPr marL="45720" marR="45720" horzOverflow="overflow"/>
                </a:tc>
                <a:tc>
                  <a:txBody>
                    <a:bodyPr/>
                    <a:lstStyle/>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شوهدت عدة حالات مصابة بالإسهال المائي الحاد في وحدة الرعاية الصحية الأولية، أغلبها متوسطة الحدة. </a:t>
                      </a:r>
                    </a:p>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أحيلت حالتان فقط إلى مستشفى كاران العام في مطلع هذا الأسبوع.</a:t>
                      </a:r>
                    </a:p>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عدد حالات الإسهال لا </a:t>
                      </a:r>
                      <a:r>
                        <a:rPr lang="ar-EG" sz="1450" dirty="0">
                          <a:latin typeface="Sakkal Majalla" panose="02000000000000000000" pitchFamily="2" charset="-78"/>
                          <a:cs typeface="Sakkal Majalla" panose="02000000000000000000" pitchFamily="2" charset="-78"/>
                        </a:rPr>
                        <a:t>ي</a:t>
                      </a:r>
                      <a:r>
                        <a:rPr lang="ar" sz="1450" dirty="0">
                          <a:latin typeface="Sakkal Majalla" panose="02000000000000000000" pitchFamily="2" charset="-78"/>
                          <a:cs typeface="Sakkal Majalla" panose="02000000000000000000" pitchFamily="2" charset="-78"/>
                        </a:rPr>
                        <a:t>زال ضمن النطاق الطبيعي المتوقع في هذا الوقت من العام. </a:t>
                      </a:r>
                    </a:p>
                  </a:txBody>
                  <a:tcPr marL="45720" marR="45720" horzOverflow="overflow"/>
                </a:tc>
                <a:extLst>
                  <a:ext uri="{0D108BD9-81ED-4DB2-BD59-A6C34878D82A}">
                    <a16:rowId xmlns:a16="http://schemas.microsoft.com/office/drawing/2014/main" val="10003"/>
                  </a:ext>
                </a:extLst>
              </a:tr>
              <a:tr h="496612">
                <a:tc>
                  <a:txBody>
                    <a:bodyPr/>
                    <a:lstStyle/>
                    <a:p>
                      <a:pPr marL="88900" indent="0" defTabSz="28932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الإجراءات التي شُرع في تنفيذها</a:t>
                      </a:r>
                    </a:p>
                  </a:txBody>
                  <a:tcPr marL="45720" marR="45720" horzOverflow="overflow"/>
                </a:tc>
                <a:tc>
                  <a:txBody>
                    <a:bodyPr/>
                    <a:lstStyle/>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التدبير العلاجي للحالات</a:t>
                      </a:r>
                    </a:p>
                    <a:p>
                      <a:pPr marL="88900" indent="0" defTabSz="28932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 بدء الاستقصاء، والاتصال بالأطراف المعنية</a:t>
                      </a:r>
                    </a:p>
                  </a:txBody>
                  <a:tcPr marL="45720" marR="45720" horzOverflow="overflow"/>
                </a:tc>
                <a:extLst>
                  <a:ext uri="{0D108BD9-81ED-4DB2-BD59-A6C34878D82A}">
                    <a16:rowId xmlns:a16="http://schemas.microsoft.com/office/drawing/2014/main" val="10004"/>
                  </a:ext>
                </a:extLst>
              </a:tr>
              <a:tr h="496612">
                <a:tc>
                  <a:txBody>
                    <a:bodyPr/>
                    <a:lstStyle/>
                    <a:p>
                      <a:pPr marL="88900" indent="0" defTabSz="82296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الأطراف المعنية والتنسيق</a:t>
                      </a:r>
                    </a:p>
                  </a:txBody>
                  <a:tcPr marL="45720" marR="45720" horzOverflow="overflow"/>
                </a:tc>
                <a:tc>
                  <a:txBody>
                    <a:bodyPr/>
                    <a:lstStyle/>
                    <a:p>
                      <a:pPr marL="88900" indent="0" defTabSz="289320" rtl="1">
                        <a:defRPr sz="1800"/>
                      </a:pPr>
                      <a:r>
                        <a:rPr lang="ar" sz="1450">
                          <a:latin typeface="Sakkal Majalla" panose="02000000000000000000" pitchFamily="2" charset="-78"/>
                          <a:ea typeface="Source Sans Pro Regular"/>
                          <a:cs typeface="Sakkal Majalla" panose="02000000000000000000" pitchFamily="2" charset="-78"/>
                        </a:rPr>
                        <a:t>- مدير المستشفى
- المسؤول الصحي في وحدة الرعاية الصحية الأولية في سيان</a:t>
                      </a:r>
                    </a:p>
                  </a:txBody>
                  <a:tcPr marL="45720" marR="45720" horzOverflow="overflow"/>
                </a:tc>
                <a:extLst>
                  <a:ext uri="{0D108BD9-81ED-4DB2-BD59-A6C34878D82A}">
                    <a16:rowId xmlns:a16="http://schemas.microsoft.com/office/drawing/2014/main" val="10005"/>
                  </a:ext>
                </a:extLst>
              </a:tr>
              <a:tr h="496612">
                <a:tc>
                  <a:txBody>
                    <a:bodyPr/>
                    <a:lstStyle/>
                    <a:p>
                      <a:pPr marL="88900" indent="0" defTabSz="28932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التحديات</a:t>
                      </a:r>
                    </a:p>
                  </a:txBody>
                  <a:tcPr marL="45720" marR="45720" horzOverflow="overflow"/>
                </a:tc>
                <a:tc>
                  <a:txBody>
                    <a:bodyPr/>
                    <a:lstStyle/>
                    <a:p>
                      <a:pPr marL="88900" indent="0" defTabSz="289320" rtl="1">
                        <a:defRPr sz="1400">
                          <a:latin typeface="Source Sans Pro Regular"/>
                          <a:ea typeface="Source Sans Pro Regular"/>
                          <a:cs typeface="Source Sans Pro Regular"/>
                        </a:defRPr>
                      </a:pPr>
                      <a:r>
                        <a:rPr lang="ar" sz="1450">
                          <a:latin typeface="Sakkal Majalla" panose="02000000000000000000" pitchFamily="2" charset="-78"/>
                          <a:cs typeface="Sakkal Majalla" panose="02000000000000000000" pitchFamily="2" charset="-78"/>
                        </a:rPr>
                        <a:t>- بعض أجزاء في مقاطعة كاران واقعة تحت سيطرة متمردي ثاليب</a:t>
                      </a:r>
                    </a:p>
                    <a:p>
                      <a:pPr marL="88900" indent="0" defTabSz="289320" rtl="1">
                        <a:defRPr sz="1400">
                          <a:latin typeface="Source Sans Pro Regular"/>
                          <a:ea typeface="Source Sans Pro Regular"/>
                          <a:cs typeface="Source Sans Pro Regular"/>
                        </a:defRPr>
                      </a:pPr>
                      <a:r>
                        <a:rPr lang="ar" sz="1450">
                          <a:latin typeface="Sakkal Majalla" panose="02000000000000000000" pitchFamily="2" charset="-78"/>
                          <a:cs typeface="Sakkal Majalla" panose="02000000000000000000" pitchFamily="2" charset="-78"/>
                        </a:rPr>
                        <a:t>- نقص الموارد، ومنها الموارد البشرية</a:t>
                      </a:r>
                    </a:p>
                  </a:txBody>
                  <a:tcPr marL="45720" marR="45720" horzOverflow="overflow"/>
                </a:tc>
                <a:extLst>
                  <a:ext uri="{0D108BD9-81ED-4DB2-BD59-A6C34878D82A}">
                    <a16:rowId xmlns:a16="http://schemas.microsoft.com/office/drawing/2014/main" val="10006"/>
                  </a:ext>
                </a:extLst>
              </a:tr>
              <a:tr h="419991">
                <a:tc>
                  <a:txBody>
                    <a:bodyPr/>
                    <a:lstStyle/>
                    <a:p>
                      <a:pPr marL="88900" indent="0" defTabSz="822960" rtl="1">
                        <a:defRPr sz="1800"/>
                      </a:pPr>
                      <a:r>
                        <a:rPr lang="ar" sz="1450">
                          <a:latin typeface="Sakkal Majalla" panose="02000000000000000000" pitchFamily="2" charset="-78"/>
                          <a:ea typeface="Source Sans Pro Bold"/>
                          <a:cs typeface="Sakkal Majalla" panose="02000000000000000000" pitchFamily="2" charset="-78"/>
                          <a:sym typeface="Source Sans Pro Bold"/>
                        </a:rPr>
                        <a:t>الموارد اللازمة (وتشمل التوظيف)</a:t>
                      </a:r>
                    </a:p>
                  </a:txBody>
                  <a:tcPr marL="45720" marR="45720" horzOverflow="overflow"/>
                </a:tc>
                <a:tc>
                  <a:txBody>
                    <a:bodyPr/>
                    <a:lstStyle/>
                    <a:p>
                      <a:pPr marL="88900" indent="0" defTabSz="822960" rtl="1">
                        <a:defRPr sz="1400">
                          <a:latin typeface="Source Sans Pro Regular"/>
                          <a:ea typeface="Source Sans Pro Regular"/>
                          <a:cs typeface="Source Sans Pro Regular"/>
                        </a:defRPr>
                      </a:pPr>
                      <a:r>
                        <a:rPr lang="ar" sz="1450" dirty="0">
                          <a:latin typeface="Sakkal Majalla" panose="02000000000000000000" pitchFamily="2" charset="-78"/>
                          <a:cs typeface="Sakkal Majalla" panose="02000000000000000000" pitchFamily="2" charset="-78"/>
                        </a:rPr>
                        <a:t>العاملون في مرفق سيان الصحي، والإمدادات الطبية، والأدوات التشخيصية في وحدة الرعاية الصحية الأولية</a:t>
                      </a:r>
                    </a:p>
                  </a:txBody>
                  <a:tcPr marL="45720" marR="45720" horzOverflow="overflow"/>
                </a:tc>
                <a:extLst>
                  <a:ext uri="{0D108BD9-81ED-4DB2-BD59-A6C34878D82A}">
                    <a16:rowId xmlns:a16="http://schemas.microsoft.com/office/drawing/2014/main" val="10007"/>
                  </a:ext>
                </a:extLst>
              </a:tr>
            </a:tbl>
          </a:graphicData>
        </a:graphic>
      </p:graphicFrame>
      <p:sp>
        <p:nvSpPr>
          <p:cNvPr id="1089" name="TextBox 4"/>
          <p:cNvSpPr txBox="1"/>
          <p:nvPr/>
        </p:nvSpPr>
        <p:spPr>
          <a:xfrm>
            <a:off x="2942402" y="703356"/>
            <a:ext cx="6976872"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5. تقرير الحالة اليومية</a:t>
            </a:r>
            <a:endParaRPr lang="en-US" b="1"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B4E7835A-7A98-E179-483A-3F78B2FB13A1}"/>
              </a:ext>
            </a:extLst>
          </p:cNvPr>
          <p:cNvSpPr txBox="1"/>
          <p:nvPr/>
        </p:nvSpPr>
        <p:spPr>
          <a:xfrm>
            <a:off x="144000" y="24849"/>
            <a:ext cx="5425527"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(7)</a:t>
            </a:r>
          </a:p>
        </p:txBody>
      </p:sp>
      <p:sp>
        <p:nvSpPr>
          <p:cNvPr id="3" name="ZoneTexte 2">
            <a:extLst>
              <a:ext uri="{FF2B5EF4-FFF2-40B4-BE49-F238E27FC236}">
                <a16:creationId xmlns:a16="http://schemas.microsoft.com/office/drawing/2014/main" id="{BC4F01AE-B843-7DB7-53C6-89C88197F235}"/>
              </a:ext>
            </a:extLst>
          </p:cNvPr>
          <p:cNvSpPr txBox="1"/>
          <p:nvPr/>
        </p:nvSpPr>
        <p:spPr>
          <a:xfrm>
            <a:off x="1762432" y="6236110"/>
            <a:ext cx="8544232"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algn="ctr" rtl="1"/>
            <a:r>
              <a:rPr lang="ar">
                <a:solidFill>
                  <a:schemeClr val="accent2"/>
                </a:solidFill>
                <a:latin typeface="Sakkal Majalla" panose="02000000000000000000" pitchFamily="2" charset="-78"/>
                <a:ea typeface="Source Sans Pro Bold"/>
                <a:cs typeface="Sakkal Majalla" panose="02000000000000000000" pitchFamily="2" charset="-78"/>
                <a:sym typeface="Source Sans Pro Regular"/>
              </a:rPr>
              <a:t>ملاحظة: على المشاركين أن يضعوا/ يحدثوا مخرجاتهم، استنادًا إلى أحدث المعلومات بعد تلقي كل مُدخل من المُدخلات المعلوماتية. </a:t>
            </a:r>
            <a:endParaRPr lang="fr-FR" dirty="0">
              <a:solidFill>
                <a:schemeClr val="accent2"/>
              </a:solidFill>
              <a:latin typeface="Sakkal Majalla" panose="02000000000000000000" pitchFamily="2" charset="-78"/>
              <a:ea typeface="Source Sans Pro Bold"/>
              <a:cs typeface="Sakkal Majalla" panose="02000000000000000000" pitchFamily="2" charset="-78"/>
            </a:endParaRPr>
          </a:p>
        </p:txBody>
      </p:sp>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3" name="TextBox 8"/>
          <p:cNvSpPr txBox="1"/>
          <p:nvPr/>
        </p:nvSpPr>
        <p:spPr>
          <a:xfrm>
            <a:off x="1461150" y="3016433"/>
            <a:ext cx="9522500"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هناك شائعة منتشرة في المجتمع المحلي بأن </a:t>
            </a:r>
            <a:r>
              <a:rPr lang="ar-EG">
                <a:latin typeface="Sakkal Majalla" panose="02000000000000000000" pitchFamily="2" charset="-78"/>
                <a:cs typeface="Sakkal Majalla" panose="02000000000000000000" pitchFamily="2" charset="-78"/>
              </a:rPr>
              <a:t>«ث</a:t>
            </a:r>
            <a:r>
              <a:rPr>
                <a:latin typeface="Sakkal Majalla" panose="02000000000000000000" pitchFamily="2" charset="-78"/>
                <a:cs typeface="Sakkal Majalla" panose="02000000000000000000" pitchFamily="2" charset="-78"/>
              </a:rPr>
              <a:t>اليب</a:t>
            </a:r>
            <a:r>
              <a:rPr lang="ar-EG">
                <a:latin typeface="Sakkal Majalla" panose="02000000000000000000" pitchFamily="2" charset="-78"/>
                <a:cs typeface="Sakkal Majalla" panose="02000000000000000000" pitchFamily="2" charset="-78"/>
              </a:rPr>
              <a:t>» </a:t>
            </a:r>
            <a:r>
              <a:rPr>
                <a:latin typeface="Sakkal Majalla" panose="02000000000000000000" pitchFamily="2" charset="-78"/>
                <a:cs typeface="Sakkal Majalla" panose="02000000000000000000" pitchFamily="2" charset="-78"/>
              </a:rPr>
              <a:t>يسممون المياه لاستعادة سيطرتهم على القرية واحتلال مقاطعة كاران</a:t>
            </a:r>
            <a:r>
              <a:rPr lang="ar-EG">
                <a:latin typeface="Sakkal Majalla" panose="02000000000000000000" pitchFamily="2" charset="-78"/>
                <a:cs typeface="Sakkal Majalla" panose="02000000000000000000" pitchFamily="2" charset="-78"/>
              </a:rPr>
              <a:t>. </a:t>
            </a:r>
            <a:r>
              <a:rPr>
                <a:latin typeface="Sakkal Majalla" panose="02000000000000000000" pitchFamily="2" charset="-78"/>
                <a:cs typeface="Sakkal Majalla" panose="02000000000000000000" pitchFamily="2" charset="-78"/>
              </a:rPr>
              <a:t>وقد بدأت هذه الشائعة في الانتشار منذ نحو شهرين عندما هدد متمردو </a:t>
            </a:r>
            <a:r>
              <a:rPr lang="ar-EG">
                <a:latin typeface="Sakkal Majalla" panose="02000000000000000000" pitchFamily="2" charset="-78"/>
                <a:cs typeface="Sakkal Majalla" panose="02000000000000000000" pitchFamily="2" charset="-78"/>
              </a:rPr>
              <a:t>«</a:t>
            </a:r>
            <a:r>
              <a:rPr>
                <a:latin typeface="Sakkal Majalla" panose="02000000000000000000" pitchFamily="2" charset="-78"/>
                <a:cs typeface="Sakkal Majalla" panose="02000000000000000000" pitchFamily="2" charset="-78"/>
              </a:rPr>
              <a:t>ثاليب</a:t>
            </a:r>
            <a:r>
              <a:rPr lang="ar-EG">
                <a:latin typeface="Sakkal Majalla" panose="02000000000000000000" pitchFamily="2" charset="-78"/>
                <a:cs typeface="Sakkal Majalla" panose="02000000000000000000" pitchFamily="2" charset="-78"/>
              </a:rPr>
              <a:t>» </a:t>
            </a:r>
            <a:r>
              <a:rPr>
                <a:latin typeface="Sakkal Majalla" panose="02000000000000000000" pitchFamily="2" charset="-78"/>
                <a:cs typeface="Sakkal Majalla" panose="02000000000000000000" pitchFamily="2" charset="-78"/>
              </a:rPr>
              <a:t>بتسميم المياه، وهو ما أشك فيه إذ إنهم ليس لديهم القدرة التقنية التي تمكنهم من تنفيذ ذلك</a:t>
            </a:r>
            <a:r>
              <a:rPr lang="ar-EG">
                <a:latin typeface="Sakkal Majalla" panose="02000000000000000000" pitchFamily="2" charset="-78"/>
                <a:cs typeface="Sakkal Majalla" panose="02000000000000000000" pitchFamily="2" charset="-78"/>
              </a:rPr>
              <a:t>. </a:t>
            </a:r>
            <a:r>
              <a:rPr>
                <a:latin typeface="Sakkal Majalla" panose="02000000000000000000" pitchFamily="2" charset="-78"/>
                <a:cs typeface="Sakkal Majalla" panose="02000000000000000000" pitchFamily="2" charset="-78"/>
              </a:rPr>
              <a:t>وللأسف، فإن هذه الشائعة لا تزال منتشرة، ويصدقها كثيرٌ من الناس، لا سيما بعد رؤية العديد من الحالات في المجتمع المحلي</a:t>
            </a:r>
            <a:r>
              <a:rPr lang="ar-EG">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094" name="TextBox 4"/>
          <p:cNvSpPr txBox="1"/>
          <p:nvPr/>
        </p:nvSpPr>
        <p:spPr>
          <a:xfrm>
            <a:off x="1497150" y="2021025"/>
            <a:ext cx="9522501" cy="941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lnSpc>
                <a:spcPct val="115000"/>
              </a:lnSpc>
              <a:spcBef>
                <a:spcPts val="1000"/>
              </a:spcBef>
              <a:defRPr>
                <a:solidFill>
                  <a:srgbClr val="548235"/>
                </a:solidFill>
                <a:latin typeface="Source Sans Pro Bold"/>
                <a:ea typeface="Source Sans Pro Bold"/>
                <a:cs typeface="Source Sans Pro Bold"/>
                <a:sym typeface="Source Sans Pro Bold"/>
              </a:defRPr>
            </a:lvl1pPr>
          </a:lstStyle>
          <a:p>
            <a:pPr rtl="1"/>
            <a:r>
              <a:rPr lang="ar" sz="2400" b="1">
                <a:solidFill>
                  <a:srgbClr val="65A000"/>
                </a:solidFill>
                <a:latin typeface="Sakkal Majalla" panose="02000000000000000000" pitchFamily="2" charset="-78"/>
                <a:cs typeface="Sakkal Majalla" panose="02000000000000000000" pitchFamily="2" charset="-78"/>
              </a:rPr>
              <a:t>يتلقى فريق الاستجابة السريعة رسالة بريد إلكتروني من رئيس قسم مكافحة الأمراض السارية في مقاطعة كاران:</a:t>
            </a:r>
          </a:p>
        </p:txBody>
      </p:sp>
      <p:pic>
        <p:nvPicPr>
          <p:cNvPr id="1095" name="Picture 2" descr="Picture 2"/>
          <p:cNvPicPr>
            <a:picLocks noChangeAspect="1"/>
          </p:cNvPicPr>
          <p:nvPr/>
        </p:nvPicPr>
        <p:blipFill>
          <a:blip r:embed="rId2"/>
          <a:stretch>
            <a:fillRect/>
          </a:stretch>
        </p:blipFill>
        <p:spPr>
          <a:xfrm>
            <a:off x="0" y="0"/>
            <a:ext cx="4672585" cy="653143"/>
          </a:xfrm>
          <a:prstGeom prst="rect">
            <a:avLst/>
          </a:prstGeom>
          <a:ln w="12700">
            <a:miter lim="400000"/>
          </a:ln>
        </p:spPr>
      </p:pic>
      <p:sp>
        <p:nvSpPr>
          <p:cNvPr id="1096" name="TextBox 3"/>
          <p:cNvSpPr txBox="1"/>
          <p:nvPr/>
        </p:nvSpPr>
        <p:spPr>
          <a:xfrm>
            <a:off x="345150" y="1481025"/>
            <a:ext cx="1088647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الاستخدام المتعمد لأحد العوامل البيولوجية لتسميم مياه الشرب. </a:t>
            </a:r>
            <a:endParaRPr lang="en-US" b="1">
              <a:latin typeface="Sakkal Majalla" panose="02000000000000000000" pitchFamily="2" charset="-78"/>
              <a:cs typeface="Sakkal Majalla" panose="02000000000000000000" pitchFamily="2" charset="-78"/>
            </a:endParaRPr>
          </a:p>
        </p:txBody>
      </p:sp>
      <p:sp>
        <p:nvSpPr>
          <p:cNvPr id="1097" name="TextBox 5"/>
          <p:cNvSpPr txBox="1"/>
          <p:nvPr/>
        </p:nvSpPr>
        <p:spPr>
          <a:xfrm>
            <a:off x="144000" y="36000"/>
            <a:ext cx="5285232"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شائعة: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dirty="0">
                <a:solidFill>
                  <a:schemeClr val="bg1"/>
                </a:solidFill>
                <a:effectLst/>
                <a:latin typeface="Source Sans Pro" panose="020B0503030403020204" pitchFamily="34" charset="0"/>
                <a:ea typeface="Source Sans Pro" panose="020B0503030403020204" pitchFamily="34" charset="0"/>
              </a:rPr>
              <a:t>أسئلة</a:t>
            </a:r>
            <a:r>
              <a:rPr lang="ar-EG" sz="3200" b="1" dirty="0">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4109451365"/>
      </p:ext>
    </p:extLst>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0" name="Google Shape;308;p8"/>
          <p:cNvSpPr txBox="1">
            <a:spLocks noGrp="1"/>
          </p:cNvSpPr>
          <p:nvPr>
            <p:ph type="title"/>
          </p:nvPr>
        </p:nvSpPr>
        <p:spPr>
          <a:xfrm>
            <a:off x="285259" y="-123224"/>
            <a:ext cx="2728819" cy="1932377"/>
          </a:xfrm>
          <a:prstGeom prst="rect">
            <a:avLst/>
          </a:prstGeom>
        </p:spPr>
        <p:txBody>
          <a:bodyPr lIns="0" tIns="0" rIns="0" bIns="0" rtlCol="1">
            <a:normAutofit fontScale="90000"/>
          </a:bodyPr>
          <a:lstStyle/>
          <a:p>
            <a:pPr rtl="1"/>
            <a:endParaRPr lang="en-US"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a:t>
            </a:r>
            <a:br>
              <a:rPr lang="en-US"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تفعيل فريق الاستجابة السريعة</a:t>
            </a:r>
            <a:br>
              <a:rPr lang="en-US"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المُيسِّر</a:t>
            </a:r>
          </a:p>
        </p:txBody>
      </p:sp>
      <p:sp>
        <p:nvSpPr>
          <p:cNvPr id="1101" name="Google Shape;308;p8"/>
          <p:cNvSpPr txBox="1">
            <a:spLocks noGrp="1"/>
          </p:cNvSpPr>
          <p:nvPr>
            <p:ph type="body" idx="1"/>
          </p:nvPr>
        </p:nvSpPr>
        <p:spPr>
          <a:prstGeom prst="rect">
            <a:avLst/>
          </a:prstGeom>
        </p:spPr>
        <p:txBody>
          <a:bodyPr lIns="0" tIns="0" rIns="0" bIns="0" rtlCol="1"/>
          <a:lstStyle/>
          <a:p>
            <a:pPr rtl="1">
              <a:spcBef>
                <a:spcPts val="0"/>
              </a:spcBef>
              <a:defRPr sz="3200">
                <a:solidFill>
                  <a:srgbClr val="FFFFFF"/>
                </a:solidFill>
                <a:latin typeface="Source Sans Pro Bold"/>
                <a:ea typeface="Source Sans Pro Bold"/>
                <a:cs typeface="Source Sans Pro Bold"/>
                <a:sym typeface="Source Sans Pro Bold"/>
              </a:defRPr>
            </a:pPr>
            <a:endParaRPr dirty="0"/>
          </a:p>
          <a:p>
            <a:pPr rtl="1">
              <a:spcBef>
                <a:spcPts val="0"/>
              </a:spcBef>
              <a:defRPr sz="3200">
                <a:solidFill>
                  <a:srgbClr val="FFFFFF"/>
                </a:solidFill>
                <a:latin typeface="Source Sans Pro Bold"/>
                <a:ea typeface="Source Sans Pro Bold"/>
                <a:cs typeface="Source Sans Pro Bold"/>
                <a:sym typeface="Source Sans Pro Bold"/>
              </a:defRPr>
            </a:pPr>
            <a:r>
              <a:rPr lang="ar-AE" dirty="0"/>
              <a:t>سريعة</a:t>
            </a:r>
            <a:endParaRPr dirty="0"/>
          </a:p>
        </p:txBody>
      </p:sp>
      <p:grpSp>
        <p:nvGrpSpPr>
          <p:cNvPr id="1105" name="Picture 3"/>
          <p:cNvGrpSpPr/>
          <p:nvPr/>
        </p:nvGrpSpPr>
        <p:grpSpPr>
          <a:xfrm>
            <a:off x="5782645" y="2039111"/>
            <a:ext cx="2843304" cy="2843304"/>
            <a:chOff x="0" y="0"/>
            <a:chExt cx="2843302" cy="2843302"/>
          </a:xfrm>
        </p:grpSpPr>
        <p:sp>
          <p:nvSpPr>
            <p:cNvPr id="1103" name="Square"/>
            <p:cNvSpPr/>
            <p:nvPr/>
          </p:nvSpPr>
          <p:spPr>
            <a:xfrm>
              <a:off x="0" y="0"/>
              <a:ext cx="2843303" cy="2843303"/>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1104" name="image16.jpeg" descr="image16.jpeg"/>
            <p:cNvPicPr>
              <a:picLocks noChangeAspect="1"/>
            </p:cNvPicPr>
            <p:nvPr/>
          </p:nvPicPr>
          <p:blipFill>
            <a:blip r:embed="rId3"/>
            <a:stretch>
              <a:fillRect/>
            </a:stretch>
          </p:blipFill>
          <p:spPr>
            <a:xfrm>
              <a:off x="0" y="0"/>
              <a:ext cx="2843303" cy="2843303"/>
            </a:xfrm>
            <a:prstGeom prst="rect">
              <a:avLst/>
            </a:prstGeom>
            <a:ln w="12700" cap="flat">
              <a:noFill/>
              <a:miter lim="400000"/>
            </a:ln>
            <a:effectLst/>
          </p:spPr>
        </p:pic>
      </p:grpSp>
      <p:sp>
        <p:nvSpPr>
          <p:cNvPr id="1106" name="Rounded Rectangle 8"/>
          <p:cNvSpPr/>
          <p:nvPr/>
        </p:nvSpPr>
        <p:spPr>
          <a:xfrm rot="10800000" flipH="1">
            <a:off x="318933" y="1745040"/>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Content Placeholder 1"/>
          <p:cNvSpPr txBox="1">
            <a:spLocks noGrp="1"/>
          </p:cNvSpPr>
          <p:nvPr>
            <p:ph type="body" idx="1"/>
          </p:nvPr>
        </p:nvSpPr>
        <p:spPr>
          <a:xfrm>
            <a:off x="4045737" y="842965"/>
            <a:ext cx="7529515" cy="5546726"/>
          </a:xfrm>
          <a:prstGeom prst="rect">
            <a:avLst/>
          </a:prstGeom>
        </p:spPr>
        <p:txBody>
          <a:bodyPr rtlCol="1"/>
          <a:lstStyle/>
          <a:p>
            <a:pPr marL="360000" lvl="1" indent="-360000" rtl="1">
              <a:spcBef>
                <a:spcPts val="1200"/>
              </a:spcBef>
              <a:buClr>
                <a:srgbClr val="64A000"/>
              </a:buClr>
              <a:buAutoNum type="arabicPeriod"/>
              <a:defRPr>
                <a:latin typeface="Arial"/>
                <a:ea typeface="Arial"/>
                <a:cs typeface="Arial"/>
                <a:sym typeface="Arial"/>
              </a:defRPr>
            </a:pP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وسماته</a:t>
            </a:r>
            <a:r>
              <a:rPr dirty="0">
                <a:latin typeface="Sakkal Majalla" panose="02000000000000000000" pitchFamily="2" charset="-78"/>
                <a:cs typeface="Sakkal Majalla" panose="02000000000000000000" pitchFamily="2" charset="-78"/>
              </a:rPr>
              <a:t>.</a:t>
            </a:r>
          </a:p>
          <a:p>
            <a:pPr marL="360000" lvl="1" indent="-360000" rtl="1">
              <a:spcBef>
                <a:spcPts val="1200"/>
              </a:spcBef>
              <a:buClr>
                <a:srgbClr val="64A000"/>
              </a:buClr>
              <a:buAutoNum type="arabicPeriod"/>
              <a:defRPr>
                <a:latin typeface="Arial"/>
                <a:ea typeface="Arial"/>
                <a:cs typeface="Arial"/>
                <a:sym typeface="Arial"/>
              </a:defRPr>
            </a:pP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a:t>
            </a:r>
          </a:p>
          <a:p>
            <a:pPr marL="360000" lvl="1" indent="-360000" rtl="1">
              <a:spcBef>
                <a:spcPts val="1200"/>
              </a:spcBef>
              <a:buClr>
                <a:srgbClr val="64A000"/>
              </a:buClr>
              <a:buAutoNum type="arabicPeriod"/>
              <a:defRPr>
                <a:latin typeface="Arial"/>
                <a:ea typeface="Arial"/>
                <a:cs typeface="Arial"/>
                <a:sym typeface="Arial"/>
              </a:defRPr>
            </a:pPr>
            <a:r>
              <a:rPr err="1">
                <a:latin typeface="Sakkal Majalla" panose="02000000000000000000" pitchFamily="2" charset="-78"/>
                <a:cs typeface="Sakkal Majalla" panose="02000000000000000000" pitchFamily="2" charset="-78"/>
              </a:rPr>
              <a:t>الأحداث</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القصة</a:t>
            </a:r>
            <a:r>
              <a:rPr dirty="0">
                <a:latin typeface="Sakkal Majalla" panose="02000000000000000000" pitchFamily="2" charset="-78"/>
                <a:cs typeface="Sakkal Majalla" panose="02000000000000000000" pitchFamily="2" charset="-78"/>
              </a:rPr>
              <a:t>.</a:t>
            </a:r>
          </a:p>
          <a:p>
            <a:pPr marL="360000" lvl="1" indent="-360000" rtl="1">
              <a:spcBef>
                <a:spcPts val="1200"/>
              </a:spcBef>
              <a:buClr>
                <a:srgbClr val="64A000"/>
              </a:buClr>
              <a:buAutoNum type="arabicPeriod"/>
            </a:pPr>
            <a:r>
              <a:rPr dirty="0" err="1">
                <a:latin typeface="Sakkal Majalla" panose="02000000000000000000" pitchFamily="2" charset="-78"/>
                <a:cs typeface="Sakkal Majalla" panose="02000000000000000000" pitchFamily="2" charset="-78"/>
              </a:rPr>
              <a:t>أدوار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التيسير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60000" lvl="1" indent="-360000" rtl="1">
              <a:spcBef>
                <a:spcPts val="1200"/>
              </a:spcBef>
              <a:buClr>
                <a:srgbClr val="64A000"/>
              </a:buClr>
              <a:buAutoNum type="arabicPeriod"/>
            </a:pP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60000" lvl="1" indent="-360000" rtl="1">
              <a:spcBef>
                <a:spcPts val="1200"/>
              </a:spcBef>
              <a:buClr>
                <a:srgbClr val="64A000"/>
              </a:buClr>
              <a:buAutoNum type="arabicPeriod"/>
            </a:pP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60000" lvl="1" indent="-360000" rtl="1">
              <a:spcBef>
                <a:spcPts val="1200"/>
              </a:spcBef>
              <a:buClr>
                <a:srgbClr val="64A000"/>
              </a:buClr>
              <a:buAutoNum type="arabicPeriod"/>
            </a:pPr>
            <a:r>
              <a:rPr err="1">
                <a:latin typeface="Sakkal Majalla" panose="02000000000000000000" pitchFamily="2" charset="-78"/>
                <a:cs typeface="Sakkal Majalla" panose="02000000000000000000" pitchFamily="2" charset="-78"/>
              </a:rPr>
              <a:t>المراحل</a:t>
            </a:r>
            <a:r>
              <a:rPr>
                <a:latin typeface="Sakkal Majalla" panose="02000000000000000000" pitchFamily="2" charset="-78"/>
                <a:cs typeface="Sakkal Majalla" panose="02000000000000000000" pitchFamily="2" charset="-78"/>
              </a:rPr>
              <a:t> </a:t>
            </a:r>
            <a:r>
              <a:rPr lang="ar-EG">
                <a:latin typeface="Sakkal Majalla" panose="02000000000000000000" pitchFamily="2" charset="-78"/>
                <a:cs typeface="Sakkal Majalla" panose="02000000000000000000" pitchFamily="2" charset="-78"/>
              </a:rPr>
              <a:t>الرئيسية</a:t>
            </a:r>
            <a:r>
              <a:rPr>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لتيسير</a:t>
            </a:r>
            <a:r>
              <a:rPr dirty="0">
                <a:latin typeface="Sakkal Majalla" panose="02000000000000000000" pitchFamily="2" charset="-78"/>
                <a:cs typeface="Sakkal Majalla" panose="02000000000000000000" pitchFamily="2" charset="-78"/>
              </a:rPr>
              <a:t> </a:t>
            </a:r>
            <a:r>
              <a:rPr err="1">
                <a:latin typeface="Sakkal Majalla" panose="02000000000000000000" pitchFamily="2" charset="-78"/>
                <a:cs typeface="Sakkal Majalla" panose="02000000000000000000" pitchFamily="2" charset="-78"/>
              </a:rPr>
              <a:t>تمرين</a:t>
            </a:r>
            <a:r>
              <a:rPr>
                <a:latin typeface="Sakkal Majalla" panose="02000000000000000000" pitchFamily="2" charset="-78"/>
                <a:cs typeface="Sakkal Majalla" panose="02000000000000000000" pitchFamily="2" charset="-78"/>
              </a:rPr>
              <a:t> فريق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37" name="Rectangle 2"/>
          <p:cNvSpPr txBox="1"/>
          <p:nvPr/>
        </p:nvSpPr>
        <p:spPr>
          <a:xfrm>
            <a:off x="393163" y="1575960"/>
            <a:ext cx="2340002"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a:latin typeface="Sakkal Majalla" panose="02000000000000000000" pitchFamily="2" charset="-78"/>
                <a:cs typeface="Sakkal Majalla" panose="02000000000000000000" pitchFamily="2" charset="-78"/>
              </a:rPr>
              <a:t>عناصر العرض</a:t>
            </a:r>
          </a:p>
        </p:txBody>
      </p:sp>
      <p:sp>
        <p:nvSpPr>
          <p:cNvPr id="2" name="Rounded Rectangle 8">
            <a:extLst>
              <a:ext uri="{FF2B5EF4-FFF2-40B4-BE49-F238E27FC236}">
                <a16:creationId xmlns:a16="http://schemas.microsoft.com/office/drawing/2014/main" id="{E9EC6071-3D63-863C-7FDA-DEF3E4E61179}"/>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1" name="Title 1"/>
          <p:cNvSpPr txBox="1">
            <a:spLocks noGrp="1"/>
          </p:cNvSpPr>
          <p:nvPr>
            <p:ph type="title"/>
          </p:nvPr>
        </p:nvSpPr>
        <p:spPr>
          <a:xfrm>
            <a:off x="155152" y="80605"/>
            <a:ext cx="5227340" cy="6987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الإعداد للجلسة </a:t>
            </a:r>
            <a:r>
              <a:rPr lang="fr-FR" b="1" dirty="0">
                <a:latin typeface="Sakkal Majalla" panose="02000000000000000000" pitchFamily="2" charset="-78"/>
                <a:cs typeface="Sakkal Majalla" panose="02000000000000000000" pitchFamily="2" charset="-78"/>
              </a:rPr>
              <a:t>C1</a:t>
            </a:r>
            <a:endParaRPr lang="en-US"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2D9F7CD1-251A-75B1-EDA5-39F81EF48409}"/>
              </a:ext>
            </a:extLst>
          </p:cNvPr>
          <p:cNvSpPr txBox="1"/>
          <p:nvPr/>
        </p:nvSpPr>
        <p:spPr>
          <a:xfrm>
            <a:off x="1440000" y="1080000"/>
            <a:ext cx="9317620" cy="51398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37242" rtl="1">
              <a:spcBef>
                <a:spcPts val="200"/>
              </a:spcBef>
              <a:defRPr sz="1968">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تجهيز القاعة:</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قاعة الجلسة العامة</a:t>
            </a:r>
            <a:r>
              <a:rPr lang="ar-EG" sz="2200" dirty="0">
                <a:latin typeface="Sakkal Majalla" panose="02000000000000000000" pitchFamily="2" charset="-78"/>
                <a:cs typeface="Sakkal Majalla" panose="02000000000000000000" pitchFamily="2" charset="-78"/>
              </a:rPr>
              <a:t>.</a:t>
            </a:r>
            <a:endParaRPr lang="hu-HU" sz="2200" dirty="0">
              <a:latin typeface="Sakkal Majalla" panose="02000000000000000000" pitchFamily="2" charset="-78"/>
              <a:cs typeface="Sakkal Majalla" panose="02000000000000000000" pitchFamily="2" charset="-78"/>
            </a:endParaRPr>
          </a:p>
          <a:p>
            <a:pPr defTabSz="237242" rtl="1">
              <a:spcBef>
                <a:spcPts val="200"/>
              </a:spcBef>
              <a:buClr>
                <a:srgbClr val="65A000"/>
              </a:buClr>
              <a:buSzPct val="100000"/>
              <a:defRPr sz="1968"/>
            </a:pPr>
            <a:r>
              <a:rPr lang="ar" sz="2200" b="1" dirty="0">
                <a:solidFill>
                  <a:srgbClr val="65A000"/>
                </a:solidFill>
                <a:latin typeface="Sakkal Majalla" panose="02000000000000000000" pitchFamily="2" charset="-78"/>
                <a:cs typeface="Sakkal Majalla" panose="02000000000000000000" pitchFamily="2" charset="-78"/>
              </a:rPr>
              <a:t>اللوجستيات:</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تُطبع التعليمات والملاحق الخاصة بالجلسة </a:t>
            </a:r>
            <a:r>
              <a:rPr lang="fr-FR" sz="2200" dirty="0">
                <a:latin typeface="Sakkal Majalla" panose="02000000000000000000" pitchFamily="2" charset="-78"/>
                <a:cs typeface="Sakkal Majalla" panose="02000000000000000000" pitchFamily="2" charset="-78"/>
              </a:rPr>
              <a:t>C1</a:t>
            </a:r>
            <a:r>
              <a:rPr lang="ar" sz="2200" dirty="0">
                <a:latin typeface="Sakkal Majalla" panose="02000000000000000000" pitchFamily="2" charset="-78"/>
                <a:cs typeface="Sakkal Majalla" panose="02000000000000000000" pitchFamily="2" charset="-78"/>
              </a:rPr>
              <a:t> لتوزع على جميع المشاركين.</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يُطبع الجدول الزمني المُفصل للتمرين على المهارات ليوزع على مُدربي الفِرَق.</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يُطبع نص تمثيل الأدوار لممثلي الأدوار (في دليل المُيسِّرين)</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تُطبع رسالة البريد الإلكتروني الأولى من رئيس قسم مكافحة الأمراض السارية في مقاطعة كاران. </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هاتفان محمولان بهما رصيد لإجراء مكالمات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تُطبع رسالة البريد الإلكتروني الثانية من رئيس قسم مكافحة الأمراض السارية في مقاطعة كاران (لتوزع بعد استخلاص المعلومات من الجلسة </a:t>
            </a:r>
            <a:r>
              <a:rPr lang="fr-FR" sz="2200" dirty="0">
                <a:latin typeface="Sakkal Majalla" panose="02000000000000000000" pitchFamily="2" charset="-78"/>
                <a:cs typeface="Sakkal Majalla" panose="02000000000000000000" pitchFamily="2" charset="-78"/>
              </a:rPr>
              <a:t>C1</a:t>
            </a:r>
            <a:r>
              <a:rPr lang="ar" sz="2200" dirty="0">
                <a:latin typeface="Sakkal Majalla" panose="02000000000000000000" pitchFamily="2" charset="-78"/>
                <a:cs typeface="Sakkal Majalla" panose="02000000000000000000" pitchFamily="2" charset="-78"/>
              </a:rPr>
              <a:t>).</a:t>
            </a:r>
            <a:endParaRPr lang="hu-HU" sz="2200" dirty="0">
              <a:latin typeface="Sakkal Majalla" panose="02000000000000000000" pitchFamily="2" charset="-78"/>
              <a:cs typeface="Sakkal Majalla" panose="02000000000000000000" pitchFamily="2" charset="-78"/>
            </a:endParaRPr>
          </a:p>
          <a:p>
            <a:pPr defTabSz="237242" rtl="1">
              <a:spcBef>
                <a:spcPts val="200"/>
              </a:spcBef>
              <a:buClr>
                <a:srgbClr val="65A000"/>
              </a:buClr>
              <a:buSzPct val="100000"/>
              <a:defRPr sz="1968"/>
            </a:pPr>
            <a:r>
              <a:rPr lang="ar" sz="2200" b="1" dirty="0">
                <a:solidFill>
                  <a:srgbClr val="65A000"/>
                </a:solidFill>
                <a:latin typeface="Sakkal Majalla" panose="02000000000000000000" pitchFamily="2" charset="-78"/>
                <a:cs typeface="Sakkal Majalla" panose="02000000000000000000" pitchFamily="2" charset="-78"/>
              </a:rPr>
              <a:t>تمثيل الأدوار:</a:t>
            </a: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مدير المستشفى (مكالمة هاتفية)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197317" indent="-197317" defTabSz="237242" rtl="1">
              <a:spcBef>
                <a:spcPts val="200"/>
              </a:spcBef>
              <a:buClr>
                <a:srgbClr val="65A000"/>
              </a:buClr>
              <a:buSzPct val="100000"/>
              <a:buChar char="•"/>
              <a:defRPr sz="1968"/>
            </a:pPr>
            <a:r>
              <a:rPr lang="ar" sz="2200" dirty="0">
                <a:latin typeface="Sakkal Majalla" panose="02000000000000000000" pitchFamily="2" charset="-78"/>
                <a:cs typeface="Sakkal Majalla" panose="02000000000000000000" pitchFamily="2" charset="-78"/>
              </a:rPr>
              <a:t>رئيس قسم مكافحة الأمراض السارية في مقاطعة كاران (مكالمة هاتفية)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22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483B9A-9A57-BB51-E343-BA2CF8A3E90C}"/>
              </a:ext>
            </a:extLst>
          </p:cNvPr>
          <p:cNvSpPr txBox="1">
            <a:spLocks noGrp="1"/>
          </p:cNvSpPr>
          <p:nvPr>
            <p:ph type="title"/>
          </p:nvPr>
        </p:nvSpPr>
        <p:spPr>
          <a:xfrm>
            <a:off x="144000" y="-15954"/>
            <a:ext cx="6296903" cy="6461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C1</a:t>
            </a:r>
            <a:r>
              <a:rPr lang="ar" b="1" dirty="0">
                <a:latin typeface="Sakkal Majalla" panose="02000000000000000000" pitchFamily="2" charset="-78"/>
                <a:cs typeface="Sakkal Majalla" panose="02000000000000000000" pitchFamily="2" charset="-78"/>
              </a:rPr>
              <a:t>، واستخلاص المعلومات منها</a:t>
            </a:r>
          </a:p>
        </p:txBody>
      </p:sp>
      <p:sp>
        <p:nvSpPr>
          <p:cNvPr id="3" name="Szövegdoboz 2">
            <a:extLst>
              <a:ext uri="{FF2B5EF4-FFF2-40B4-BE49-F238E27FC236}">
                <a16:creationId xmlns:a16="http://schemas.microsoft.com/office/drawing/2014/main" id="{E0E7EF00-A134-81AF-9C4D-01A10B689139}"/>
              </a:ext>
            </a:extLst>
          </p:cNvPr>
          <p:cNvSpPr txBox="1"/>
          <p:nvPr/>
        </p:nvSpPr>
        <p:spPr>
          <a:xfrm>
            <a:off x="1440000" y="1028046"/>
            <a:ext cx="9352344" cy="47397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48815" rtl="1">
              <a:spcBef>
                <a:spcPts val="200"/>
              </a:spcBef>
              <a:defRPr sz="2064">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التيسير:</a:t>
            </a:r>
          </a:p>
          <a:p>
            <a:pPr marL="288000" indent="-288000" defTabSz="248815" rtl="1">
              <a:spcBef>
                <a:spcPts val="200"/>
              </a:spcBef>
              <a:buClr>
                <a:srgbClr val="65A000"/>
              </a:buClr>
              <a:buSzPct val="100000"/>
              <a:buAutoNum type="arabicPeriod"/>
              <a:defRPr sz="2064"/>
            </a:pPr>
            <a:r>
              <a:rPr lang="ar-EG" sz="2200" dirty="0">
                <a:latin typeface="Sakkal Majalla" panose="02000000000000000000" pitchFamily="2" charset="-78"/>
                <a:cs typeface="Sakkal Majalla" panose="02000000000000000000" pitchFamily="2" charset="-78"/>
              </a:rPr>
              <a:t>وزِّع</a:t>
            </a:r>
            <a:r>
              <a:rPr lang="ar" sz="2200" dirty="0">
                <a:latin typeface="Sakkal Majalla" panose="02000000000000000000" pitchFamily="2" charset="-78"/>
                <a:cs typeface="Sakkal Majalla" panose="02000000000000000000" pitchFamily="2" charset="-78"/>
              </a:rPr>
              <a:t> التعليمات والملاحق الخاصة بالجلسة</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سلِّط الضوء على المخرجات المتوقعة لهذه الجلسة.</a:t>
            </a: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وضّ</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ح المُخرج المكلف به كل فريق، وكيف يُتوقع منهم تقديمه.</a:t>
            </a: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تأكد من ف</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هم كل شخص للمهام المُسندة إليه.</a:t>
            </a: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وضِّح مقدار الوقت المُخصص للانتهاء من المُخرجات.</a:t>
            </a:r>
          </a:p>
          <a:p>
            <a:pPr marL="288000" indent="-288000" defTabSz="248815" rtl="1">
              <a:spcBef>
                <a:spcPts val="200"/>
              </a:spcBef>
              <a:buClr>
                <a:srgbClr val="65A000"/>
              </a:buClr>
              <a:buSzPct val="100000"/>
              <a:buAutoNum type="arabicPeriod"/>
              <a:defRPr sz="2064"/>
            </a:pPr>
            <a:r>
              <a:rPr lang="ar" sz="2200" dirty="0">
                <a:latin typeface="Sakkal Majalla" panose="02000000000000000000" pitchFamily="2" charset="-78"/>
                <a:cs typeface="Sakkal Majalla" panose="02000000000000000000" pitchFamily="2" charset="-78"/>
              </a:rPr>
              <a:t>يُذك</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ّر مدربو الفِرَق بالوقت المتبقي لاستكمال المُخرجات</a:t>
            </a:r>
            <a:r>
              <a:rPr lang="ar-EG" sz="2200" dirty="0">
                <a:latin typeface="Sakkal Majalla" panose="02000000000000000000" pitchFamily="2" charset="-78"/>
                <a:cs typeface="Sakkal Majalla" panose="02000000000000000000" pitchFamily="2" charset="-78"/>
              </a:rPr>
              <a:t>.</a:t>
            </a:r>
            <a:endParaRPr lang="en-US" sz="2200" dirty="0">
              <a:latin typeface="Sakkal Majalla" panose="02000000000000000000" pitchFamily="2" charset="-78"/>
              <a:cs typeface="Sakkal Majalla" panose="02000000000000000000" pitchFamily="2" charset="-78"/>
            </a:endParaRPr>
          </a:p>
          <a:p>
            <a:pPr defTabSz="248815" rtl="1">
              <a:spcBef>
                <a:spcPts val="200"/>
              </a:spcBef>
              <a:defRPr sz="2064">
                <a:solidFill>
                  <a:schemeClr val="accent6"/>
                </a:solidFill>
                <a:latin typeface="Source Sans Pro Bold"/>
                <a:ea typeface="Source Sans Pro Bold"/>
                <a:cs typeface="Source Sans Pro Bold"/>
                <a:sym typeface="Source Sans Pro Bold"/>
              </a:defRPr>
            </a:pPr>
            <a:r>
              <a:rPr lang="ar" sz="2200" b="1" dirty="0">
                <a:solidFill>
                  <a:srgbClr val="65A000"/>
                </a:solidFill>
                <a:latin typeface="Sakkal Majalla" panose="02000000000000000000" pitchFamily="2" charset="-78"/>
                <a:cs typeface="Sakkal Majalla" panose="02000000000000000000" pitchFamily="2" charset="-78"/>
              </a:rPr>
              <a:t>استخلاص المعلومات:</a:t>
            </a:r>
          </a:p>
          <a:p>
            <a:pPr defTabSz="248815" rtl="1">
              <a:spcBef>
                <a:spcPts val="200"/>
              </a:spcBef>
              <a:buClr>
                <a:srgbClr val="65A000"/>
              </a:buClr>
              <a:defRPr sz="2064"/>
            </a:pPr>
            <a:r>
              <a:rPr lang="ar" sz="2200" dirty="0">
                <a:latin typeface="Sakkal Majalla" panose="02000000000000000000" pitchFamily="2" charset="-78"/>
                <a:cs typeface="Sakkal Majalla" panose="02000000000000000000" pitchFamily="2" charset="-78"/>
              </a:rPr>
              <a:t>اطلب من إحدى الفِرَق تقديم أحد المخرجات، واطلب من الآخرين إكمال المُخرج و/ أو التعليق عليه.</a:t>
            </a:r>
          </a:p>
          <a:p>
            <a:pPr defTabSz="248815" rtl="1">
              <a:spcBef>
                <a:spcPts val="200"/>
              </a:spcBef>
              <a:buClr>
                <a:srgbClr val="65A000"/>
              </a:buClr>
              <a:defRPr sz="2064"/>
            </a:pPr>
            <a:r>
              <a:rPr lang="ar" sz="2200" dirty="0">
                <a:latin typeface="Sakkal Majalla" panose="02000000000000000000" pitchFamily="2" charset="-78"/>
                <a:cs typeface="Sakkal Majalla" panose="02000000000000000000" pitchFamily="2" charset="-78"/>
              </a:rPr>
              <a:t>اعرض شرائح استخلاص المعلومات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defTabSz="248815" rtl="1">
              <a:spcBef>
                <a:spcPts val="200"/>
              </a:spcBef>
              <a:buClr>
                <a:srgbClr val="65A000"/>
              </a:buClr>
              <a:defRPr sz="2064"/>
            </a:pPr>
            <a:r>
              <a:rPr lang="ar" sz="2200" dirty="0">
                <a:latin typeface="Sakkal Majalla" panose="02000000000000000000" pitchFamily="2" charset="-78"/>
                <a:cs typeface="Sakkal Majalla" panose="02000000000000000000" pitchFamily="2" charset="-78"/>
              </a:rPr>
              <a:t>أجب عن الأسئلة، إن وُجدت</a:t>
            </a:r>
            <a:r>
              <a:rPr lang="ar-EG" sz="2200" dirty="0">
                <a:latin typeface="Sakkal Majalla" panose="02000000000000000000" pitchFamily="2" charset="-78"/>
                <a:cs typeface="Sakkal Majalla" panose="02000000000000000000" pitchFamily="2" charset="-78"/>
              </a:rPr>
              <a:t>.</a:t>
            </a:r>
            <a:endParaRPr lang="ar" sz="22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DC10676-A69D-E73D-A1F1-97D93B71C8B5}"/>
              </a:ext>
            </a:extLst>
          </p:cNvPr>
          <p:cNvSpPr txBox="1">
            <a:spLocks/>
          </p:cNvSpPr>
          <p:nvPr/>
        </p:nvSpPr>
        <p:spPr>
          <a:xfrm>
            <a:off x="144000" y="0"/>
            <a:ext cx="8185961"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الجدول الزمني المُفصل للتمرين على المهارات، الجلسة </a:t>
            </a:r>
            <a:r>
              <a:rPr lang="fr-FR" b="1" dirty="0">
                <a:latin typeface="Sakkal Majalla" panose="02000000000000000000" pitchFamily="2" charset="-78"/>
                <a:cs typeface="Sakkal Majalla" panose="02000000000000000000" pitchFamily="2" charset="-78"/>
              </a:rPr>
              <a:t>C1</a:t>
            </a:r>
            <a:endParaRPr lang="en-US" b="1" dirty="0">
              <a:latin typeface="Sakkal Majalla" panose="02000000000000000000" pitchFamily="2" charset="-78"/>
              <a:cs typeface="Sakkal Majalla" panose="02000000000000000000" pitchFamily="2" charset="-78"/>
            </a:endParaRPr>
          </a:p>
        </p:txBody>
      </p:sp>
      <p:pic>
        <p:nvPicPr>
          <p:cNvPr id="2" name="Image 1" descr="Une image contenant texte, capture d’écran, Police, nombre&#10;&#10;Description générée automatiquement">
            <a:extLst>
              <a:ext uri="{FF2B5EF4-FFF2-40B4-BE49-F238E27FC236}">
                <a16:creationId xmlns:a16="http://schemas.microsoft.com/office/drawing/2014/main" id="{D2C9B8F2-54F3-3638-49BE-97A7A3112D9E}"/>
              </a:ext>
            </a:extLst>
          </p:cNvPr>
          <p:cNvPicPr>
            <a:picLocks noChangeAspect="1"/>
          </p:cNvPicPr>
          <p:nvPr/>
        </p:nvPicPr>
        <p:blipFill>
          <a:blip r:embed="rId2"/>
          <a:stretch>
            <a:fillRect/>
          </a:stretch>
        </p:blipFill>
        <p:spPr>
          <a:xfrm>
            <a:off x="442585" y="2068075"/>
            <a:ext cx="11306831" cy="2721850"/>
          </a:xfrm>
          <a:prstGeom prst="rect">
            <a:avLst/>
          </a:prstGeom>
        </p:spPr>
      </p:pic>
    </p:spTree>
  </p:cSld>
  <p:clrMapOvr>
    <a:masterClrMapping/>
  </p:clrMapOvr>
  <p:transition spd="med"/>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2" name="Picture 6" descr="Picture 6"/>
          <p:cNvPicPr>
            <a:picLocks noChangeAspect="1"/>
          </p:cNvPicPr>
          <p:nvPr/>
        </p:nvPicPr>
        <p:blipFill>
          <a:blip r:embed="rId3"/>
          <a:stretch>
            <a:fillRect/>
          </a:stretch>
        </p:blipFill>
        <p:spPr>
          <a:xfrm>
            <a:off x="5947238" y="2084833"/>
            <a:ext cx="2803571" cy="2803570"/>
          </a:xfrm>
          <a:prstGeom prst="rect">
            <a:avLst/>
          </a:prstGeom>
          <a:ln w="12700">
            <a:miter lim="400000"/>
          </a:ln>
        </p:spPr>
      </p:pic>
      <p:sp>
        <p:nvSpPr>
          <p:cNvPr id="1123" name="Google Shape;308;p8"/>
          <p:cNvSpPr txBox="1">
            <a:spLocks noGrp="1"/>
          </p:cNvSpPr>
          <p:nvPr>
            <p:ph type="title"/>
          </p:nvPr>
        </p:nvSpPr>
        <p:spPr>
          <a:xfrm>
            <a:off x="-19296" y="-101919"/>
            <a:ext cx="3270705" cy="2179259"/>
          </a:xfrm>
          <a:prstGeom prst="rect">
            <a:avLst/>
          </a:prstGeom>
        </p:spPr>
        <p:txBody>
          <a:bodyPr lIns="0" tIns="0" rIns="0" bIns="0" rtlCol="1">
            <a:normAutofit/>
          </a:bodyPr>
          <a:lstStyle/>
          <a:p>
            <a:pPr defTabSz="269067" rtl="1">
              <a:defRPr sz="2976"/>
            </a:pPr>
            <a:endParaRPr dirty="0">
              <a:latin typeface="Sakkal Majalla" panose="02000000000000000000" pitchFamily="2" charset="-78"/>
              <a:cs typeface="Sakkal Majalla" panose="02000000000000000000" pitchFamily="2" charset="-78"/>
            </a:endParaRPr>
          </a:p>
          <a:p>
            <a:pPr defTabSz="269067" rtl="1">
              <a:defRPr sz="2976"/>
            </a:pPr>
            <a:r>
              <a:rPr lang="ar" sz="2950" b="1" dirty="0">
                <a:latin typeface="Sakkal Majalla" panose="02000000000000000000" pitchFamily="2" charset="-78"/>
                <a:cs typeface="Sakkal Majalla" panose="02000000000000000000" pitchFamily="2" charset="-78"/>
              </a:rPr>
              <a:t>الجلسة </a:t>
            </a:r>
            <a:r>
              <a:rPr lang="fr-FR" sz="2950" b="1" dirty="0">
                <a:latin typeface="Sakkal Majalla" panose="02000000000000000000" pitchFamily="2" charset="-78"/>
                <a:cs typeface="Sakkal Majalla" panose="02000000000000000000" pitchFamily="2" charset="-78"/>
              </a:rPr>
              <a:t>C2</a:t>
            </a:r>
            <a:r>
              <a:rPr lang="ar" sz="2950" b="1" dirty="0">
                <a:latin typeface="Sakkal Majalla" panose="02000000000000000000" pitchFamily="2" charset="-78"/>
                <a:cs typeface="Sakkal Majalla" panose="02000000000000000000" pitchFamily="2" charset="-78"/>
              </a:rPr>
              <a:t>: </a:t>
            </a:r>
            <a:endParaRPr sz="2950" b="1" dirty="0">
              <a:latin typeface="Sakkal Majalla" panose="02000000000000000000" pitchFamily="2" charset="-78"/>
              <a:cs typeface="Sakkal Majalla" panose="02000000000000000000" pitchFamily="2" charset="-78"/>
            </a:endParaRPr>
          </a:p>
          <a:p>
            <a:pPr defTabSz="269067" rtl="1">
              <a:defRPr sz="2976"/>
            </a:pPr>
            <a:r>
              <a:rPr lang="ar" sz="2950" b="1" dirty="0">
                <a:latin typeface="Sakkal Majalla" panose="02000000000000000000" pitchFamily="2" charset="-78"/>
                <a:cs typeface="Sakkal Majalla" panose="02000000000000000000" pitchFamily="2" charset="-78"/>
              </a:rPr>
              <a:t>في مستشفى كاران، مقابلة مع الطاقم الطبي</a:t>
            </a:r>
            <a:br>
              <a:rPr lang="fr-FR" sz="2950" b="1" dirty="0">
                <a:latin typeface="Sakkal Majalla" panose="02000000000000000000" pitchFamily="2" charset="-78"/>
                <a:cs typeface="Sakkal Majalla" panose="02000000000000000000" pitchFamily="2" charset="-78"/>
              </a:rPr>
            </a:br>
            <a:r>
              <a:rPr lang="ar" sz="2950" b="1" dirty="0">
                <a:latin typeface="Sakkal Majalla" panose="02000000000000000000" pitchFamily="2" charset="-78"/>
                <a:cs typeface="Sakkal Majalla" panose="02000000000000000000" pitchFamily="2" charset="-78"/>
              </a:rPr>
              <a:t>قبعة المشارك</a:t>
            </a:r>
            <a:endParaRPr sz="2950" b="1" dirty="0" err="1">
              <a:latin typeface="Sakkal Majalla" panose="02000000000000000000" pitchFamily="2" charset="-78"/>
              <a:cs typeface="Sakkal Majalla" panose="02000000000000000000" pitchFamily="2" charset="-78"/>
            </a:endParaRPr>
          </a:p>
        </p:txBody>
      </p:sp>
      <p:sp>
        <p:nvSpPr>
          <p:cNvPr id="1125" name="Rounded Rectangle 8"/>
          <p:cNvSpPr/>
          <p:nvPr/>
        </p:nvSpPr>
        <p:spPr>
          <a:xfrm rot="10800000" flipH="1">
            <a:off x="240002" y="2045335"/>
            <a:ext cx="2485830" cy="81747"/>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 name="Content Placeholder 2"/>
          <p:cNvSpPr txBox="1">
            <a:spLocks noGrp="1"/>
          </p:cNvSpPr>
          <p:nvPr>
            <p:ph type="body" idx="1"/>
          </p:nvPr>
        </p:nvSpPr>
        <p:spPr>
          <a:xfrm>
            <a:off x="2340000" y="1384245"/>
            <a:ext cx="8222168" cy="3440082"/>
          </a:xfrm>
          <a:prstGeom prst="rect">
            <a:avLst/>
          </a:prstGeom>
        </p:spPr>
        <p:txBody>
          <a:bodyPr lIns="45719" tIns="0" rIns="45719" bIns="45720" rtlCol="1" anchor="ctr">
            <a:normAutofit/>
          </a:bodyPr>
          <a:lstStyle/>
          <a:p>
            <a:pPr algn="just" defTabSz="457200" rtl="1">
              <a:lnSpc>
                <a:spcPct val="100000"/>
              </a:lnSpc>
              <a:spcBef>
                <a:spcPts val="0"/>
              </a:spcBef>
            </a:pPr>
            <a:r>
              <a:rPr dirty="0" err="1">
                <a:latin typeface="Sakkal Majalla" panose="02000000000000000000" pitchFamily="2" charset="-78"/>
                <a:cs typeface="Sakkal Majalla" panose="02000000000000000000" pitchFamily="2" charset="-78"/>
              </a:rPr>
              <a:t>يتوجه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الميدان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lang="ar-EG"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أنفسهم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مهمتهم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تعاونه</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وسيقابلون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موجودًا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إدخال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a:t>
            </a:r>
            <a:endParaRPr sz="1200" dirty="0">
              <a:latin typeface="Sakkal Majalla" panose="02000000000000000000" pitchFamily="2" charset="-78"/>
              <a:ea typeface="Times Roman"/>
              <a:cs typeface="Sakkal Majalla" panose="02000000000000000000" pitchFamily="2" charset="-78"/>
              <a:sym typeface="Times Roman"/>
            </a:endParaRPr>
          </a:p>
        </p:txBody>
      </p:sp>
      <p:sp>
        <p:nvSpPr>
          <p:cNvPr id="1130" name="Title 1"/>
          <p:cNvSpPr txBox="1">
            <a:spLocks noGrp="1"/>
          </p:cNvSpPr>
          <p:nvPr>
            <p:ph type="title"/>
          </p:nvPr>
        </p:nvSpPr>
        <p:spPr>
          <a:xfrm>
            <a:off x="144000" y="36000"/>
            <a:ext cx="8480455" cy="691364"/>
          </a:xfrm>
          <a:prstGeom prst="rect">
            <a:avLst/>
          </a:prstGeom>
        </p:spPr>
        <p:txBody>
          <a:bodyPr lIns="45719" tIns="45720" rIns="45719" bIns="45720" rtlCol="1" anchor="ctr">
            <a:normAutofit/>
          </a:bodyPr>
          <a:lstStyle>
            <a:lvl1pPr algn="r" defTabSz="245922" rtl="1">
              <a:defRPr sz="2720"/>
            </a:lvl1pPr>
          </a:lstStyle>
          <a:p>
            <a:pPr rtl="1"/>
            <a:r>
              <a:rPr lang="fr-FR" sz="2800" b="1" dirty="0">
                <a:latin typeface="Sakkal Majalla" panose="02000000000000000000" pitchFamily="2" charset="-78"/>
                <a:cs typeface="Sakkal Majalla" panose="02000000000000000000" pitchFamily="2" charset="-78"/>
              </a:rPr>
              <a:t>C2</a:t>
            </a:r>
            <a:r>
              <a:rPr lang="ar" sz="2800" b="1" dirty="0">
                <a:latin typeface="Sakkal Majalla" panose="02000000000000000000" pitchFamily="2" charset="-78"/>
                <a:cs typeface="Sakkal Majalla" panose="02000000000000000000" pitchFamily="2" charset="-78"/>
              </a:rPr>
              <a:t> في مستشفى كاران: مقابلة مع الطاقم الطبي</a:t>
            </a:r>
            <a:endParaRPr lang="en-US" sz="2800" b="1" dirty="0">
              <a:latin typeface="Sakkal Majalla" panose="02000000000000000000" pitchFamily="2" charset="-78"/>
              <a:cs typeface="Sakkal Majalla" panose="02000000000000000000" pitchFamily="2" charset="-78"/>
            </a:endParaRPr>
          </a:p>
        </p:txBody>
      </p:sp>
      <p:sp>
        <p:nvSpPr>
          <p:cNvPr id="2" name="TextBox 1">
            <a:extLst>
              <a:ext uri="{FF2B5EF4-FFF2-40B4-BE49-F238E27FC236}">
                <a16:creationId xmlns:a16="http://schemas.microsoft.com/office/drawing/2014/main" id="{4EE930DF-B437-4CB1-C23C-BEB936404171}"/>
              </a:ext>
            </a:extLst>
          </p:cNvPr>
          <p:cNvSpPr txBox="1"/>
          <p:nvPr/>
        </p:nvSpPr>
        <p:spPr>
          <a:xfrm>
            <a:off x="7458453" y="1490550"/>
            <a:ext cx="3001992" cy="5232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fromWordArt="0" anchor="t" anchorCtr="0" forceAA="0" compatLnSpc="1">
            <a:prstTxWarp prst="textNoShape">
              <a:avLst/>
            </a:prstTxWarp>
            <a:spAutoFit/>
          </a:bodyPr>
          <a:lstStyle/>
          <a:p>
            <a:pPr rtl="1"/>
            <a:r>
              <a:rPr lang="ar" sz="2800" b="1" dirty="0">
                <a:solidFill>
                  <a:srgbClr val="C00000"/>
                </a:solidFill>
                <a:latin typeface="Sakkal Majalla" panose="02000000000000000000" pitchFamily="2" charset="-78"/>
                <a:cs typeface="Sakkal Majalla" panose="02000000000000000000" pitchFamily="2" charset="-78"/>
              </a:rPr>
              <a:t>المعلومات الأساسية</a:t>
            </a:r>
            <a:endParaRPr lang="en-US" sz="2800"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 name="Content Placeholder 2"/>
          <p:cNvSpPr txBox="1">
            <a:spLocks noGrp="1"/>
          </p:cNvSpPr>
          <p:nvPr>
            <p:ph type="body" idx="1"/>
          </p:nvPr>
        </p:nvSpPr>
        <p:spPr>
          <a:xfrm>
            <a:off x="2424008" y="1801950"/>
            <a:ext cx="8222168" cy="2819766"/>
          </a:xfrm>
          <a:prstGeom prst="rect">
            <a:avLst/>
          </a:prstGeom>
        </p:spPr>
        <p:txBody>
          <a:bodyPr lIns="45719" tIns="45720" rIns="45719" bIns="45720" rtlCol="1" anchor="t">
            <a:normAutofit/>
          </a:bodyPr>
          <a:lstStyle/>
          <a:p>
            <a:pPr rtl="1">
              <a:lnSpc>
                <a:spcPct val="115000"/>
              </a:lnSpc>
              <a:spcBef>
                <a:spcPts val="1000"/>
              </a:spcBef>
            </a:pPr>
            <a:r>
              <a:rPr lang="ar" b="1" dirty="0">
                <a:solidFill>
                  <a:srgbClr val="65A000"/>
                </a:solidFill>
                <a:latin typeface="Sakkal Majalla"/>
                <a:cs typeface="Sakkal Majalla"/>
              </a:rPr>
              <a:t>في مستشفى كاران العام، ستقابل الفِرقُ:</a:t>
            </a:r>
          </a:p>
          <a:p>
            <a:pPr marL="342900" indent="-342900">
              <a:lnSpc>
                <a:spcPct val="115000"/>
              </a:lnSpc>
              <a:spcBef>
                <a:spcPts val="1000"/>
              </a:spcBef>
              <a:buClr>
                <a:schemeClr val="accent6"/>
              </a:buClr>
              <a:buSzPct val="100000"/>
              <a:buFont typeface="Symbol"/>
              <a:buChar char="·"/>
            </a:pPr>
            <a:r>
              <a:rPr dirty="0" err="1">
                <a:latin typeface="Sakkal Majalla"/>
                <a:cs typeface="Sakkal Majalla"/>
              </a:rPr>
              <a:t>مدير</a:t>
            </a:r>
            <a:r>
              <a:rPr dirty="0">
                <a:latin typeface="Sakkal Majalla"/>
                <a:cs typeface="Sakkal Majalla"/>
              </a:rPr>
              <a:t> </a:t>
            </a:r>
            <a:r>
              <a:rPr dirty="0" err="1">
                <a:latin typeface="Sakkal Majalla"/>
                <a:cs typeface="Sakkal Majalla"/>
              </a:rPr>
              <a:t>المستشفى</a:t>
            </a:r>
            <a:r>
              <a:rPr lang="en-US" dirty="0">
                <a:latin typeface="Sakkal Majalla"/>
                <a:cs typeface="Sakkal Majalla"/>
              </a:rPr>
              <a:t>  </a:t>
            </a:r>
            <a:r>
              <a:rPr dirty="0">
                <a:latin typeface="Sakkal Majalla"/>
                <a:cs typeface="Sakkal Majalla"/>
              </a:rPr>
              <a:t> </a:t>
            </a:r>
            <a:r>
              <a:rPr dirty="0" err="1">
                <a:latin typeface="Sakkal Majalla"/>
                <a:cs typeface="Sakkal Majalla"/>
              </a:rPr>
              <a:t>لتقديم</a:t>
            </a:r>
            <a:r>
              <a:rPr lang="en-US" dirty="0">
                <a:latin typeface="Sakkal Majalla"/>
                <a:cs typeface="Sakkal Majalla"/>
              </a:rPr>
              <a:t> </a:t>
            </a:r>
            <a:r>
              <a:rPr dirty="0">
                <a:latin typeface="Sakkal Majalla"/>
                <a:cs typeface="Sakkal Majalla"/>
              </a:rPr>
              <a:t> </a:t>
            </a:r>
            <a:r>
              <a:rPr dirty="0" err="1">
                <a:latin typeface="Sakkal Majalla"/>
                <a:cs typeface="Sakkal Majalla"/>
              </a:rPr>
              <a:t>الفريق</a:t>
            </a:r>
            <a:r>
              <a:rPr lang="en-US" dirty="0">
                <a:latin typeface="Sakkal Majalla"/>
                <a:cs typeface="Sakkal Majalla"/>
              </a:rPr>
              <a:t> </a:t>
            </a:r>
            <a:r>
              <a:rPr dirty="0">
                <a:latin typeface="Sakkal Majalla"/>
                <a:cs typeface="Sakkal Majalla"/>
              </a:rPr>
              <a:t> </a:t>
            </a:r>
            <a:r>
              <a:rPr dirty="0" err="1">
                <a:latin typeface="Sakkal Majalla"/>
                <a:cs typeface="Sakkal Majalla"/>
              </a:rPr>
              <a:t>وشرح</a:t>
            </a:r>
            <a:r>
              <a:rPr dirty="0">
                <a:latin typeface="Sakkal Majalla"/>
                <a:cs typeface="Sakkal Majalla"/>
              </a:rPr>
              <a:t> </a:t>
            </a:r>
            <a:r>
              <a:rPr dirty="0" err="1">
                <a:latin typeface="Sakkal Majalla"/>
                <a:cs typeface="Sakkal Majalla"/>
              </a:rPr>
              <a:t>أهداف</a:t>
            </a:r>
            <a:r>
              <a:rPr dirty="0">
                <a:latin typeface="Sakkal Majalla"/>
                <a:cs typeface="Sakkal Majalla"/>
              </a:rPr>
              <a:t> </a:t>
            </a:r>
            <a:r>
              <a:rPr dirty="0" err="1">
                <a:latin typeface="Sakkal Majalla"/>
                <a:cs typeface="Sakkal Majalla"/>
              </a:rPr>
              <a:t>المهمة</a:t>
            </a:r>
            <a:r>
              <a:rPr dirty="0">
                <a:latin typeface="Sakkal Majalla"/>
                <a:cs typeface="Sakkal Majalla"/>
              </a:rPr>
              <a:t> </a:t>
            </a:r>
            <a:r>
              <a:rPr dirty="0" err="1">
                <a:latin typeface="Sakkal Majalla"/>
                <a:cs typeface="Sakkal Majalla"/>
              </a:rPr>
              <a:t>لضمان</a:t>
            </a:r>
            <a:r>
              <a:rPr dirty="0">
                <a:latin typeface="Sakkal Majalla"/>
                <a:cs typeface="Sakkal Majalla"/>
              </a:rPr>
              <a:t> </a:t>
            </a:r>
            <a:r>
              <a:rPr dirty="0" err="1">
                <a:latin typeface="Sakkal Majalla"/>
                <a:cs typeface="Sakkal Majalla"/>
              </a:rPr>
              <a:t>تعاونه</a:t>
            </a:r>
            <a:r>
              <a:rPr dirty="0">
                <a:latin typeface="Sakkal Majalla"/>
                <a:cs typeface="Sakkal Majalla"/>
              </a:rPr>
              <a:t>.</a:t>
            </a:r>
          </a:p>
          <a:p>
            <a:pPr marL="342900" indent="-342900" rtl="1">
              <a:lnSpc>
                <a:spcPct val="115000"/>
              </a:lnSpc>
              <a:spcBef>
                <a:spcPts val="1000"/>
              </a:spcBef>
              <a:buClr>
                <a:schemeClr val="accent6"/>
              </a:buClr>
              <a:buSzPct val="100000"/>
              <a:buFont typeface="Symbol"/>
              <a:buChar char="·"/>
              <a:tabLst>
                <a:tab pos="584200" algn="l"/>
              </a:tabLst>
            </a:pPr>
            <a:r>
              <a:rPr dirty="0" err="1">
                <a:latin typeface="Sakkal Majalla"/>
                <a:cs typeface="Sakkal Majalla"/>
              </a:rPr>
              <a:t>الطبيب</a:t>
            </a:r>
            <a:r>
              <a:rPr dirty="0">
                <a:latin typeface="Sakkal Majalla"/>
                <a:cs typeface="Sakkal Majalla"/>
              </a:rPr>
              <a:t> </a:t>
            </a:r>
            <a:r>
              <a:rPr dirty="0" err="1">
                <a:latin typeface="Sakkal Majalla"/>
                <a:cs typeface="Sakkal Majalla"/>
              </a:rPr>
              <a:t>للحصول</a:t>
            </a:r>
            <a:r>
              <a:rPr dirty="0">
                <a:latin typeface="Sakkal Majalla"/>
                <a:cs typeface="Sakkal Majalla"/>
              </a:rPr>
              <a:t> </a:t>
            </a:r>
            <a:r>
              <a:rPr dirty="0" err="1">
                <a:latin typeface="Sakkal Majalla"/>
                <a:cs typeface="Sakkal Majalla"/>
              </a:rPr>
              <a:t>على</a:t>
            </a:r>
            <a:r>
              <a:rPr dirty="0">
                <a:latin typeface="Sakkal Majalla"/>
                <a:cs typeface="Sakkal Majalla"/>
              </a:rPr>
              <a:t> </a:t>
            </a:r>
            <a:r>
              <a:rPr dirty="0" err="1">
                <a:latin typeface="Sakkal Majalla"/>
                <a:cs typeface="Sakkal Majalla"/>
              </a:rPr>
              <a:t>بيانات</a:t>
            </a:r>
            <a:r>
              <a:rPr dirty="0">
                <a:latin typeface="Sakkal Majalla"/>
                <a:cs typeface="Sakkal Majalla"/>
              </a:rPr>
              <a:t> </a:t>
            </a:r>
            <a:r>
              <a:rPr dirty="0" err="1">
                <a:latin typeface="Sakkal Majalla"/>
                <a:cs typeface="Sakkal Majalla"/>
              </a:rPr>
              <a:t>عن</a:t>
            </a:r>
            <a:r>
              <a:rPr dirty="0">
                <a:latin typeface="Sakkal Majalla"/>
                <a:cs typeface="Sakkal Majalla"/>
              </a:rPr>
              <a:t> </a:t>
            </a:r>
            <a:r>
              <a:rPr dirty="0" err="1">
                <a:latin typeface="Sakkal Majalla"/>
                <a:cs typeface="Sakkal Majalla"/>
              </a:rPr>
              <a:t>الحالات</a:t>
            </a:r>
            <a:r>
              <a:rPr dirty="0">
                <a:latin typeface="Sakkal Majalla"/>
                <a:cs typeface="Sakkal Majalla"/>
              </a:rPr>
              <a:t> </a:t>
            </a:r>
            <a:r>
              <a:rPr dirty="0" err="1">
                <a:latin typeface="Sakkal Majalla"/>
                <a:cs typeface="Sakkal Majalla"/>
              </a:rPr>
              <a:t>التي</a:t>
            </a:r>
            <a:r>
              <a:rPr dirty="0">
                <a:latin typeface="Sakkal Majalla"/>
                <a:cs typeface="Sakkal Majalla"/>
              </a:rPr>
              <a:t> </a:t>
            </a:r>
            <a:r>
              <a:rPr dirty="0" err="1">
                <a:latin typeface="Sakkal Majalla"/>
                <a:cs typeface="Sakkal Majalla"/>
              </a:rPr>
              <a:t>أُدخلت</a:t>
            </a:r>
            <a:r>
              <a:rPr dirty="0">
                <a:latin typeface="Sakkal Majalla"/>
                <a:cs typeface="Sakkal Majalla"/>
              </a:rPr>
              <a:t> </a:t>
            </a:r>
            <a:r>
              <a:rPr dirty="0" err="1">
                <a:latin typeface="Sakkal Majalla"/>
                <a:cs typeface="Sakkal Majalla"/>
              </a:rPr>
              <a:t>المستشفى</a:t>
            </a:r>
            <a:r>
              <a:rPr dirty="0">
                <a:latin typeface="Sakkal Majalla"/>
                <a:cs typeface="Sakkal Majalla"/>
              </a:rPr>
              <a:t>.</a:t>
            </a:r>
          </a:p>
        </p:txBody>
      </p:sp>
      <p:sp>
        <p:nvSpPr>
          <p:cNvPr id="1135" name="Content Placeholder 2"/>
          <p:cNvSpPr txBox="1"/>
          <p:nvPr/>
        </p:nvSpPr>
        <p:spPr>
          <a:xfrm>
            <a:off x="2424008" y="1071450"/>
            <a:ext cx="813816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التعليمات</a:t>
            </a:r>
            <a:endParaRPr lang="en-US" sz="1500" b="1" dirty="0">
              <a:latin typeface="Sakkal Majalla" panose="02000000000000000000" pitchFamily="2" charset="-78"/>
              <a:cs typeface="Sakkal Majalla" panose="02000000000000000000" pitchFamily="2" charset="-78"/>
            </a:endParaRPr>
          </a:p>
        </p:txBody>
      </p:sp>
      <p:sp>
        <p:nvSpPr>
          <p:cNvPr id="4" name="Title 1">
            <a:extLst>
              <a:ext uri="{FF2B5EF4-FFF2-40B4-BE49-F238E27FC236}">
                <a16:creationId xmlns:a16="http://schemas.microsoft.com/office/drawing/2014/main" id="{7A697A15-6ADF-8B36-939E-99022BC4FED0}"/>
              </a:ext>
            </a:extLst>
          </p:cNvPr>
          <p:cNvSpPr txBox="1">
            <a:spLocks noGrp="1"/>
          </p:cNvSpPr>
          <p:nvPr>
            <p:ph type="title"/>
          </p:nvPr>
        </p:nvSpPr>
        <p:spPr>
          <a:xfrm>
            <a:off x="144000" y="36000"/>
            <a:ext cx="8407718" cy="660191"/>
          </a:xfrm>
          <a:prstGeom prst="rect">
            <a:avLst/>
          </a:prstGeom>
        </p:spPr>
        <p:txBody>
          <a:bodyPr lIns="45719" tIns="45720" rIns="45719" bIns="45720" rtlCol="1" anchor="ctr">
            <a:normAutofit/>
          </a:bodyPr>
          <a:lstStyle>
            <a:lvl1pPr algn="r" defTabSz="245922" rtl="1">
              <a:defRPr sz="2720"/>
            </a:lvl1pPr>
          </a:lstStyle>
          <a:p>
            <a:pPr rtl="1"/>
            <a:r>
              <a:rPr lang="fr-FR" sz="2800" b="1" dirty="0">
                <a:latin typeface="Sakkal Majalla" panose="02000000000000000000" pitchFamily="2" charset="-78"/>
                <a:cs typeface="Sakkal Majalla" panose="02000000000000000000" pitchFamily="2" charset="-78"/>
              </a:rPr>
              <a:t>C2</a:t>
            </a:r>
            <a:r>
              <a:rPr lang="ar" sz="2800" b="1" dirty="0">
                <a:latin typeface="Sakkal Majalla" panose="02000000000000000000" pitchFamily="2" charset="-78"/>
                <a:cs typeface="Sakkal Majalla" panose="02000000000000000000" pitchFamily="2" charset="-78"/>
              </a:rPr>
              <a:t> في مستشفى كاران: مقابلة مع الطاقم الطبي</a:t>
            </a:r>
            <a:endParaRPr lang="en-US" sz="28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9" name="Content Placeholder 2"/>
          <p:cNvSpPr txBox="1"/>
          <p:nvPr/>
        </p:nvSpPr>
        <p:spPr>
          <a:xfrm>
            <a:off x="180000" y="900000"/>
            <a:ext cx="813816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الجدول الزمني المُفصل</a:t>
            </a:r>
            <a:endParaRPr lang="en-US" b="1">
              <a:latin typeface="Sakkal Majalla" panose="02000000000000000000" pitchFamily="2" charset="-78"/>
              <a:cs typeface="Sakkal Majalla" panose="02000000000000000000" pitchFamily="2" charset="-78"/>
            </a:endParaRPr>
          </a:p>
        </p:txBody>
      </p:sp>
      <p:sp>
        <p:nvSpPr>
          <p:cNvPr id="4" name="Title 1">
            <a:extLst>
              <a:ext uri="{FF2B5EF4-FFF2-40B4-BE49-F238E27FC236}">
                <a16:creationId xmlns:a16="http://schemas.microsoft.com/office/drawing/2014/main" id="{034A633B-04EF-08AD-1B0F-3A9CBE0A990C}"/>
              </a:ext>
            </a:extLst>
          </p:cNvPr>
          <p:cNvSpPr txBox="1">
            <a:spLocks noGrp="1"/>
          </p:cNvSpPr>
          <p:nvPr>
            <p:ph type="title"/>
          </p:nvPr>
        </p:nvSpPr>
        <p:spPr>
          <a:xfrm>
            <a:off x="144000" y="36000"/>
            <a:ext cx="8480455" cy="660191"/>
          </a:xfrm>
          <a:prstGeom prst="rect">
            <a:avLst/>
          </a:prstGeom>
        </p:spPr>
        <p:txBody>
          <a:bodyPr lIns="45719" tIns="45720" rIns="45719" bIns="45720" rtlCol="1" anchor="ctr">
            <a:normAutofit/>
          </a:bodyPr>
          <a:lstStyle>
            <a:lvl1pPr algn="r" defTabSz="245922" rtl="1">
              <a:defRPr sz="2720"/>
            </a:lvl1pPr>
          </a:lstStyle>
          <a:p>
            <a:pPr rtl="1"/>
            <a:r>
              <a:rPr lang="fr-FR" sz="2800" b="1" dirty="0">
                <a:latin typeface="Sakkal Majalla" panose="02000000000000000000" pitchFamily="2" charset="-78"/>
                <a:cs typeface="Sakkal Majalla" panose="02000000000000000000" pitchFamily="2" charset="-78"/>
              </a:rPr>
              <a:t>C2</a:t>
            </a:r>
            <a:r>
              <a:rPr lang="ar" sz="2800" b="1" dirty="0">
                <a:latin typeface="Sakkal Majalla" panose="02000000000000000000" pitchFamily="2" charset="-78"/>
                <a:cs typeface="Sakkal Majalla" panose="02000000000000000000" pitchFamily="2" charset="-78"/>
              </a:rPr>
              <a:t> في مستشفى كاران: مقابلة مع الطاقم الطبي</a:t>
            </a:r>
            <a:endParaRPr lang="en-US" sz="2800" b="1" dirty="0">
              <a:latin typeface="Sakkal Majalla" panose="02000000000000000000" pitchFamily="2" charset="-78"/>
              <a:cs typeface="Sakkal Majalla" panose="02000000000000000000" pitchFamily="2" charset="-78"/>
            </a:endParaRPr>
          </a:p>
        </p:txBody>
      </p:sp>
      <p:pic>
        <p:nvPicPr>
          <p:cNvPr id="2" name="Image 1" descr="Une image contenant texte, capture d’écran, nombre, Parallèle&#10;&#10;Description générée automatiquement">
            <a:extLst>
              <a:ext uri="{FF2B5EF4-FFF2-40B4-BE49-F238E27FC236}">
                <a16:creationId xmlns:a16="http://schemas.microsoft.com/office/drawing/2014/main" id="{B5BF264D-12F2-8D25-0A5D-F275E604C686}"/>
              </a:ext>
            </a:extLst>
          </p:cNvPr>
          <p:cNvPicPr>
            <a:picLocks noChangeAspect="1"/>
          </p:cNvPicPr>
          <p:nvPr/>
        </p:nvPicPr>
        <p:blipFill>
          <a:blip r:embed="rId2"/>
          <a:stretch>
            <a:fillRect/>
          </a:stretch>
        </p:blipFill>
        <p:spPr>
          <a:xfrm>
            <a:off x="981075" y="1601514"/>
            <a:ext cx="10229850" cy="4495800"/>
          </a:xfrm>
          <a:prstGeom prst="rect">
            <a:avLst/>
          </a:prstGeom>
        </p:spPr>
      </p:pic>
    </p:spTree>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3" name="Content Placeholder 2"/>
          <p:cNvSpPr txBox="1">
            <a:spLocks noGrp="1"/>
          </p:cNvSpPr>
          <p:nvPr>
            <p:ph type="body" idx="1"/>
          </p:nvPr>
        </p:nvSpPr>
        <p:spPr>
          <a:xfrm>
            <a:off x="2340000" y="1833704"/>
            <a:ext cx="8222168" cy="4208412"/>
          </a:xfrm>
          <a:prstGeom prst="rect">
            <a:avLst/>
          </a:prstGeom>
        </p:spPr>
        <p:txBody>
          <a:bodyPr rtlCol="1"/>
          <a:lstStyle/>
          <a:p>
            <a:pPr marL="324000" indent="-324000" rtl="1">
              <a:buClr>
                <a:schemeClr val="accent6"/>
              </a:buClr>
              <a:buSzPct val="100000"/>
              <a:buAutoNum type="arabicPeriod"/>
            </a:pP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24000" indent="-324000" rtl="1">
              <a:buClr>
                <a:schemeClr val="accent6"/>
              </a:buClr>
              <a:buSzPct val="100000"/>
              <a:buAutoNum type="arabicPeriod"/>
            </a:pPr>
            <a:endParaRPr dirty="0">
              <a:latin typeface="Sakkal Majalla" panose="02000000000000000000" pitchFamily="2" charset="-78"/>
              <a:cs typeface="Sakkal Majalla" panose="02000000000000000000" pitchFamily="2" charset="-78"/>
            </a:endParaRPr>
          </a:p>
          <a:p>
            <a:pPr marL="324000" indent="-324000" rtl="1">
              <a:buClr>
                <a:schemeClr val="accent6"/>
              </a:buClr>
              <a:buSzPct val="100000"/>
              <a:buAutoNum type="arabicPeriod" startAt="2"/>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24000" indent="-324000" rtl="1">
              <a:buClr>
                <a:schemeClr val="accent6"/>
              </a:buClr>
              <a:buSzPct val="100000"/>
              <a:buAutoNum type="arabicPeriod" startAt="2"/>
            </a:pPr>
            <a:endParaRPr dirty="0">
              <a:latin typeface="Sakkal Majalla" panose="02000000000000000000" pitchFamily="2" charset="-78"/>
              <a:cs typeface="Sakkal Majalla" panose="02000000000000000000" pitchFamily="2" charset="-78"/>
            </a:endParaRPr>
          </a:p>
          <a:p>
            <a:pPr marL="324000" indent="-324000" rtl="1">
              <a:buClr>
                <a:schemeClr val="accent6"/>
              </a:buClr>
              <a:buSzPct val="100000"/>
              <a:buAutoNum type="arabicPeriod" startAt="3"/>
            </a:pPr>
            <a:r>
              <a:rPr dirty="0" err="1">
                <a:latin typeface="Sakkal Majalla" panose="02000000000000000000" pitchFamily="2" charset="-78"/>
                <a:cs typeface="Sakkal Majalla" panose="02000000000000000000" pitchFamily="2" charset="-78"/>
              </a:rPr>
              <a:t>التوصية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145" name="Content Placeholder 2"/>
          <p:cNvSpPr txBox="1"/>
          <p:nvPr/>
        </p:nvSpPr>
        <p:spPr>
          <a:xfrm>
            <a:off x="2382004" y="1014300"/>
            <a:ext cx="813816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المخرجات:</a:t>
            </a:r>
          </a:p>
        </p:txBody>
      </p:sp>
      <p:sp>
        <p:nvSpPr>
          <p:cNvPr id="4" name="Title 1">
            <a:extLst>
              <a:ext uri="{FF2B5EF4-FFF2-40B4-BE49-F238E27FC236}">
                <a16:creationId xmlns:a16="http://schemas.microsoft.com/office/drawing/2014/main" id="{1CC8A200-FB05-8CCB-1140-3662ACD81F01}"/>
              </a:ext>
            </a:extLst>
          </p:cNvPr>
          <p:cNvSpPr txBox="1">
            <a:spLocks noGrp="1"/>
          </p:cNvSpPr>
          <p:nvPr>
            <p:ph type="title"/>
          </p:nvPr>
        </p:nvSpPr>
        <p:spPr>
          <a:xfrm>
            <a:off x="143869" y="0"/>
            <a:ext cx="8303940" cy="685800"/>
          </a:xfrm>
          <a:prstGeom prst="rect">
            <a:avLst/>
          </a:prstGeom>
        </p:spPr>
        <p:txBody>
          <a:bodyPr lIns="45719" tIns="45720" rIns="45719" bIns="45720" rtlCol="1" anchor="ctr">
            <a:normAutofit/>
          </a:bodyPr>
          <a:lstStyle>
            <a:lvl1pPr algn="r" defTabSz="245922" rtl="1">
              <a:defRPr sz="2720"/>
            </a:lvl1pPr>
          </a:lstStyle>
          <a:p>
            <a:pPr rtl="1"/>
            <a:r>
              <a:rPr lang="fr-FR" sz="2800" b="1" dirty="0">
                <a:latin typeface="Sakkal Majalla" panose="02000000000000000000" pitchFamily="2" charset="-78"/>
                <a:cs typeface="Sakkal Majalla" panose="02000000000000000000" pitchFamily="2" charset="-78"/>
              </a:rPr>
              <a:t>C2</a:t>
            </a:r>
            <a:r>
              <a:rPr lang="ar" sz="2800" b="1" dirty="0">
                <a:latin typeface="Sakkal Majalla" panose="02000000000000000000" pitchFamily="2" charset="-78"/>
                <a:cs typeface="Sakkal Majalla" panose="02000000000000000000" pitchFamily="2" charset="-78"/>
              </a:rPr>
              <a:t> في مستشفى كاران: مقابلة مع الطاقم الطبي</a:t>
            </a:r>
            <a:endParaRPr lang="en-US" sz="28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1" name="Content Placeholder 3"/>
          <p:cNvSpPr txBox="1">
            <a:spLocks noGrp="1"/>
          </p:cNvSpPr>
          <p:nvPr>
            <p:ph type="body" idx="1"/>
          </p:nvPr>
        </p:nvSpPr>
        <p:spPr>
          <a:xfrm>
            <a:off x="2340000" y="1866900"/>
            <a:ext cx="8058616" cy="4227171"/>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مراجعة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السجلات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وسجل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المستشفى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لتلخيص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ومحاولة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dirty="0">
                <a:latin typeface="Sakkal Majalla" panose="02000000000000000000" pitchFamily="2" charset="-78"/>
                <a:cs typeface="Sakkal Majalla" panose="02000000000000000000" pitchFamily="2" charset="-78"/>
              </a:rPr>
              <a:t>.</a:t>
            </a:r>
          </a:p>
          <a:p>
            <a:pPr rtl="1"/>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المعايير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والمظاهر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ويُراجع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يُحدَّث</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سبيل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المثال</a:t>
            </a:r>
            <a:r>
              <a:rPr lang="ar-EG" dirty="0">
                <a:latin typeface="Sakkal Majalla" panose="02000000000000000000" pitchFamily="2" charset="-78"/>
                <a:cs typeface="Sakkal Majalla" panose="02000000000000000000" pitchFamily="2" charset="-78"/>
              </a:rPr>
              <a:t>:</a:t>
            </a:r>
            <a:endParaRPr lang="hu-HU" dirty="0">
              <a:solidFill>
                <a:srgbClr val="002060"/>
              </a:solidFill>
              <a:latin typeface="Sakkal Majalla" panose="02000000000000000000" pitchFamily="2" charset="-78"/>
              <a:cs typeface="Sakkal Majalla" panose="02000000000000000000" pitchFamily="2" charset="-78"/>
            </a:endParaRPr>
          </a:p>
          <a:p>
            <a:pPr rtl="1"/>
            <a:endParaRPr lang="hu-HU" dirty="0">
              <a:solidFill>
                <a:srgbClr val="002060"/>
              </a:solidFill>
              <a:latin typeface="Sakkal Majalla" panose="02000000000000000000" pitchFamily="2" charset="-78"/>
              <a:ea typeface="Source Sans Pro Bold"/>
              <a:cs typeface="Sakkal Majalla" panose="02000000000000000000" pitchFamily="2" charset="-78"/>
              <a:sym typeface="Source Sans Pro Bold"/>
            </a:endParaRPr>
          </a:p>
          <a:p>
            <a:pPr rtl="1"/>
            <a:r>
              <a:rPr lang="ar" b="1" dirty="0">
                <a:solidFill>
                  <a:schemeClr val="accent6"/>
                </a:solidFill>
                <a:latin typeface="Sakkal Majalla" panose="02000000000000000000" pitchFamily="2" charset="-78"/>
                <a:ea typeface="Source Sans Pro Bold"/>
                <a:cs typeface="Sakkal Majalla" panose="02000000000000000000" pitchFamily="2" charset="-78"/>
                <a:sym typeface="Source Sans Pro Bold"/>
              </a:rPr>
              <a:t>أي شخص يشكو من إسهال حاد منذ تموز/ يوليو 2021 في مقاطعة كاران. </a:t>
            </a:r>
          </a:p>
        </p:txBody>
      </p:sp>
      <p:sp>
        <p:nvSpPr>
          <p:cNvPr id="1154" name="Content Placeholder 2"/>
          <p:cNvSpPr txBox="1"/>
          <p:nvPr/>
        </p:nvSpPr>
        <p:spPr>
          <a:xfrm>
            <a:off x="2300228" y="1042875"/>
            <a:ext cx="813816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1. وضع تعريفٍ للحالة</a:t>
            </a:r>
            <a:endParaRPr lang="en-US" b="1">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02DDBFE7-AE42-7818-1D54-7CA5E1F489F6}"/>
              </a:ext>
            </a:extLst>
          </p:cNvPr>
          <p:cNvSpPr txBox="1"/>
          <p:nvPr/>
        </p:nvSpPr>
        <p:spPr>
          <a:xfrm>
            <a:off x="144000" y="24849"/>
            <a:ext cx="564373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(1)</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 name="Content Placeholder 4"/>
          <p:cNvSpPr txBox="1">
            <a:spLocks noGrp="1"/>
          </p:cNvSpPr>
          <p:nvPr>
            <p:ph type="body" idx="1"/>
          </p:nvPr>
        </p:nvSpPr>
        <p:spPr>
          <a:xfrm>
            <a:off x="2340000" y="1828799"/>
            <a:ext cx="8058616" cy="2685881"/>
          </a:xfrm>
          <a:prstGeom prst="rect">
            <a:avLst/>
          </a:prstGeom>
        </p:spPr>
        <p:txBody>
          <a:bodyPr rtlCol="1"/>
          <a:lstStyle/>
          <a:p>
            <a:pPr rtl="1">
              <a:defRPr>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أقسام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الآتية</a:t>
            </a:r>
            <a:r>
              <a:rPr dirty="0">
                <a:latin typeface="Sakkal Majalla" panose="02000000000000000000" pitchFamily="2" charset="-78"/>
                <a:cs typeface="Sakkal Majalla" panose="02000000000000000000" pitchFamily="2" charset="-78"/>
              </a:rPr>
              <a:t>:</a:t>
            </a: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الرقم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التعريفي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الديموغرافية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العنوان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الجنس</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الأعراض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والعلامات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وتاريخ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ظهورها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التعرُّض</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عوامل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النتائج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2000" indent="-252000" rtl="1">
              <a:buClr>
                <a:srgbClr val="65A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الحصيلة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159" name="ZoneTexte 3"/>
          <p:cNvSpPr txBox="1"/>
          <p:nvPr/>
        </p:nvSpPr>
        <p:spPr>
          <a:xfrm>
            <a:off x="1593384" y="4574551"/>
            <a:ext cx="9399911" cy="461665"/>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a:solidFill>
                  <a:srgbClr val="FFFFFF"/>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يمكن جمع متغيرات متعددة تحت كل قسم من أقسام المعلومات الواردة أعلاه حسب نوع حدث الصحة العامة.</a:t>
            </a:r>
          </a:p>
        </p:txBody>
      </p:sp>
      <p:pic>
        <p:nvPicPr>
          <p:cNvPr id="1160" name="Picture 2" descr="Picture 2"/>
          <p:cNvPicPr>
            <a:picLocks noChangeAspect="1"/>
          </p:cNvPicPr>
          <p:nvPr/>
        </p:nvPicPr>
        <p:blipFill>
          <a:blip r:embed="rId3"/>
          <a:stretch>
            <a:fillRect/>
          </a:stretch>
        </p:blipFill>
        <p:spPr>
          <a:xfrm>
            <a:off x="0" y="0"/>
            <a:ext cx="4553712" cy="653143"/>
          </a:xfrm>
          <a:prstGeom prst="rect">
            <a:avLst/>
          </a:prstGeom>
          <a:ln w="12700">
            <a:miter lim="400000"/>
          </a:ln>
        </p:spPr>
      </p:pic>
      <p:sp>
        <p:nvSpPr>
          <p:cNvPr id="1162" name="Content Placeholder 2"/>
          <p:cNvSpPr txBox="1"/>
          <p:nvPr/>
        </p:nvSpPr>
        <p:spPr>
          <a:xfrm>
            <a:off x="2340000" y="1134679"/>
            <a:ext cx="813816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إعداد أداة القائمة الخطية</a:t>
            </a:r>
            <a:endParaRPr lang="en-US" b="1"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641139E5-4A98-D012-C8D3-7FB05692639F}"/>
              </a:ext>
            </a:extLst>
          </p:cNvPr>
          <p:cNvSpPr txBox="1"/>
          <p:nvPr/>
        </p:nvSpPr>
        <p:spPr>
          <a:xfrm>
            <a:off x="144000" y="24849"/>
            <a:ext cx="5508655"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(2)</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Title 1"/>
          <p:cNvSpPr txBox="1">
            <a:spLocks noGrp="1"/>
          </p:cNvSpPr>
          <p:nvPr>
            <p:ph type="title"/>
          </p:nvPr>
        </p:nvSpPr>
        <p:spPr>
          <a:xfrm>
            <a:off x="-276382" y="425221"/>
            <a:ext cx="2964392" cy="1655827"/>
          </a:xfrm>
          <a:prstGeom prst="rect">
            <a:avLst/>
          </a:prstGeom>
        </p:spPr>
        <p:txBody>
          <a:bodyPr lIns="45719" tIns="45720" rIns="45719" bIns="45720" rtlCol="1" anchor="ctr">
            <a:noAutofit/>
          </a:bodyPr>
          <a:lstStyle/>
          <a:p>
            <a:pPr rtl="1"/>
            <a:r>
              <a:rPr lang="ar" b="1" dirty="0">
                <a:latin typeface="Sakkal Majalla" panose="02000000000000000000" pitchFamily="2" charset="-78"/>
                <a:cs typeface="Sakkal Majalla" panose="02000000000000000000" pitchFamily="2" charset="-78"/>
              </a:rPr>
              <a:t>1. الغرض من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تمرين المهارات</a:t>
            </a:r>
            <a:endParaRPr lang="en-US" b="1" dirty="0">
              <a:latin typeface="Sakkal Majalla" panose="02000000000000000000" pitchFamily="2" charset="-78"/>
              <a:cs typeface="Sakkal Majalla" panose="02000000000000000000" pitchFamily="2" charset="-78"/>
            </a:endParaRPr>
          </a:p>
        </p:txBody>
      </p:sp>
      <p:sp>
        <p:nvSpPr>
          <p:cNvPr id="541" name="Content Placeholder 2"/>
          <p:cNvSpPr txBox="1">
            <a:spLocks noGrp="1"/>
          </p:cNvSpPr>
          <p:nvPr>
            <p:ph type="body" idx="1"/>
          </p:nvPr>
        </p:nvSpPr>
        <p:spPr>
          <a:xfrm>
            <a:off x="4273551" y="842965"/>
            <a:ext cx="7065009" cy="5546726"/>
          </a:xfrm>
          <a:prstGeom prst="rect">
            <a:avLst/>
          </a:prstGeom>
        </p:spPr>
        <p:txBody>
          <a:bodyPr rtlCol="1"/>
          <a:lstStyle/>
          <a:p>
            <a:pPr rtl="1">
              <a:lnSpc>
                <a:spcPct val="100000"/>
              </a:lnSpc>
            </a:pPr>
            <a:r>
              <a:rPr dirty="0" err="1">
                <a:latin typeface="Sakkal Majalla" panose="02000000000000000000" pitchFamily="2" charset="-78"/>
                <a:cs typeface="Sakkal Majalla" panose="02000000000000000000" pitchFamily="2" charset="-78"/>
              </a:rPr>
              <a:t>يتمثل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التمرين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القائم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سيناريوهات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وفرادى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ممارسة</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وإظهار</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المعارف</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والمهارات</a:t>
            </a:r>
            <a:r>
              <a:rPr dirty="0">
                <a:solidFill>
                  <a:srgbClr val="65A000"/>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defRPr>
                <a:solidFill>
                  <a:srgbClr val="002060"/>
                </a:solidFill>
              </a:defRPr>
            </a:pPr>
            <a:endParaRPr dirty="0">
              <a:latin typeface="Sakkal Majalla" panose="02000000000000000000" pitchFamily="2" charset="-78"/>
              <a:cs typeface="Sakkal Majalla" panose="02000000000000000000" pitchFamily="2" charset="-78"/>
            </a:endParaRPr>
          </a:p>
        </p:txBody>
      </p:sp>
      <p:sp>
        <p:nvSpPr>
          <p:cNvPr id="2" name="Rounded Rectangle 8">
            <a:extLst>
              <a:ext uri="{FF2B5EF4-FFF2-40B4-BE49-F238E27FC236}">
                <a16:creationId xmlns:a16="http://schemas.microsoft.com/office/drawing/2014/main" id="{053C9130-0B85-D88F-0359-F947A84EA5A9}"/>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 name="Content Placeholder 2"/>
          <p:cNvSpPr txBox="1"/>
          <p:nvPr/>
        </p:nvSpPr>
        <p:spPr>
          <a:xfrm>
            <a:off x="665572" y="949096"/>
            <a:ext cx="9787127"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rgbClr val="C00000"/>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3. التوصية بالتدابير الأولية للوقاية من العدوى ومكافحتها</a:t>
            </a:r>
            <a:endParaRPr lang="en-US" b="1" dirty="0">
              <a:latin typeface="Sakkal Majalla" panose="02000000000000000000" pitchFamily="2" charset="-78"/>
              <a:cs typeface="Sakkal Majalla" panose="02000000000000000000" pitchFamily="2" charset="-78"/>
            </a:endParaRPr>
          </a:p>
        </p:txBody>
      </p:sp>
      <p:sp>
        <p:nvSpPr>
          <p:cNvPr id="1169" name="Content Placeholder 4"/>
          <p:cNvSpPr txBox="1">
            <a:spLocks noGrp="1"/>
          </p:cNvSpPr>
          <p:nvPr>
            <p:ph type="body" idx="1"/>
          </p:nvPr>
        </p:nvSpPr>
        <p:spPr>
          <a:xfrm>
            <a:off x="2340000" y="1779472"/>
            <a:ext cx="8058616" cy="4314599"/>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r>
              <a:rPr dirty="0" err="1">
                <a:latin typeface="Sakkal Majalla" panose="02000000000000000000" pitchFamily="2" charset="-78"/>
                <a:cs typeface="Sakkal Majalla" panose="02000000000000000000" pitchFamily="2" charset="-78"/>
              </a:rPr>
              <a:t>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الرعاية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وعزل</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a:t>
            </a:r>
          </a:p>
          <a:p>
            <a:pPr rtl="1"/>
            <a:r>
              <a:rPr dirty="0" err="1">
                <a:latin typeface="Sakkal Majalla" panose="02000000000000000000" pitchFamily="2" charset="-78"/>
                <a:cs typeface="Sakkal Majalla" panose="02000000000000000000" pitchFamily="2" charset="-78"/>
              </a:rPr>
              <a:t>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تطهيره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a:t>
            </a:r>
          </a:p>
          <a:p>
            <a:pPr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يخطط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extBox 6">
            <a:extLst>
              <a:ext uri="{FF2B5EF4-FFF2-40B4-BE49-F238E27FC236}">
                <a16:creationId xmlns:a16="http://schemas.microsoft.com/office/drawing/2014/main" id="{3F3EBDEF-BCC8-AECF-220F-753DA1FA7A6C}"/>
              </a:ext>
            </a:extLst>
          </p:cNvPr>
          <p:cNvSpPr txBox="1"/>
          <p:nvPr/>
        </p:nvSpPr>
        <p:spPr>
          <a:xfrm>
            <a:off x="144000" y="24849"/>
            <a:ext cx="541513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(3)</a:t>
            </a:r>
          </a:p>
        </p:txBody>
      </p:sp>
    </p:spTree>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8"/>
            <a:ext cx="4088615" cy="3362227"/>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a:solidFill>
                  <a:schemeClr val="bg1"/>
                </a:solidFill>
                <a:effectLst/>
                <a:latin typeface="Source Sans Pro" panose="020B0503030403020204" pitchFamily="34" charset="0"/>
                <a:ea typeface="Source Sans Pro" panose="020B0503030403020204" pitchFamily="34" charset="0"/>
              </a:rPr>
              <a:t>أسئلة</a:t>
            </a:r>
            <a:r>
              <a:rPr lang="ar-EG" sz="3200" b="1">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1610724693"/>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74" name="Picture 3"/>
          <p:cNvGrpSpPr/>
          <p:nvPr/>
        </p:nvGrpSpPr>
        <p:grpSpPr>
          <a:xfrm>
            <a:off x="5773501" y="1978261"/>
            <a:ext cx="3087035" cy="3087035"/>
            <a:chOff x="0" y="0"/>
            <a:chExt cx="3087034" cy="3087034"/>
          </a:xfrm>
        </p:grpSpPr>
        <p:sp>
          <p:nvSpPr>
            <p:cNvPr id="1172" name="Square"/>
            <p:cNvSpPr/>
            <p:nvPr/>
          </p:nvSpPr>
          <p:spPr>
            <a:xfrm>
              <a:off x="0" y="0"/>
              <a:ext cx="3087035" cy="3087035"/>
            </a:xfrm>
            <a:prstGeom prst="rect">
              <a:avLst/>
            </a:prstGeom>
            <a:solidFill>
              <a:srgbClr val="FFFFFF"/>
            </a:solidFill>
            <a:ln w="12700" cap="flat">
              <a:noFill/>
              <a:miter lim="400000"/>
            </a:ln>
            <a:effectLst/>
          </p:spPr>
          <p:txBody>
            <a:bodyPr wrap="square" lIns="45719" tIns="45719" rIns="45719" bIns="45719" numCol="1" rtlCol="1" anchor="ctr">
              <a:noAutofit/>
            </a:bodyPr>
            <a:lstStyle/>
            <a:p>
              <a:pPr rtl="1"/>
              <a:endParaRPr/>
            </a:p>
          </p:txBody>
        </p:sp>
        <p:pic>
          <p:nvPicPr>
            <p:cNvPr id="1173" name="image16.jpeg" descr="image16.jpeg"/>
            <p:cNvPicPr>
              <a:picLocks noChangeAspect="1"/>
            </p:cNvPicPr>
            <p:nvPr/>
          </p:nvPicPr>
          <p:blipFill>
            <a:blip r:embed="rId3"/>
            <a:stretch>
              <a:fillRect/>
            </a:stretch>
          </p:blipFill>
          <p:spPr>
            <a:xfrm>
              <a:off x="0" y="0"/>
              <a:ext cx="3087035" cy="3087035"/>
            </a:xfrm>
            <a:prstGeom prst="rect">
              <a:avLst/>
            </a:prstGeom>
            <a:ln w="12700" cap="flat">
              <a:noFill/>
              <a:miter lim="400000"/>
            </a:ln>
            <a:effectLst/>
          </p:spPr>
        </p:pic>
      </p:grpSp>
      <p:sp>
        <p:nvSpPr>
          <p:cNvPr id="1175" name="Google Shape;308;p8"/>
          <p:cNvSpPr txBox="1">
            <a:spLocks noGrp="1"/>
          </p:cNvSpPr>
          <p:nvPr>
            <p:ph type="title"/>
          </p:nvPr>
        </p:nvSpPr>
        <p:spPr>
          <a:xfrm>
            <a:off x="78931" y="79786"/>
            <a:ext cx="3264195" cy="1851090"/>
          </a:xfrm>
          <a:prstGeom prst="rect">
            <a:avLst/>
          </a:prstGeom>
        </p:spPr>
        <p:txBody>
          <a:bodyPr lIns="0" tIns="0" rIns="0" bIns="0" rtlCol="1">
            <a:normAutofit/>
          </a:bodyPr>
          <a:lstStyle/>
          <a:p>
            <a:pPr defTabSz="280640" rtl="1">
              <a:defRPr sz="3104"/>
            </a:pPr>
            <a:r>
              <a:rPr lang="ar" sz="3100" b="1" dirty="0">
                <a:latin typeface="Sakkal Majalla" panose="02000000000000000000" pitchFamily="2" charset="-78"/>
                <a:cs typeface="Sakkal Majalla" panose="02000000000000000000" pitchFamily="2" charset="-78"/>
              </a:rPr>
              <a:t>الجلسة </a:t>
            </a:r>
            <a:r>
              <a:rPr lang="fr-FR" sz="3100" b="1" dirty="0">
                <a:latin typeface="Sakkal Majalla" panose="02000000000000000000" pitchFamily="2" charset="-78"/>
                <a:cs typeface="Sakkal Majalla" panose="02000000000000000000" pitchFamily="2" charset="-78"/>
              </a:rPr>
              <a:t>C2</a:t>
            </a:r>
            <a:r>
              <a:rPr lang="ar" sz="3100" b="1" dirty="0">
                <a:latin typeface="Sakkal Majalla" panose="02000000000000000000" pitchFamily="2" charset="-78"/>
                <a:cs typeface="Sakkal Majalla" panose="02000000000000000000" pitchFamily="2" charset="-78"/>
              </a:rPr>
              <a:t>: </a:t>
            </a:r>
          </a:p>
          <a:p>
            <a:pPr defTabSz="280640" rtl="1">
              <a:defRPr sz="3104"/>
            </a:pPr>
            <a:r>
              <a:rPr lang="ar" sz="3100" b="1" dirty="0">
                <a:latin typeface="Sakkal Majalla" panose="02000000000000000000" pitchFamily="2" charset="-78"/>
                <a:cs typeface="Sakkal Majalla" panose="02000000000000000000" pitchFamily="2" charset="-78"/>
              </a:rPr>
              <a:t>في مستشفى كاران، مقابلة مع الطاقم الطبي</a:t>
            </a:r>
            <a:br>
              <a:rPr lang="fr-FR" sz="3100" b="1" dirty="0">
                <a:latin typeface="Sakkal Majalla" panose="02000000000000000000" pitchFamily="2" charset="-78"/>
                <a:cs typeface="Sakkal Majalla" panose="02000000000000000000" pitchFamily="2" charset="-78"/>
              </a:rPr>
            </a:br>
            <a:r>
              <a:rPr lang="ar" sz="3100" b="1" dirty="0">
                <a:latin typeface="Sakkal Majalla" panose="02000000000000000000" pitchFamily="2" charset="-78"/>
                <a:cs typeface="Sakkal Majalla" panose="02000000000000000000" pitchFamily="2" charset="-78"/>
              </a:rPr>
              <a:t>قبعة المُيسِّر</a:t>
            </a:r>
            <a:endParaRPr sz="3100" b="1" dirty="0" err="1">
              <a:latin typeface="Sakkal Majalla" panose="02000000000000000000" pitchFamily="2" charset="-78"/>
              <a:cs typeface="Sakkal Majalla" panose="02000000000000000000" pitchFamily="2" charset="-78"/>
            </a:endParaRPr>
          </a:p>
        </p:txBody>
      </p:sp>
      <p:sp>
        <p:nvSpPr>
          <p:cNvPr id="1177" name="Rounded Rectangle 8"/>
          <p:cNvSpPr/>
          <p:nvPr/>
        </p:nvSpPr>
        <p:spPr>
          <a:xfrm rot="10800000" flipH="1">
            <a:off x="197463" y="1995286"/>
            <a:ext cx="2655040"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1" name="Picture 5" descr="Picture 5"/>
          <p:cNvPicPr>
            <a:picLocks noChangeAspect="1"/>
          </p:cNvPicPr>
          <p:nvPr/>
        </p:nvPicPr>
        <p:blipFill>
          <a:blip r:embed="rId2"/>
          <a:stretch>
            <a:fillRect/>
          </a:stretch>
        </p:blipFill>
        <p:spPr>
          <a:xfrm>
            <a:off x="0" y="0"/>
            <a:ext cx="5157216" cy="653143"/>
          </a:xfrm>
          <a:prstGeom prst="rect">
            <a:avLst/>
          </a:prstGeom>
          <a:ln w="12700">
            <a:miter lim="400000"/>
          </a:ln>
        </p:spPr>
      </p:pic>
      <p:sp>
        <p:nvSpPr>
          <p:cNvPr id="2" name="TextBox 6">
            <a:extLst>
              <a:ext uri="{FF2B5EF4-FFF2-40B4-BE49-F238E27FC236}">
                <a16:creationId xmlns:a16="http://schemas.microsoft.com/office/drawing/2014/main" id="{55006B11-B7C9-FAF2-85CB-2A98A41FF7C3}"/>
              </a:ext>
            </a:extLst>
          </p:cNvPr>
          <p:cNvSpPr txBox="1"/>
          <p:nvPr/>
        </p:nvSpPr>
        <p:spPr>
          <a:xfrm>
            <a:off x="144000" y="36000"/>
            <a:ext cx="5332009"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الإعداد للجلسة </a:t>
            </a:r>
            <a:r>
              <a:rPr lang="fr-FR" b="1" dirty="0">
                <a:latin typeface="Sakkal Majalla" panose="02000000000000000000" pitchFamily="2" charset="-78"/>
                <a:cs typeface="Sakkal Majalla" panose="02000000000000000000" pitchFamily="2" charset="-78"/>
              </a:rPr>
              <a:t>C2</a:t>
            </a:r>
            <a:endParaRPr lang="ar" b="1" dirty="0">
              <a:latin typeface="Sakkal Majalla" panose="02000000000000000000" pitchFamily="2" charset="-78"/>
              <a:cs typeface="Sakkal Majalla" panose="02000000000000000000" pitchFamily="2" charset="-78"/>
            </a:endParaRPr>
          </a:p>
        </p:txBody>
      </p:sp>
      <p:sp>
        <p:nvSpPr>
          <p:cNvPr id="3" name="Szövegdoboz 2">
            <a:extLst>
              <a:ext uri="{FF2B5EF4-FFF2-40B4-BE49-F238E27FC236}">
                <a16:creationId xmlns:a16="http://schemas.microsoft.com/office/drawing/2014/main" id="{83D9CBA6-EF1D-5F16-A6AE-0AFA64622AA2}"/>
              </a:ext>
            </a:extLst>
          </p:cNvPr>
          <p:cNvSpPr txBox="1"/>
          <p:nvPr/>
        </p:nvSpPr>
        <p:spPr>
          <a:xfrm>
            <a:off x="1544775" y="1185750"/>
            <a:ext cx="9282896" cy="503727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60388" rtl="1">
              <a:spcBef>
                <a:spcPts val="200"/>
              </a:spcBef>
              <a:defRPr sz="1800">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تجهيز القاعة:</a:t>
            </a: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المستشفى: مكتب مدير المستشفى، ممر المستشفى</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52000" indent="-252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قاعة الجلسات العامة للعمل على المُخرجات</a:t>
            </a:r>
            <a:r>
              <a:rPr lang="ar-EG" sz="2000" dirty="0">
                <a:latin typeface="Sakkal Majalla" panose="02000000000000000000" pitchFamily="2" charset="-78"/>
                <a:cs typeface="Sakkal Majalla" panose="02000000000000000000" pitchFamily="2" charset="-78"/>
              </a:rPr>
              <a:t>.</a:t>
            </a:r>
            <a:endParaRPr lang="hu-HU" sz="2000" dirty="0">
              <a:latin typeface="Sakkal Majalla" panose="02000000000000000000" pitchFamily="2" charset="-78"/>
              <a:cs typeface="Sakkal Majalla" panose="02000000000000000000" pitchFamily="2" charset="-78"/>
            </a:endParaRPr>
          </a:p>
          <a:p>
            <a:pPr marL="252000" indent="-252000" defTabSz="260388" rtl="1">
              <a:spcBef>
                <a:spcPts val="200"/>
              </a:spcBef>
              <a:buClr>
                <a:schemeClr val="accent6"/>
              </a:buClr>
              <a:buSzPct val="100000"/>
              <a:buFont typeface="Arial"/>
              <a:buChar char="•"/>
              <a:defRPr sz="1800"/>
            </a:pPr>
            <a:endParaRPr lang="en-US" sz="2000" dirty="0">
              <a:latin typeface="Sakkal Majalla" panose="02000000000000000000" pitchFamily="2" charset="-78"/>
              <a:cs typeface="Sakkal Majalla" panose="02000000000000000000" pitchFamily="2" charset="-78"/>
            </a:endParaRPr>
          </a:p>
          <a:p>
            <a:pPr defTabSz="260388" rtl="1">
              <a:spcBef>
                <a:spcPts val="200"/>
              </a:spcBef>
              <a:defRPr sz="1800">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اللوجستيات:</a:t>
            </a: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تُطبع التعليمات والملاحق الخاصة بالجلسة </a:t>
            </a:r>
            <a:r>
              <a:rPr lang="fr-FR" sz="2000" dirty="0">
                <a:latin typeface="Sakkal Majalla" panose="02000000000000000000" pitchFamily="2" charset="-78"/>
                <a:cs typeface="Sakkal Majalla" panose="02000000000000000000" pitchFamily="2" charset="-78"/>
              </a:rPr>
              <a:t>C2</a:t>
            </a:r>
            <a:r>
              <a:rPr lang="ar" sz="2000" dirty="0">
                <a:latin typeface="Sakkal Majalla" panose="02000000000000000000" pitchFamily="2" charset="-78"/>
                <a:cs typeface="Sakkal Majalla" panose="02000000000000000000" pitchFamily="2" charset="-78"/>
              </a:rPr>
              <a:t> لتوزع على جميع المشاركين.</a:t>
            </a: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يُطبع نص تمثيل الأدوار لممثلي الأدوار (في دليل المُيسِّرين)</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يُطبع الجدول الزمني المُفصل للتمرين على المهارات ليوزع على مُدربي الفِرَق.</a:t>
            </a: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مكتب مدير المستشفى: مكتب، و4 مقاعد، ونسخة مطبوعة من سجل المستشفى (في الملاحق)، ولافتة</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indent="-216000" defTabSz="260388" rtl="1">
              <a:spcBef>
                <a:spcPts val="200"/>
              </a:spcBef>
              <a:buClr>
                <a:schemeClr val="accent6"/>
              </a:buClr>
              <a:buSzPct val="100000"/>
              <a:buFont typeface="Arial"/>
              <a:buChar char="•"/>
              <a:defRPr sz="1800"/>
            </a:pPr>
            <a:r>
              <a:rPr lang="ar" sz="2000" dirty="0">
                <a:latin typeface="Sakkal Majalla" panose="02000000000000000000" pitchFamily="2" charset="-78"/>
                <a:cs typeface="Sakkal Majalla" panose="02000000000000000000" pitchFamily="2" charset="-78"/>
              </a:rPr>
              <a:t>ممر المستشفى: لافتة، ونسخة مطبوعة من السجل الطبي للمر</a:t>
            </a:r>
            <a:r>
              <a:rPr lang="ar-EG" sz="2000" dirty="0" err="1">
                <a:latin typeface="Sakkal Majalla" panose="02000000000000000000" pitchFamily="2" charset="-78"/>
                <a:cs typeface="Sakkal Majalla" panose="02000000000000000000" pitchFamily="2" charset="-78"/>
              </a:rPr>
              <a:t>ضى</a:t>
            </a:r>
            <a:r>
              <a:rPr lang="ar" sz="2000" dirty="0">
                <a:latin typeface="Sakkal Majalla" panose="02000000000000000000" pitchFamily="2" charset="-78"/>
                <a:cs typeface="Sakkal Majalla" panose="02000000000000000000" pitchFamily="2" charset="-78"/>
              </a:rPr>
              <a:t> (في الملاحق)</a:t>
            </a:r>
            <a:r>
              <a:rPr lang="ar-EG" sz="2000" dirty="0">
                <a:latin typeface="Sakkal Majalla" panose="02000000000000000000" pitchFamily="2" charset="-78"/>
                <a:cs typeface="Sakkal Majalla" panose="02000000000000000000" pitchFamily="2" charset="-78"/>
              </a:rPr>
              <a:t>.</a:t>
            </a:r>
            <a:endParaRPr lang="hu-HU" sz="2000" dirty="0">
              <a:latin typeface="Sakkal Majalla" panose="02000000000000000000" pitchFamily="2" charset="-78"/>
              <a:cs typeface="Sakkal Majalla" panose="02000000000000000000" pitchFamily="2" charset="-78"/>
            </a:endParaRPr>
          </a:p>
          <a:p>
            <a:pPr marL="216000" indent="-216000" defTabSz="260388" rtl="1">
              <a:spcBef>
                <a:spcPts val="200"/>
              </a:spcBef>
              <a:buClr>
                <a:schemeClr val="accent6"/>
              </a:buClr>
              <a:buSzPct val="100000"/>
              <a:buFont typeface="Arial"/>
              <a:buChar char="•"/>
              <a:defRPr sz="1800"/>
            </a:pPr>
            <a:endParaRPr lang="en-US" sz="2000" dirty="0">
              <a:latin typeface="Sakkal Majalla" panose="02000000000000000000" pitchFamily="2" charset="-78"/>
              <a:cs typeface="Sakkal Majalla" panose="02000000000000000000" pitchFamily="2" charset="-78"/>
            </a:endParaRPr>
          </a:p>
          <a:p>
            <a:pPr defTabSz="260388" rtl="1">
              <a:spcBef>
                <a:spcPts val="200"/>
              </a:spcBef>
              <a:defRPr sz="1800">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تمثيل الأدوار:</a:t>
            </a:r>
          </a:p>
          <a:p>
            <a:pPr marL="216000" indent="-216000" defTabSz="260388" rtl="1">
              <a:spcBef>
                <a:spcPts val="200"/>
              </a:spcBef>
              <a:buClr>
                <a:srgbClr val="65A000"/>
              </a:buClr>
              <a:buSzPct val="100000"/>
              <a:buFont typeface="Arial"/>
              <a:buChar char="•"/>
              <a:defRPr sz="1800"/>
            </a:pPr>
            <a:r>
              <a:rPr lang="ar" sz="2000" dirty="0">
                <a:latin typeface="Sakkal Majalla" panose="02000000000000000000" pitchFamily="2" charset="-78"/>
                <a:cs typeface="Sakkal Majalla" panose="02000000000000000000" pitchFamily="2" charset="-78"/>
              </a:rPr>
              <a:t> مدير المستشفى (إضافة </a:t>
            </a:r>
            <a:r>
              <a:rPr lang="ar-EG" sz="2000" dirty="0">
                <a:latin typeface="Sakkal Majalla" panose="02000000000000000000" pitchFamily="2" charset="-78"/>
                <a:cs typeface="Sakkal Majalla" panose="02000000000000000000" pitchFamily="2" charset="-78"/>
              </a:rPr>
              <a:t>سكرتير/ </a:t>
            </a:r>
            <a:r>
              <a:rPr lang="ar" sz="2000" dirty="0">
                <a:latin typeface="Sakkal Majalla" panose="02000000000000000000" pitchFamily="2" charset="-78"/>
                <a:cs typeface="Sakkal Majalla" panose="02000000000000000000" pitchFamily="2" charset="-78"/>
              </a:rPr>
              <a:t>سكرتيرة لتقدم الفريق)</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16000" indent="-216000" defTabSz="260388" rtl="1">
              <a:spcBef>
                <a:spcPts val="200"/>
              </a:spcBef>
              <a:buClr>
                <a:srgbClr val="65A000"/>
              </a:buClr>
              <a:buSzPct val="100000"/>
              <a:buFont typeface="Arial"/>
              <a:buChar char="•"/>
              <a:defRPr sz="1800"/>
            </a:pPr>
            <a:r>
              <a:rPr lang="ar" sz="2000" dirty="0">
                <a:latin typeface="Sakkal Majalla" panose="02000000000000000000" pitchFamily="2" charset="-78"/>
                <a:cs typeface="Sakkal Majalla" panose="02000000000000000000" pitchFamily="2" charset="-78"/>
              </a:rPr>
              <a:t> الدكتور علي، الطبيب المعالج</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 name="Title 1"/>
          <p:cNvSpPr txBox="1">
            <a:spLocks noGrp="1"/>
          </p:cNvSpPr>
          <p:nvPr>
            <p:ph type="title"/>
          </p:nvPr>
        </p:nvSpPr>
        <p:spPr>
          <a:xfrm>
            <a:off x="144000" y="0"/>
            <a:ext cx="7099372" cy="646113"/>
          </a:xfrm>
          <a:prstGeom prst="rect">
            <a:avLst/>
          </a:prstGeom>
        </p:spPr>
        <p:txBody>
          <a:bodyPr lIns="45719" tIns="45720" rIns="45719" bIns="45720" rtlCol="1" anchor="ctr">
            <a:normAutofit/>
          </a:bodyPr>
          <a:lstStyle/>
          <a:p>
            <a:pPr rtl="1"/>
            <a:r>
              <a:rPr lang="ar" b="1" dirty="0">
                <a:latin typeface="Sakkal Majalla" panose="02000000000000000000" pitchFamily="2" charset="-78"/>
                <a:cs typeface="Sakkal Majalla" panose="02000000000000000000" pitchFamily="2" charset="-78"/>
              </a:rPr>
              <a:t>تيسير الجلسة </a:t>
            </a:r>
            <a:r>
              <a:rPr lang="fr-FR" b="1" dirty="0">
                <a:latin typeface="Sakkal Majalla" panose="02000000000000000000" pitchFamily="2" charset="-78"/>
                <a:cs typeface="Sakkal Majalla" panose="02000000000000000000" pitchFamily="2" charset="-78"/>
              </a:rPr>
              <a:t>C2</a:t>
            </a:r>
            <a:r>
              <a:rPr lang="ar" b="1" dirty="0">
                <a:latin typeface="Sakkal Majalla" panose="02000000000000000000" pitchFamily="2" charset="-78"/>
                <a:cs typeface="Sakkal Majalla" panose="02000000000000000000" pitchFamily="2" charset="-78"/>
              </a:rPr>
              <a:t>، واستخلاص المعلومات منها</a:t>
            </a:r>
            <a:endParaRPr lang="en-US" b="1" dirty="0">
              <a:latin typeface="Sakkal Majalla" panose="02000000000000000000" pitchFamily="2" charset="-78"/>
              <a:cs typeface="Sakkal Majalla" panose="02000000000000000000" pitchFamily="2" charset="-78"/>
            </a:endParaRPr>
          </a:p>
        </p:txBody>
      </p:sp>
      <p:sp>
        <p:nvSpPr>
          <p:cNvPr id="2" name="Szövegdoboz 1">
            <a:extLst>
              <a:ext uri="{FF2B5EF4-FFF2-40B4-BE49-F238E27FC236}">
                <a16:creationId xmlns:a16="http://schemas.microsoft.com/office/drawing/2014/main" id="{10FA1C26-95A4-DB44-DFA0-270E9787F70F}"/>
              </a:ext>
            </a:extLst>
          </p:cNvPr>
          <p:cNvSpPr txBox="1"/>
          <p:nvPr/>
        </p:nvSpPr>
        <p:spPr>
          <a:xfrm>
            <a:off x="1440000" y="864000"/>
            <a:ext cx="9178724" cy="46730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71960" rtl="1">
              <a:spcBef>
                <a:spcPts val="200"/>
              </a:spcBef>
              <a:defRPr sz="1879">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التيسير:</a:t>
            </a:r>
          </a:p>
          <a:p>
            <a:pPr marL="288000" indent="-288000" defTabSz="271960" rtl="1">
              <a:spcBef>
                <a:spcPts val="200"/>
              </a:spcBef>
              <a:buClr>
                <a:srgbClr val="65A000"/>
              </a:buClr>
              <a:buSzPct val="100000"/>
              <a:buAutoNum type="arabicPeriod"/>
              <a:defRPr sz="1879"/>
            </a:pPr>
            <a:r>
              <a:rPr lang="ar-EG" sz="2000" dirty="0">
                <a:latin typeface="Sakkal Majalla" panose="02000000000000000000" pitchFamily="2" charset="-78"/>
                <a:cs typeface="Sakkal Majalla" panose="02000000000000000000" pitchFamily="2" charset="-78"/>
              </a:rPr>
              <a:t>وزِّع  التعليمات والملاحق الخاصة بالجلسة.</a:t>
            </a:r>
            <a:endParaRPr lang="ar" sz="2000" dirty="0">
              <a:latin typeface="Sakkal Majalla" panose="02000000000000000000" pitchFamily="2" charset="-78"/>
              <a:cs typeface="Sakkal Majalla" panose="02000000000000000000" pitchFamily="2" charset="-78"/>
            </a:endParaRP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اقرأ بصوت مرتفع على المشاركين المعلومات الأساسية حول هذه الجلسة.</a:t>
            </a: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سلِّط الضوء على المخرجات المتوقعة لهذه الجلسة، وكيف من المتوقع أن تقدمها الفِرق.</a:t>
            </a: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تأكد من ف</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هم كل شخص للمهام المُسندة إليه.</a:t>
            </a: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حدّ</a:t>
            </a:r>
            <a:r>
              <a:rPr lang="ar-EG" sz="2000" dirty="0">
                <a:latin typeface="Sakkal Majalla" panose="02000000000000000000" pitchFamily="2" charset="-78"/>
                <a:cs typeface="Sakkal Majalla" panose="02000000000000000000" pitchFamily="2" charset="-78"/>
              </a:rPr>
              <a:t>ِ</a:t>
            </a:r>
            <a:r>
              <a:rPr lang="ar" sz="2000" dirty="0">
                <a:latin typeface="Sakkal Majalla" panose="02000000000000000000" pitchFamily="2" charset="-78"/>
                <a:cs typeface="Sakkal Majalla" panose="02000000000000000000" pitchFamily="2" charset="-78"/>
              </a:rPr>
              <a:t>د مقدار الوقت المُخصص لهذه الجلسة، وكيفية تقسيمه</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يصاحب مُدربو الفرق فرقهم في كل مقابلة، ويديرو</a:t>
            </a:r>
            <a:r>
              <a:rPr lang="ar-EG" sz="2000" dirty="0">
                <a:latin typeface="Sakkal Majalla" panose="02000000000000000000" pitchFamily="2" charset="-78"/>
                <a:cs typeface="Sakkal Majalla" panose="02000000000000000000" pitchFamily="2" charset="-78"/>
              </a:rPr>
              <a:t>ن</a:t>
            </a:r>
            <a:r>
              <a:rPr lang="ar" sz="2000" dirty="0">
                <a:latin typeface="Sakkal Majalla" panose="02000000000000000000" pitchFamily="2" charset="-78"/>
                <a:cs typeface="Sakkal Majalla" panose="02000000000000000000" pitchFamily="2" charset="-78"/>
              </a:rPr>
              <a:t> الوقت، وتتناوب الفِرق حسب الجدول المفصل لتمرين المهارات.</a:t>
            </a:r>
          </a:p>
          <a:p>
            <a:pPr marL="288000" indent="-288000" defTabSz="271960" rtl="1">
              <a:spcBef>
                <a:spcPts val="200"/>
              </a:spcBef>
              <a:buClr>
                <a:srgbClr val="65A000"/>
              </a:buClr>
              <a:buSzPct val="100000"/>
              <a:buAutoNum type="arabicPeriod"/>
              <a:defRPr sz="1879"/>
            </a:pPr>
            <a:r>
              <a:rPr lang="ar" sz="2000" dirty="0">
                <a:latin typeface="Sakkal Majalla" panose="02000000000000000000" pitchFamily="2" charset="-78"/>
                <a:cs typeface="Sakkal Majalla" panose="02000000000000000000" pitchFamily="2" charset="-78"/>
              </a:rPr>
              <a:t>تعود الفرق إلى قاعة الجلسة العامة لاستكمال المُخرجات.</a:t>
            </a:r>
          </a:p>
          <a:p>
            <a:pPr defTabSz="271960" rtl="1">
              <a:spcBef>
                <a:spcPts val="200"/>
              </a:spcBef>
              <a:defRPr sz="1879"/>
            </a:pPr>
            <a:endParaRPr lang="en-US" sz="2000" dirty="0">
              <a:latin typeface="Sakkal Majalla" panose="02000000000000000000" pitchFamily="2" charset="-78"/>
              <a:cs typeface="Sakkal Majalla" panose="02000000000000000000" pitchFamily="2" charset="-78"/>
            </a:endParaRPr>
          </a:p>
          <a:p>
            <a:pPr defTabSz="271960" rtl="1">
              <a:spcBef>
                <a:spcPts val="200"/>
              </a:spcBef>
              <a:defRPr sz="1879">
                <a:solidFill>
                  <a:schemeClr val="accent6">
                    <a:lumOff val="-9568"/>
                  </a:schemeClr>
                </a:solidFill>
                <a:latin typeface="Source Sans Pro Bold"/>
                <a:ea typeface="Source Sans Pro Bold"/>
                <a:cs typeface="Source Sans Pro Bold"/>
                <a:sym typeface="Source Sans Pro Bold"/>
              </a:defRPr>
            </a:pPr>
            <a:r>
              <a:rPr lang="ar" sz="2000" b="1" dirty="0">
                <a:solidFill>
                  <a:srgbClr val="65A000"/>
                </a:solidFill>
                <a:latin typeface="Sakkal Majalla" panose="02000000000000000000" pitchFamily="2" charset="-78"/>
                <a:cs typeface="Sakkal Majalla" panose="02000000000000000000" pitchFamily="2" charset="-78"/>
              </a:rPr>
              <a:t>استخلاص المعلومات:</a:t>
            </a:r>
          </a:p>
          <a:p>
            <a:pPr defTabSz="271960" rtl="1">
              <a:spcBef>
                <a:spcPts val="200"/>
              </a:spcBef>
              <a:defRPr sz="1879"/>
            </a:pPr>
            <a:r>
              <a:rPr lang="ar" sz="2000" dirty="0">
                <a:latin typeface="Sakkal Majalla" panose="02000000000000000000" pitchFamily="2" charset="-78"/>
                <a:cs typeface="Sakkal Majalla" panose="02000000000000000000" pitchFamily="2" charset="-78"/>
              </a:rPr>
              <a:t>اطلب من إحدى الفِرَق تقديم أحد المخرجات، واطلب من الآخرين إكمال المُخرج و/ أو التعليق عليه.</a:t>
            </a:r>
          </a:p>
          <a:p>
            <a:pPr defTabSz="271960" rtl="1">
              <a:spcBef>
                <a:spcPts val="200"/>
              </a:spcBef>
              <a:defRPr sz="1879"/>
            </a:pPr>
            <a:r>
              <a:rPr lang="ar" sz="2000" dirty="0">
                <a:latin typeface="Sakkal Majalla" panose="02000000000000000000" pitchFamily="2" charset="-78"/>
                <a:cs typeface="Sakkal Majalla" panose="02000000000000000000" pitchFamily="2" charset="-78"/>
              </a:rPr>
              <a:t>اعرض شرائح استخلاص المعلومات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defTabSz="271960" rtl="1">
              <a:spcBef>
                <a:spcPts val="200"/>
              </a:spcBef>
              <a:defRPr sz="1879"/>
            </a:pPr>
            <a:r>
              <a:rPr lang="ar" sz="2000" dirty="0">
                <a:latin typeface="Sakkal Majalla" panose="02000000000000000000" pitchFamily="2" charset="-78"/>
                <a:cs typeface="Sakkal Majalla" panose="02000000000000000000" pitchFamily="2" charset="-78"/>
              </a:rPr>
              <a:t>أجب عن الأسئلة، إن وُجدت</a:t>
            </a:r>
            <a:r>
              <a:rPr lang="ar-EG" sz="2000" dirty="0">
                <a:latin typeface="Sakkal Majalla" panose="02000000000000000000" pitchFamily="2" charset="-78"/>
                <a:cs typeface="Sakkal Majalla" panose="02000000000000000000" pitchFamily="2" charset="-78"/>
              </a:rPr>
              <a:t>.</a:t>
            </a:r>
            <a:endParaRPr lang="ar" sz="2000" dirty="0">
              <a:latin typeface="Sakkal Majalla" panose="02000000000000000000" pitchFamily="2" charset="-78"/>
              <a:cs typeface="Sakkal Majalla" panose="02000000000000000000" pitchFamily="2" charset="-78"/>
            </a:endParaRPr>
          </a:p>
          <a:p>
            <a:pPr marL="0" marR="0" indent="0" algn="l" defTabSz="914400" rtl="1" fontAlgn="auto" latinLnBrk="0" hangingPunct="0">
              <a:lnSpc>
                <a:spcPct val="100000"/>
              </a:lnSpc>
              <a:spcBef>
                <a:spcPts val="0"/>
              </a:spcBef>
              <a:spcAft>
                <a:spcPts val="0"/>
              </a:spcAft>
              <a:buClrTx/>
              <a:buSzTx/>
              <a:buFontTx/>
              <a:buNone/>
              <a:tabLst/>
            </a:pPr>
            <a:endParaRPr kumimoji="0" lang="hu-HU" sz="16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72F92-BAD5-C10E-CD90-5CF12B163086}"/>
              </a:ext>
            </a:extLst>
          </p:cNvPr>
          <p:cNvSpPr txBox="1">
            <a:spLocks/>
          </p:cNvSpPr>
          <p:nvPr/>
        </p:nvSpPr>
        <p:spPr>
          <a:xfrm>
            <a:off x="144000" y="36000"/>
            <a:ext cx="7099372"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3200" b="1" dirty="0">
                <a:latin typeface="Sakkal Majalla" panose="02000000000000000000" pitchFamily="2" charset="-78"/>
                <a:cs typeface="Sakkal Majalla" panose="02000000000000000000" pitchFamily="2" charset="-78"/>
              </a:rPr>
              <a:t>الجدول الزمني المفصّ</a:t>
            </a:r>
            <a:r>
              <a:rPr lang="ar-EG" sz="3200" b="1" dirty="0">
                <a:latin typeface="Sakkal Majalla" panose="02000000000000000000" pitchFamily="2" charset="-78"/>
                <a:cs typeface="Sakkal Majalla" panose="02000000000000000000" pitchFamily="2" charset="-78"/>
              </a:rPr>
              <a:t>َ</a:t>
            </a:r>
            <a:r>
              <a:rPr lang="ar" sz="3200" b="1" dirty="0">
                <a:latin typeface="Sakkal Majalla" panose="02000000000000000000" pitchFamily="2" charset="-78"/>
                <a:cs typeface="Sakkal Majalla" panose="02000000000000000000" pitchFamily="2" charset="-78"/>
              </a:rPr>
              <a:t>ل للتمرين على المهارات، الجلسة </a:t>
            </a:r>
            <a:r>
              <a:rPr lang="fr-FR" sz="3200" b="1" dirty="0">
                <a:latin typeface="Sakkal Majalla" panose="02000000000000000000" pitchFamily="2" charset="-78"/>
                <a:cs typeface="Sakkal Majalla" panose="02000000000000000000" pitchFamily="2" charset="-78"/>
              </a:rPr>
              <a:t>C2</a:t>
            </a:r>
            <a:endParaRPr lang="en-US" b="1" dirty="0">
              <a:latin typeface="Sakkal Majalla" panose="02000000000000000000" pitchFamily="2" charset="-78"/>
              <a:cs typeface="Sakkal Majalla" panose="02000000000000000000" pitchFamily="2" charset="-78"/>
            </a:endParaRPr>
          </a:p>
        </p:txBody>
      </p:sp>
      <p:pic>
        <p:nvPicPr>
          <p:cNvPr id="5" name="Image 4" descr="Une image contenant texte, capture d’écran, nombre, Parallèle&#10;&#10;Description générée automatiquement">
            <a:extLst>
              <a:ext uri="{FF2B5EF4-FFF2-40B4-BE49-F238E27FC236}">
                <a16:creationId xmlns:a16="http://schemas.microsoft.com/office/drawing/2014/main" id="{F47CD0C1-B01F-DEFC-CB6A-4E83EE97AC9F}"/>
              </a:ext>
            </a:extLst>
          </p:cNvPr>
          <p:cNvPicPr>
            <a:picLocks noChangeAspect="1"/>
          </p:cNvPicPr>
          <p:nvPr/>
        </p:nvPicPr>
        <p:blipFill>
          <a:blip r:embed="rId2"/>
          <a:stretch>
            <a:fillRect/>
          </a:stretch>
        </p:blipFill>
        <p:spPr>
          <a:xfrm>
            <a:off x="981075" y="1404445"/>
            <a:ext cx="10229850" cy="4495800"/>
          </a:xfrm>
          <a:prstGeom prst="rect">
            <a:avLst/>
          </a:prstGeom>
        </p:spPr>
      </p:pic>
    </p:spTree>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7" name="Picture 6" descr="Picture 6"/>
          <p:cNvPicPr>
            <a:picLocks noChangeAspect="1"/>
          </p:cNvPicPr>
          <p:nvPr/>
        </p:nvPicPr>
        <p:blipFill>
          <a:blip r:embed="rId3"/>
          <a:stretch>
            <a:fillRect/>
          </a:stretch>
        </p:blipFill>
        <p:spPr>
          <a:xfrm>
            <a:off x="5990645" y="2343806"/>
            <a:ext cx="2732941" cy="2732941"/>
          </a:xfrm>
          <a:prstGeom prst="rect">
            <a:avLst/>
          </a:prstGeom>
          <a:ln w="12700">
            <a:miter lim="400000"/>
          </a:ln>
        </p:spPr>
      </p:pic>
      <p:sp>
        <p:nvSpPr>
          <p:cNvPr id="5" name="Rounded Rectangle 8">
            <a:extLst>
              <a:ext uri="{FF2B5EF4-FFF2-40B4-BE49-F238E27FC236}">
                <a16:creationId xmlns:a16="http://schemas.microsoft.com/office/drawing/2014/main" id="{CF46D1E0-EAEF-88FA-22B2-46B2F805EC84}"/>
              </a:ext>
            </a:extLst>
          </p:cNvPr>
          <p:cNvSpPr/>
          <p:nvPr/>
        </p:nvSpPr>
        <p:spPr>
          <a:xfrm flipV="1">
            <a:off x="204321" y="2298672"/>
            <a:ext cx="2304000"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
        <p:nvSpPr>
          <p:cNvPr id="6" name="Szövegdoboz 5">
            <a:extLst>
              <a:ext uri="{FF2B5EF4-FFF2-40B4-BE49-F238E27FC236}">
                <a16:creationId xmlns:a16="http://schemas.microsoft.com/office/drawing/2014/main" id="{7CC97F6D-A077-44C5-3897-C10268088858}"/>
              </a:ext>
            </a:extLst>
          </p:cNvPr>
          <p:cNvSpPr txBox="1"/>
          <p:nvPr/>
        </p:nvSpPr>
        <p:spPr>
          <a:xfrm>
            <a:off x="-151494" y="482792"/>
            <a:ext cx="2821958" cy="181588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defTabSz="243028" rtl="1">
              <a:defRPr sz="2688"/>
            </a:pPr>
            <a:r>
              <a:rPr lang="ar" sz="2800" b="1" dirty="0">
                <a:solidFill>
                  <a:srgbClr val="FFFFFF"/>
                </a:solidFill>
                <a:latin typeface="Sakkal Majalla" panose="02000000000000000000" pitchFamily="2" charset="-78"/>
                <a:cs typeface="Sakkal Majalla" panose="02000000000000000000" pitchFamily="2" charset="-78"/>
                <a:sym typeface="Source Sans Pro Bold"/>
              </a:rPr>
              <a:t>الجلسة </a:t>
            </a:r>
            <a:r>
              <a:rPr lang="fr-FR" sz="2800" b="1" dirty="0">
                <a:solidFill>
                  <a:srgbClr val="FFFFFF"/>
                </a:solidFill>
                <a:latin typeface="Sakkal Majalla" panose="02000000000000000000" pitchFamily="2" charset="-78"/>
                <a:cs typeface="Sakkal Majalla" panose="02000000000000000000" pitchFamily="2" charset="-78"/>
                <a:sym typeface="Source Sans Pro Bold"/>
              </a:rPr>
              <a:t>C3</a:t>
            </a:r>
            <a:r>
              <a:rPr lang="ar" sz="2800" b="1" dirty="0">
                <a:solidFill>
                  <a:srgbClr val="FFFFFF"/>
                </a:solidFill>
                <a:latin typeface="Sakkal Majalla" panose="02000000000000000000" pitchFamily="2" charset="-78"/>
                <a:cs typeface="Sakkal Majalla" panose="02000000000000000000" pitchFamily="2" charset="-78"/>
                <a:sym typeface="Source Sans Pro Bold"/>
              </a:rPr>
              <a:t>: </a:t>
            </a:r>
          </a:p>
          <a:p>
            <a:pPr defTabSz="243028" rtl="1">
              <a:defRPr sz="2688"/>
            </a:pPr>
            <a:r>
              <a:rPr lang="ar" sz="2800" b="1" dirty="0">
                <a:solidFill>
                  <a:srgbClr val="FFFFFF"/>
                </a:solidFill>
                <a:latin typeface="Sakkal Majalla" panose="02000000000000000000" pitchFamily="2" charset="-78"/>
                <a:cs typeface="Sakkal Majalla" panose="02000000000000000000" pitchFamily="2" charset="-78"/>
                <a:sym typeface="Source Sans Pro Bold"/>
              </a:rPr>
              <a:t>في مستشفى كاران: </a:t>
            </a:r>
            <a:br>
              <a:rPr lang="en-US" sz="2800" b="1" dirty="0">
                <a:solidFill>
                  <a:srgbClr val="FFFFFF"/>
                </a:solidFill>
                <a:latin typeface="Sakkal Majalla" panose="02000000000000000000" pitchFamily="2" charset="-78"/>
                <a:cs typeface="Sakkal Majalla" panose="02000000000000000000" pitchFamily="2" charset="-78"/>
                <a:sym typeface="Source Sans Pro Bold"/>
              </a:rPr>
            </a:br>
            <a:r>
              <a:rPr lang="ar" sz="2800" b="1" dirty="0">
                <a:solidFill>
                  <a:srgbClr val="FFFFFF"/>
                </a:solidFill>
                <a:latin typeface="Sakkal Majalla" panose="02000000000000000000" pitchFamily="2" charset="-78"/>
                <a:cs typeface="Sakkal Majalla" panose="02000000000000000000" pitchFamily="2" charset="-78"/>
                <a:sym typeface="Source Sans Pro Bold"/>
              </a:rPr>
              <a:t>مقابلة مع المريضة</a:t>
            </a:r>
          </a:p>
          <a:p>
            <a:pPr defTabSz="243028" rtl="1">
              <a:defRPr sz="2688"/>
            </a:pPr>
            <a:r>
              <a:rPr lang="en" sz="2800" b="1" dirty="0">
                <a:solidFill>
                  <a:srgbClr val="FFFFFF"/>
                </a:solidFill>
                <a:latin typeface="Sakkal Majalla" panose="02000000000000000000" pitchFamily="2" charset="-78"/>
                <a:cs typeface="Sakkal Majalla" panose="02000000000000000000" pitchFamily="2" charset="-78"/>
              </a:rPr>
              <a:t>قبعة المشارك</a:t>
            </a:r>
          </a:p>
        </p:txBody>
      </p:sp>
    </p:spTree>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 name="Title 1"/>
          <p:cNvSpPr txBox="1">
            <a:spLocks noGrp="1"/>
          </p:cNvSpPr>
          <p:nvPr>
            <p:ph type="title"/>
          </p:nvPr>
        </p:nvSpPr>
        <p:spPr>
          <a:xfrm>
            <a:off x="195527" y="315369"/>
            <a:ext cx="3296544" cy="1785010"/>
          </a:xfrm>
          <a:prstGeom prst="rect">
            <a:avLst/>
          </a:prstGeom>
        </p:spPr>
        <p:txBody>
          <a:bodyPr rtlCol="1"/>
          <a:lstStyle>
            <a:lvl1pPr algn="r" rtl="1">
              <a:defRPr sz="2800"/>
            </a:lvl1pPr>
          </a:lstStyle>
          <a:p>
            <a:pPr rtl="1"/>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في مستشفى كاران: مقابلة مع المريضة وجمع العينات</a:t>
            </a:r>
          </a:p>
        </p:txBody>
      </p:sp>
      <p:sp>
        <p:nvSpPr>
          <p:cNvPr id="503" name="Content Placeholder 2"/>
          <p:cNvSpPr txBox="1">
            <a:spLocks noGrp="1"/>
          </p:cNvSpPr>
          <p:nvPr>
            <p:ph type="body" sz="quarter" idx="1"/>
          </p:nvPr>
        </p:nvSpPr>
        <p:spPr>
          <a:xfrm>
            <a:off x="4329223" y="1345586"/>
            <a:ext cx="7529514" cy="1549665"/>
          </a:xfrm>
          <a:prstGeom prst="rect">
            <a:avLst/>
          </a:prstGeom>
        </p:spPr>
        <p:txBody>
          <a:bodyPr lIns="45719" tIns="45720" rIns="45719" bIns="45720" rtlCol="1" anchor="ctr">
            <a:norm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solidFill>
                  <a:srgbClr val="C00000"/>
                </a:solidFill>
                <a:latin typeface="Sakkal Majalla" panose="02000000000000000000" pitchFamily="2" charset="-78"/>
                <a:cs typeface="Sakkal Majalla" panose="02000000000000000000" pitchFamily="2" charset="-78"/>
              </a:rPr>
              <a:t>المعلومات الأساسية </a:t>
            </a:r>
          </a:p>
        </p:txBody>
      </p:sp>
      <p:sp>
        <p:nvSpPr>
          <p:cNvPr id="505" name="Rectangle 3"/>
          <p:cNvSpPr txBox="1"/>
          <p:nvPr/>
        </p:nvSpPr>
        <p:spPr>
          <a:xfrm>
            <a:off x="4293587" y="2895251"/>
            <a:ext cx="7043293" cy="941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lnSpc>
                <a:spcPct val="115000"/>
              </a:lnSpc>
              <a:spcBef>
                <a:spcPts val="1000"/>
              </a:spcBef>
              <a:defRPr sz="2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الآن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سيعقد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السيدة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ليلى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سامي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a:t>
            </a:r>
          </a:p>
        </p:txBody>
      </p:sp>
      <p:sp>
        <p:nvSpPr>
          <p:cNvPr id="3" name="Rounded Rectangle 8">
            <a:extLst>
              <a:ext uri="{FF2B5EF4-FFF2-40B4-BE49-F238E27FC236}">
                <a16:creationId xmlns:a16="http://schemas.microsoft.com/office/drawing/2014/main" id="{60BAECA9-9FBE-F346-376B-5CEBF115FA66}"/>
              </a:ext>
            </a:extLst>
          </p:cNvPr>
          <p:cNvSpPr/>
          <p:nvPr/>
        </p:nvSpPr>
        <p:spPr>
          <a:xfrm flipV="1">
            <a:off x="243067" y="2040367"/>
            <a:ext cx="2304000"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 name="Content Placeholder 2"/>
          <p:cNvSpPr txBox="1">
            <a:spLocks noGrp="1"/>
          </p:cNvSpPr>
          <p:nvPr>
            <p:ph type="body" idx="1"/>
          </p:nvPr>
        </p:nvSpPr>
        <p:spPr>
          <a:xfrm>
            <a:off x="2247522" y="2114550"/>
            <a:ext cx="8222168" cy="4217410"/>
          </a:xfrm>
          <a:prstGeom prst="rect">
            <a:avLst/>
          </a:prstGeom>
        </p:spPr>
        <p:txBody>
          <a:bodyPr rtlCol="1">
            <a:normAutofit/>
          </a:bodyPr>
          <a:lstStyle/>
          <a:p>
            <a:pPr rtl="1">
              <a:lnSpc>
                <a:spcPct val="81000"/>
              </a:lnSpc>
              <a:defRPr sz="2200"/>
            </a:pP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الاستمارات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ستحتاجها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غرفتها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تُطبق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تشعر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قلق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المعاملة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اللائقة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والكريمة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lnSpc>
                <a:spcPct val="81000"/>
              </a:lnSpc>
            </a:pPr>
            <a:endParaRPr dirty="0">
              <a:latin typeface="Sakkal Majalla" panose="02000000000000000000" pitchFamily="2" charset="-78"/>
              <a:cs typeface="Sakkal Majalla" panose="02000000000000000000" pitchFamily="2" charset="-78"/>
            </a:endParaRPr>
          </a:p>
          <a:p>
            <a:pPr rtl="1">
              <a:lnSpc>
                <a:spcPct val="81000"/>
              </a:lnSpc>
              <a:defRPr sz="2200"/>
            </a:pP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ستقابل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11" name="Content Placeholder 2"/>
          <p:cNvSpPr txBox="1"/>
          <p:nvPr/>
        </p:nvSpPr>
        <p:spPr>
          <a:xfrm>
            <a:off x="5369018" y="1264843"/>
            <a:ext cx="510067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solidFill>
                  <a:srgbClr val="C00000"/>
                </a:solidFill>
                <a:latin typeface="Sakkal Majalla" panose="02000000000000000000" pitchFamily="2" charset="-78"/>
                <a:cs typeface="Sakkal Majalla" panose="02000000000000000000" pitchFamily="2" charset="-78"/>
              </a:rPr>
              <a:t>التعليمات</a:t>
            </a:r>
            <a:endParaRPr lang="en-US" sz="1500" b="1" dirty="0">
              <a:solidFill>
                <a:srgbClr val="C00000"/>
              </a:solidFill>
              <a:latin typeface="Sakkal Majalla" panose="02000000000000000000" pitchFamily="2" charset="-78"/>
              <a:cs typeface="Sakkal Majalla" panose="02000000000000000000" pitchFamily="2" charset="-78"/>
            </a:endParaRPr>
          </a:p>
        </p:txBody>
      </p:sp>
      <p:sp>
        <p:nvSpPr>
          <p:cNvPr id="512" name="Title 1"/>
          <p:cNvSpPr txBox="1"/>
          <p:nvPr/>
        </p:nvSpPr>
        <p:spPr>
          <a:xfrm>
            <a:off x="195328" y="0"/>
            <a:ext cx="6257428" cy="5193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defRPr sz="2800">
                <a:solidFill>
                  <a:srgbClr val="FFFFFF"/>
                </a:solidFill>
                <a:latin typeface="Source Sans Pro Bold"/>
                <a:ea typeface="Source Sans Pro Bold"/>
                <a:cs typeface="Source Sans Pro Bold"/>
                <a:sym typeface="Source Sans Pro Bold"/>
              </a:defRPr>
            </a:lvl1pPr>
          </a:lstStyle>
          <a:p>
            <a:pPr rtl="1"/>
            <a:r>
              <a:rPr lang="fr-FR" sz="3000" b="1" dirty="0">
                <a:latin typeface="Sakkal Majalla" panose="02000000000000000000" pitchFamily="2" charset="-78"/>
                <a:cs typeface="Sakkal Majalla" panose="02000000000000000000" pitchFamily="2" charset="-78"/>
              </a:rPr>
              <a:t>C3</a:t>
            </a:r>
            <a:r>
              <a:rPr lang="ar" sz="3000" b="1" dirty="0">
                <a:latin typeface="Sakkal Majalla" panose="02000000000000000000" pitchFamily="2" charset="-78"/>
                <a:cs typeface="Sakkal Majalla" panose="02000000000000000000" pitchFamily="2" charset="-78"/>
              </a:rPr>
              <a:t> في مستشفى كاران: مقابلة مع</a:t>
            </a:r>
            <a:r>
              <a:rPr lang="ar-EG" sz="3000" b="1" dirty="0">
                <a:latin typeface="Sakkal Majalla" panose="02000000000000000000" pitchFamily="2" charset="-78"/>
                <a:cs typeface="Sakkal Majalla" panose="02000000000000000000" pitchFamily="2" charset="-78"/>
              </a:rPr>
              <a:t> </a:t>
            </a:r>
            <a:r>
              <a:rPr lang="ar" sz="3000" b="1" dirty="0">
                <a:latin typeface="Sakkal Majalla" panose="02000000000000000000" pitchFamily="2" charset="-78"/>
                <a:cs typeface="Sakkal Majalla" panose="02000000000000000000" pitchFamily="2" charset="-78"/>
              </a:rPr>
              <a:t>المريضة وجمع العينات</a:t>
            </a:r>
            <a:endParaRPr lang="en-US" sz="30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Content Placeholder 2"/>
          <p:cNvSpPr txBox="1"/>
          <p:nvPr/>
        </p:nvSpPr>
        <p:spPr>
          <a:xfrm>
            <a:off x="5357138" y="1119754"/>
            <a:ext cx="510067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solidFill>
                  <a:srgbClr val="C00000"/>
                </a:solidFill>
                <a:latin typeface="Sakkal Majalla" panose="02000000000000000000" pitchFamily="2" charset="-78"/>
                <a:cs typeface="Sakkal Majalla" panose="02000000000000000000" pitchFamily="2" charset="-78"/>
              </a:rPr>
              <a:t>الجدول الزمني المُفصل</a:t>
            </a:r>
            <a:endParaRPr lang="en-US" sz="1500" b="1" dirty="0">
              <a:solidFill>
                <a:srgbClr val="C00000"/>
              </a:solidFill>
              <a:latin typeface="Sakkal Majalla" panose="02000000000000000000" pitchFamily="2" charset="-78"/>
              <a:cs typeface="Sakkal Majalla" panose="02000000000000000000" pitchFamily="2" charset="-78"/>
            </a:endParaRPr>
          </a:p>
        </p:txBody>
      </p:sp>
      <p:sp>
        <p:nvSpPr>
          <p:cNvPr id="2" name="Title 1">
            <a:extLst>
              <a:ext uri="{FF2B5EF4-FFF2-40B4-BE49-F238E27FC236}">
                <a16:creationId xmlns:a16="http://schemas.microsoft.com/office/drawing/2014/main" id="{8D42BBE5-968F-781F-D0B7-7FF03B67BC79}"/>
              </a:ext>
            </a:extLst>
          </p:cNvPr>
          <p:cNvSpPr txBox="1"/>
          <p:nvPr/>
        </p:nvSpPr>
        <p:spPr>
          <a:xfrm>
            <a:off x="0" y="167815"/>
            <a:ext cx="6632035" cy="5193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defRPr sz="2800">
                <a:solidFill>
                  <a:srgbClr val="FFFFFF"/>
                </a:solidFill>
                <a:latin typeface="Source Sans Pro Bold"/>
                <a:ea typeface="Source Sans Pro Bold"/>
                <a:cs typeface="Source Sans Pro Bold"/>
                <a:sym typeface="Source Sans Pro Bold"/>
              </a:defRPr>
            </a:lvl1pPr>
          </a:lstStyle>
          <a:p>
            <a:pPr rtl="1"/>
            <a:r>
              <a:rPr lang="fr-FR" sz="3000" b="1" dirty="0">
                <a:latin typeface="Sakkal Majalla" panose="02000000000000000000" pitchFamily="2" charset="-78"/>
                <a:cs typeface="Sakkal Majalla" panose="02000000000000000000" pitchFamily="2" charset="-78"/>
              </a:rPr>
              <a:t>C3</a:t>
            </a:r>
            <a:r>
              <a:rPr lang="ar" sz="3000" b="1" dirty="0">
                <a:latin typeface="Sakkal Majalla" panose="02000000000000000000" pitchFamily="2" charset="-78"/>
                <a:cs typeface="Sakkal Majalla" panose="02000000000000000000" pitchFamily="2" charset="-78"/>
              </a:rPr>
              <a:t> في مستشفى كاران: مقابلة مع</a:t>
            </a:r>
            <a:r>
              <a:rPr lang="ar-EG" sz="3000" b="1" dirty="0">
                <a:latin typeface="Sakkal Majalla" panose="02000000000000000000" pitchFamily="2" charset="-78"/>
                <a:cs typeface="Sakkal Majalla" panose="02000000000000000000" pitchFamily="2" charset="-78"/>
              </a:rPr>
              <a:t> </a:t>
            </a:r>
            <a:r>
              <a:rPr lang="ar" sz="3000" b="1" dirty="0">
                <a:latin typeface="Sakkal Majalla" panose="02000000000000000000" pitchFamily="2" charset="-78"/>
                <a:cs typeface="Sakkal Majalla" panose="02000000000000000000" pitchFamily="2" charset="-78"/>
              </a:rPr>
              <a:t>المريضة وجمع العينات</a:t>
            </a:r>
            <a:endParaRPr lang="en-US" sz="3000" b="1" dirty="0">
              <a:latin typeface="Sakkal Majalla" panose="02000000000000000000" pitchFamily="2" charset="-78"/>
              <a:cs typeface="Sakkal Majalla" panose="02000000000000000000" pitchFamily="2" charset="-78"/>
            </a:endParaRPr>
          </a:p>
        </p:txBody>
      </p:sp>
      <p:pic>
        <p:nvPicPr>
          <p:cNvPr id="3" name="Image 2" descr="Une image contenant texte, capture d’écran, nombre, Police&#10;&#10;Description générée automatiquement">
            <a:extLst>
              <a:ext uri="{FF2B5EF4-FFF2-40B4-BE49-F238E27FC236}">
                <a16:creationId xmlns:a16="http://schemas.microsoft.com/office/drawing/2014/main" id="{DC15534F-B135-B74E-9474-FC52C70058C9}"/>
              </a:ext>
            </a:extLst>
          </p:cNvPr>
          <p:cNvPicPr>
            <a:picLocks noChangeAspect="1"/>
          </p:cNvPicPr>
          <p:nvPr/>
        </p:nvPicPr>
        <p:blipFill>
          <a:blip r:embed="rId2"/>
          <a:stretch>
            <a:fillRect/>
          </a:stretch>
        </p:blipFill>
        <p:spPr>
          <a:xfrm>
            <a:off x="704850" y="1777891"/>
            <a:ext cx="10782300" cy="4248150"/>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églalap 4">
            <a:extLst>
              <a:ext uri="{FF2B5EF4-FFF2-40B4-BE49-F238E27FC236}">
                <a16:creationId xmlns:a16="http://schemas.microsoft.com/office/drawing/2014/main" id="{F2438091-5355-80BC-8244-4FCEE1C06AC0}"/>
              </a:ext>
            </a:extLst>
          </p:cNvPr>
          <p:cNvSpPr>
            <a:spLocks noGrp="1" noRot="1" noMove="1" noResize="1" noEditPoints="1" noAdjustHandles="1" noChangeArrowheads="1" noChangeShapeType="1"/>
          </p:cNvSpPr>
          <p:nvPr/>
        </p:nvSpPr>
        <p:spPr>
          <a:xfrm>
            <a:off x="210172" y="1260088"/>
            <a:ext cx="2967926" cy="495560"/>
          </a:xfrm>
          <a:prstGeom prst="rect">
            <a:avLst/>
          </a:prstGeom>
          <a:solidFill>
            <a:srgbClr val="021F60"/>
          </a:solidFill>
          <a:ln w="12700" cap="flat">
            <a:no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ctr">
            <a:spAutoFit/>
          </a:bodyPr>
          <a:lstStyle/>
          <a:p>
            <a:pPr marL="0" marR="0" indent="0" algn="l" defTabSz="914400" rtl="1" fontAlgn="auto" latinLnBrk="0" hangingPunct="0">
              <a:lnSpc>
                <a:spcPct val="100000"/>
              </a:lnSpc>
              <a:spcBef>
                <a:spcPts val="0"/>
              </a:spcBef>
              <a:spcAft>
                <a:spcPts val="0"/>
              </a:spcAft>
              <a:buClrTx/>
              <a:buSzTx/>
              <a:buFontTx/>
              <a:buNone/>
              <a:tabLst/>
            </a:pPr>
            <a:endParaRPr kumimoji="0" lang="hu-HU" sz="1800" b="0" i="0" u="none" strike="noStrike" cap="none" spc="0" normalizeH="0" baseline="0">
              <a:ln>
                <a:noFill/>
              </a:ln>
              <a:solidFill>
                <a:srgbClr val="000000"/>
              </a:solidFill>
              <a:effectLst/>
              <a:uFillTx/>
              <a:latin typeface="+mj-lt"/>
              <a:ea typeface="+mj-ea"/>
              <a:cs typeface="+mj-cs"/>
              <a:sym typeface="Calibri"/>
            </a:endParaRPr>
          </a:p>
        </p:txBody>
      </p:sp>
      <p:sp>
        <p:nvSpPr>
          <p:cNvPr id="545" name="Rectangle 2"/>
          <p:cNvSpPr txBox="1">
            <a:spLocks noGrp="1"/>
          </p:cNvSpPr>
          <p:nvPr>
            <p:ph type="title"/>
          </p:nvPr>
        </p:nvSpPr>
        <p:spPr>
          <a:xfrm>
            <a:off x="-209556" y="1265563"/>
            <a:ext cx="2889441" cy="967679"/>
          </a:xfrm>
          <a:prstGeom prst="rect">
            <a:avLst/>
          </a:prstGeom>
        </p:spPr>
        <p:txBody>
          <a:bodyPr lIns="45719" tIns="45720" rIns="45719" bIns="45720" rtlCol="1" anchor="ctr">
            <a:normAutofit/>
          </a:bodyPr>
          <a:lstStyle/>
          <a:p>
            <a:pPr rtl="1"/>
            <a:r>
              <a:rPr lang="ar" b="1">
                <a:latin typeface="Sakkal Majalla" panose="02000000000000000000" pitchFamily="2" charset="-78"/>
                <a:cs typeface="Sakkal Majalla" panose="02000000000000000000" pitchFamily="2" charset="-78"/>
              </a:rPr>
              <a:t>السمات </a:t>
            </a:r>
            <a:r>
              <a:rPr lang="ar-EG" b="1">
                <a:latin typeface="Sakkal Majalla" panose="02000000000000000000" pitchFamily="2" charset="-78"/>
                <a:cs typeface="Sakkal Majalla" panose="02000000000000000000" pitchFamily="2" charset="-78"/>
              </a:rPr>
              <a:t>الرئيسية</a:t>
            </a:r>
            <a:endParaRPr lang="ar" b="1" dirty="0">
              <a:latin typeface="Sakkal Majalla" panose="02000000000000000000" pitchFamily="2" charset="-78"/>
              <a:cs typeface="Sakkal Majalla" panose="02000000000000000000" pitchFamily="2" charset="-78"/>
            </a:endParaRPr>
          </a:p>
        </p:txBody>
      </p:sp>
      <p:sp>
        <p:nvSpPr>
          <p:cNvPr id="547" name="Content Placeholder 2"/>
          <p:cNvSpPr txBox="1"/>
          <p:nvPr/>
        </p:nvSpPr>
        <p:spPr>
          <a:xfrm>
            <a:off x="4541520" y="1755648"/>
            <a:ext cx="6065520" cy="343170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marL="251460" indent="-251460" rtl="1">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الزمنية</a:t>
            </a:r>
            <a:r>
              <a:rPr lang="ar-EG" dirty="0">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يومان</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إلى</a:t>
            </a:r>
            <a:r>
              <a:rPr lang="ar-EG" dirty="0">
                <a:solidFill>
                  <a:srgbClr val="65A000"/>
                </a:solidFill>
                <a:latin typeface="Sakkal Majalla" panose="02000000000000000000" pitchFamily="2" charset="-78"/>
                <a:cs typeface="Sakkal Majalla" panose="02000000000000000000" pitchFamily="2" charset="-78"/>
              </a:rPr>
              <a:t> 3 </a:t>
            </a:r>
            <a:r>
              <a:rPr dirty="0" err="1">
                <a:solidFill>
                  <a:srgbClr val="65A000"/>
                </a:solidFill>
                <a:latin typeface="Sakkal Majalla" panose="02000000000000000000" pitchFamily="2" charset="-78"/>
                <a:cs typeface="Sakkal Majalla" panose="02000000000000000000" pitchFamily="2" charset="-78"/>
              </a:rPr>
              <a:t>أيام</a:t>
            </a:r>
            <a:r>
              <a:rPr lang="ar-EG" dirty="0">
                <a:latin typeface="Sakkal Majalla" panose="02000000000000000000" pitchFamily="2" charset="-78"/>
                <a:cs typeface="Sakkal Majalla" panose="02000000000000000000" pitchFamily="2" charset="-78"/>
              </a:rPr>
              <a:t>.</a:t>
            </a:r>
            <a:endParaRPr lang="fr-FR" dirty="0">
              <a:latin typeface="Sakkal Majalla" panose="02000000000000000000" pitchFamily="2" charset="-78"/>
              <a:cs typeface="Sakkal Majalla" panose="02000000000000000000" pitchFamily="2" charset="-78"/>
            </a:endParaRPr>
          </a:p>
          <a:p>
            <a:pPr marL="251460" indent="-251460">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a:cs typeface="Sakkal Majalla"/>
              </a:rPr>
              <a:t>مُقسم</a:t>
            </a:r>
            <a:r>
              <a:rPr dirty="0">
                <a:latin typeface="Sakkal Majalla"/>
                <a:cs typeface="Sakkal Majalla"/>
              </a:rPr>
              <a:t> </a:t>
            </a:r>
            <a:r>
              <a:rPr dirty="0" err="1">
                <a:latin typeface="Sakkal Majalla"/>
                <a:cs typeface="Sakkal Majalla"/>
              </a:rPr>
              <a:t>إلى</a:t>
            </a:r>
            <a:r>
              <a:rPr dirty="0">
                <a:latin typeface="Sakkal Majalla"/>
                <a:cs typeface="Sakkal Majalla"/>
              </a:rPr>
              <a:t> </a:t>
            </a:r>
            <a:r>
              <a:rPr dirty="0">
                <a:solidFill>
                  <a:srgbClr val="65A000"/>
                </a:solidFill>
                <a:latin typeface="Sakkal Majalla"/>
                <a:cs typeface="Sakkal Majalla"/>
              </a:rPr>
              <a:t>6</a:t>
            </a:r>
            <a:r>
              <a:rPr lang="fr-FR" dirty="0">
                <a:solidFill>
                  <a:srgbClr val="65A000"/>
                </a:solidFill>
                <a:latin typeface="Sakkal Majalla"/>
                <a:cs typeface="Sakkal Majalla"/>
              </a:rPr>
              <a:t> </a:t>
            </a:r>
            <a:r>
              <a:rPr lang="ar-EG" dirty="0">
                <a:solidFill>
                  <a:srgbClr val="65A000"/>
                </a:solidFill>
                <a:latin typeface="Sakkal Majalla"/>
                <a:cs typeface="Sakkal Majalla"/>
              </a:rPr>
              <a:t> </a:t>
            </a:r>
            <a:r>
              <a:rPr dirty="0" err="1">
                <a:solidFill>
                  <a:srgbClr val="65A000"/>
                </a:solidFill>
                <a:latin typeface="Sakkal Majalla"/>
                <a:cs typeface="Sakkal Majalla"/>
              </a:rPr>
              <a:t>جلسات</a:t>
            </a:r>
            <a:r>
              <a:rPr dirty="0">
                <a:latin typeface="Sakkal Majalla"/>
                <a:cs typeface="Sakkal Majalla"/>
              </a:rPr>
              <a:t> </a:t>
            </a:r>
            <a:r>
              <a:rPr lang="ar-EG" dirty="0">
                <a:latin typeface="Sakkal Majalla"/>
                <a:cs typeface="Sakkal Majalla"/>
              </a:rPr>
              <a:t>(</a:t>
            </a:r>
            <a:r>
              <a:rPr lang="fr-FR" dirty="0">
                <a:latin typeface="Sakkal Majalla"/>
                <a:cs typeface="Sakkal Majalla"/>
              </a:rPr>
              <a:t>C1</a:t>
            </a:r>
            <a:r>
              <a:rPr lang="ar-EG" dirty="0">
                <a:latin typeface="Sakkal Majalla"/>
                <a:cs typeface="Sakkal Majalla"/>
              </a:rPr>
              <a:t>  </a:t>
            </a:r>
            <a:r>
              <a:rPr dirty="0" err="1">
                <a:latin typeface="Sakkal Majalla"/>
                <a:cs typeface="Sakkal Majalla"/>
              </a:rPr>
              <a:t>إلى</a:t>
            </a:r>
            <a:r>
              <a:rPr dirty="0">
                <a:latin typeface="Sakkal Majalla"/>
                <a:cs typeface="Sakkal Majalla"/>
              </a:rPr>
              <a:t> </a:t>
            </a:r>
            <a:r>
              <a:rPr lang="fr-FR" dirty="0">
                <a:latin typeface="Sakkal Majalla"/>
                <a:cs typeface="Sakkal Majalla"/>
              </a:rPr>
              <a:t>C6</a:t>
            </a:r>
            <a:r>
              <a:rPr lang="ar-EG" dirty="0">
                <a:latin typeface="Sakkal Majalla"/>
                <a:cs typeface="Sakkal Majalla"/>
              </a:rPr>
              <a:t>).</a:t>
            </a:r>
            <a:endParaRPr sz="3200" dirty="0">
              <a:solidFill>
                <a:srgbClr val="10253F"/>
              </a:solidFill>
              <a:latin typeface="Sakkal Majalla"/>
              <a:ea typeface="Arial"/>
              <a:cs typeface="Sakkal Majalla"/>
            </a:endParaRPr>
          </a:p>
          <a:p>
            <a:pPr marL="251460" indent="-251460" rtl="1">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المشاركون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اعتبار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يشكلون</a:t>
            </a:r>
            <a:r>
              <a:rPr dirty="0">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فِرَق</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الاستجابة</a:t>
            </a:r>
            <a:r>
              <a:rPr dirty="0">
                <a:solidFill>
                  <a:srgbClr val="65A000"/>
                </a:solidFill>
                <a:latin typeface="Sakkal Majalla" panose="02000000000000000000" pitchFamily="2" charset="-78"/>
                <a:cs typeface="Sakkal Majalla" panose="02000000000000000000" pitchFamily="2" charset="-78"/>
              </a:rPr>
              <a:t> </a:t>
            </a:r>
            <a:r>
              <a:rPr dirty="0" err="1">
                <a:solidFill>
                  <a:srgbClr val="65A000"/>
                </a:solidFill>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1460" indent="-251460" rtl="1">
              <a:spcBef>
                <a:spcPts val="500"/>
              </a:spcBef>
              <a:buClr>
                <a:srgbClr val="65A000"/>
              </a:buClr>
              <a:buSzPct val="100000"/>
              <a:buFont typeface="Arial"/>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تحضير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dirty="0">
                <a:latin typeface="Sakkal Majalla" panose="02000000000000000000" pitchFamily="2" charset="-78"/>
                <a:cs typeface="Sakkal Majalla" panose="02000000000000000000" pitchFamily="2" charset="-78"/>
              </a:rPr>
              <a:t>:</a:t>
            </a:r>
            <a:endParaRPr sz="3200" dirty="0">
              <a:solidFill>
                <a:srgbClr val="10253F"/>
              </a:solidFill>
              <a:latin typeface="Sakkal Majalla" panose="02000000000000000000" pitchFamily="2" charset="-78"/>
              <a:ea typeface="Arial"/>
              <a:cs typeface="Sakkal Majalla" panose="02000000000000000000" pitchFamily="2" charset="-78"/>
            </a:endParaRPr>
          </a:p>
          <a:p>
            <a:pPr marL="800100" lvl="1" indent="-342900" rtl="1">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المعدات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والمواد</a:t>
            </a:r>
            <a:endParaRPr dirty="0">
              <a:solidFill>
                <a:schemeClr val="tx1"/>
              </a:solidFill>
              <a:latin typeface="Sakkal Majalla" panose="02000000000000000000" pitchFamily="2" charset="-78"/>
              <a:cs typeface="Sakkal Majalla" panose="02000000000000000000" pitchFamily="2" charset="-78"/>
            </a:endParaRPr>
          </a:p>
          <a:p>
            <a:pPr marL="800100" lvl="1" indent="-342900" rtl="1">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تجهيز</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المكان</a:t>
            </a:r>
            <a:endParaRPr dirty="0">
              <a:solidFill>
                <a:schemeClr val="tx1"/>
              </a:solidFill>
              <a:latin typeface="Sakkal Majalla" panose="02000000000000000000" pitchFamily="2" charset="-78"/>
              <a:cs typeface="Sakkal Majalla" panose="02000000000000000000" pitchFamily="2" charset="-78"/>
            </a:endParaRPr>
          </a:p>
          <a:p>
            <a:pPr marL="800100" lvl="1" indent="-342900" rtl="1">
              <a:spcBef>
                <a:spcPts val="500"/>
              </a:spcBef>
              <a:buClr>
                <a:srgbClr val="65A000"/>
              </a:buClr>
              <a:buSzPct val="100000"/>
              <a:buFont typeface="Courier New" panose="02070309020205020404" pitchFamily="49" charset="0"/>
              <a:buChar char="o"/>
              <a:defRPr sz="2400">
                <a:solidFill>
                  <a:schemeClr val="accent6"/>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فريق</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تيسير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التمرين</a:t>
            </a:r>
            <a:endParaRPr dirty="0">
              <a:solidFill>
                <a:schemeClr val="tx1"/>
              </a:solidFill>
              <a:latin typeface="Sakkal Majalla" panose="02000000000000000000" pitchFamily="2" charset="-78"/>
              <a:cs typeface="Sakkal Majalla" panose="02000000000000000000" pitchFamily="2" charset="-78"/>
            </a:endParaRPr>
          </a:p>
        </p:txBody>
      </p:sp>
      <p:sp>
        <p:nvSpPr>
          <p:cNvPr id="2" name="Rounded Rectangle 8">
            <a:extLst>
              <a:ext uri="{FF2B5EF4-FFF2-40B4-BE49-F238E27FC236}">
                <a16:creationId xmlns:a16="http://schemas.microsoft.com/office/drawing/2014/main" id="{0FEA1E79-9B53-2A60-AB0F-443BAFAD7F41}"/>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Content Placeholder 2"/>
          <p:cNvSpPr txBox="1">
            <a:spLocks noGrp="1"/>
          </p:cNvSpPr>
          <p:nvPr>
            <p:ph type="body" idx="1"/>
          </p:nvPr>
        </p:nvSpPr>
        <p:spPr>
          <a:xfrm>
            <a:off x="2378927" y="1600200"/>
            <a:ext cx="8222168" cy="4300872"/>
          </a:xfrm>
          <a:prstGeom prst="rect">
            <a:avLst/>
          </a:prstGeom>
        </p:spPr>
        <p:txBody>
          <a:bodyPr rtlCol="1"/>
          <a:lstStyle/>
          <a:p>
            <a:pPr marL="339470" indent="-339470" defTabSz="286426" rtl="1">
              <a:lnSpc>
                <a:spcPct val="115000"/>
              </a:lnSpc>
              <a:spcBef>
                <a:spcPts val="200"/>
              </a:spcBef>
              <a:buClr>
                <a:schemeClr val="accent3"/>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العلاقة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بالمريضة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احترام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ثقافة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ووضعها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ومخاوفها</a:t>
            </a:r>
            <a:r>
              <a:rPr dirty="0">
                <a:latin typeface="Sakkal Majalla" panose="02000000000000000000" pitchFamily="2" charset="-78"/>
                <a:cs typeface="Sakkal Majalla" panose="02000000000000000000" pitchFamily="2" charset="-78"/>
              </a:rPr>
              <a:t>.</a:t>
            </a:r>
          </a:p>
          <a:p>
            <a:pPr marL="339470" indent="-339470" defTabSz="286426" rtl="1">
              <a:lnSpc>
                <a:spcPct val="115000"/>
              </a:lnSpc>
              <a:spcBef>
                <a:spcPts val="200"/>
              </a:spcBef>
              <a:buClr>
                <a:schemeClr val="accent3"/>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تسجيل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للمريضة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وسوابقها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وصورتها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وتعرضها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ومخالطيها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المُحتملين</a:t>
            </a:r>
            <a:r>
              <a:rPr dirty="0">
                <a:latin typeface="Sakkal Majalla" panose="02000000000000000000" pitchFamily="2" charset="-78"/>
                <a:cs typeface="Sakkal Majalla" panose="02000000000000000000" pitchFamily="2" charset="-78"/>
              </a:rPr>
              <a:t>.</a:t>
            </a:r>
          </a:p>
          <a:p>
            <a:pPr marL="339470" indent="-339470" defTabSz="286426" rtl="1">
              <a:lnSpc>
                <a:spcPct val="115000"/>
              </a:lnSpc>
              <a:spcBef>
                <a:spcPts val="200"/>
              </a:spcBef>
              <a:buClr>
                <a:schemeClr val="accent3"/>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اختيار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والتخلص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بصورة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الفحص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صحيح</a:t>
            </a:r>
            <a:r>
              <a:rPr dirty="0">
                <a:latin typeface="Sakkal Majalla" panose="02000000000000000000" pitchFamily="2" charset="-78"/>
                <a:cs typeface="Sakkal Majalla" panose="02000000000000000000" pitchFamily="2" charset="-78"/>
              </a:rPr>
              <a:t>.</a:t>
            </a:r>
          </a:p>
          <a:p>
            <a:pPr marL="339470" indent="-339470" defTabSz="286426" rtl="1">
              <a:lnSpc>
                <a:spcPct val="115000"/>
              </a:lnSpc>
              <a:spcBef>
                <a:spcPts val="900"/>
              </a:spcBef>
              <a:buClr>
                <a:schemeClr val="accent3"/>
              </a:buClr>
              <a:buSzPct val="100000"/>
              <a:buAutoNum type="arabicPeriod"/>
              <a:defRPr sz="2376">
                <a:uFill>
                  <a:solidFill>
                    <a:srgbClr val="000000"/>
                  </a:solidFill>
                </a:uFill>
              </a:defRPr>
            </a:pPr>
            <a:r>
              <a:rPr dirty="0" err="1">
                <a:latin typeface="Sakkal Majalla" panose="02000000000000000000" pitchFamily="2" charset="-78"/>
                <a:cs typeface="Sakkal Majalla" panose="02000000000000000000" pitchFamily="2" charset="-78"/>
              </a:rPr>
              <a:t>الاختيار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ارتدائها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وخلعها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سليمة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الاستخدام</a:t>
            </a:r>
            <a:r>
              <a:rPr dirty="0">
                <a:latin typeface="Sakkal Majalla" panose="02000000000000000000" pitchFamily="2" charset="-78"/>
                <a:cs typeface="Sakkal Majalla" panose="02000000000000000000" pitchFamily="2" charset="-78"/>
              </a:rPr>
              <a:t>.</a:t>
            </a:r>
          </a:p>
        </p:txBody>
      </p:sp>
      <p:sp>
        <p:nvSpPr>
          <p:cNvPr id="521" name="Title 1"/>
          <p:cNvSpPr txBox="1"/>
          <p:nvPr/>
        </p:nvSpPr>
        <p:spPr>
          <a:xfrm>
            <a:off x="124694" y="49618"/>
            <a:ext cx="8081758" cy="51937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fr-FR" sz="3000" b="1" dirty="0">
                <a:latin typeface="Sakkal Majalla" panose="02000000000000000000" pitchFamily="2" charset="-78"/>
                <a:cs typeface="Sakkal Majalla" panose="02000000000000000000" pitchFamily="2" charset="-78"/>
              </a:rPr>
              <a:t>C3</a:t>
            </a:r>
            <a:r>
              <a:rPr lang="ar" sz="3000" b="1" dirty="0">
                <a:latin typeface="Sakkal Majalla" panose="02000000000000000000" pitchFamily="2" charset="-78"/>
                <a:cs typeface="Sakkal Majalla" panose="02000000000000000000" pitchFamily="2" charset="-78"/>
              </a:rPr>
              <a:t> في مستشفى كاران: مقابلة مع المريضة</a:t>
            </a:r>
            <a:endParaRPr lang="en-US" sz="3000" b="1" dirty="0">
              <a:latin typeface="Sakkal Majalla" panose="02000000000000000000" pitchFamily="2" charset="-78"/>
              <a:cs typeface="Sakkal Majalla" panose="02000000000000000000" pitchFamily="2" charset="-78"/>
            </a:endParaRPr>
          </a:p>
        </p:txBody>
      </p:sp>
      <p:sp>
        <p:nvSpPr>
          <p:cNvPr id="522" name="Content Placeholder 2"/>
          <p:cNvSpPr txBox="1"/>
          <p:nvPr/>
        </p:nvSpPr>
        <p:spPr>
          <a:xfrm>
            <a:off x="5656116" y="1001548"/>
            <a:ext cx="510067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endParaRPr lang="en-US" sz="15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 name="Content Placeholder 2"/>
          <p:cNvSpPr txBox="1">
            <a:spLocks noGrp="1"/>
          </p:cNvSpPr>
          <p:nvPr>
            <p:ph type="body" sz="half" idx="1"/>
          </p:nvPr>
        </p:nvSpPr>
        <p:spPr>
          <a:xfrm>
            <a:off x="2438402" y="1962150"/>
            <a:ext cx="8058616" cy="3938922"/>
          </a:xfrm>
          <a:prstGeom prst="rect">
            <a:avLst/>
          </a:prstGeom>
        </p:spPr>
        <p:txBody>
          <a:bodyPr rtlCol="1"/>
          <a:lstStyle/>
          <a:p>
            <a:pPr rtl="1"/>
            <a:r>
              <a:rPr lang="ar" b="1" dirty="0">
                <a:solidFill>
                  <a:srgbClr val="729E2D"/>
                </a:solidFill>
                <a:latin typeface="Sakkal Majalla" panose="02000000000000000000" pitchFamily="2" charset="-78"/>
                <a:cs typeface="Sakkal Majalla" panose="02000000000000000000" pitchFamily="2" charset="-78"/>
              </a:rPr>
              <a:t>أهداف المقابلة</a:t>
            </a:r>
          </a:p>
          <a:p>
            <a:pPr lvl="1" indent="-216000" rtl="1">
              <a:spcBef>
                <a:spcPts val="100"/>
              </a:spcBef>
              <a:buClr>
                <a:srgbClr val="729E2D"/>
              </a:buClr>
              <a:buFont typeface="Arial"/>
            </a:pPr>
            <a:r>
              <a:rPr lang="ar" dirty="0">
                <a:latin typeface="Sakkal Majalla" panose="02000000000000000000" pitchFamily="2" charset="-78"/>
                <a:cs typeface="Sakkal Majalla" panose="02000000000000000000" pitchFamily="2" charset="-78"/>
              </a:rPr>
              <a:t> جمع معلومات إضافية</a:t>
            </a:r>
            <a:r>
              <a:rPr lang="ar-EG" dirty="0">
                <a:latin typeface="Sakkal Majalla" panose="02000000000000000000" pitchFamily="2" charset="-78"/>
                <a:cs typeface="Sakkal Majalla" panose="02000000000000000000" pitchFamily="2" charset="-78"/>
              </a:rPr>
              <a:t>.</a:t>
            </a:r>
            <a:endParaRPr lang="ar" dirty="0">
              <a:latin typeface="Sakkal Majalla" panose="02000000000000000000" pitchFamily="2" charset="-78"/>
              <a:cs typeface="Sakkal Majalla" panose="02000000000000000000" pitchFamily="2" charset="-78"/>
            </a:endParaRPr>
          </a:p>
          <a:p>
            <a:pPr lvl="1" indent="-216000" rtl="1">
              <a:spcBef>
                <a:spcPts val="100"/>
              </a:spcBef>
              <a:buClr>
                <a:srgbClr val="729E2D"/>
              </a:buClr>
              <a:buFont typeface="Arial"/>
            </a:pPr>
            <a:r>
              <a:rPr lang="ar" dirty="0">
                <a:latin typeface="Sakkal Majalla" panose="02000000000000000000" pitchFamily="2" charset="-78"/>
                <a:cs typeface="Sakkal Majalla" panose="02000000000000000000" pitchFamily="2" charset="-78"/>
              </a:rPr>
              <a:t> جمع العينات المناسبة</a:t>
            </a:r>
            <a:r>
              <a:rPr lang="ar-EG" dirty="0">
                <a:latin typeface="Sakkal Majalla" panose="02000000000000000000" pitchFamily="2" charset="-78"/>
                <a:cs typeface="Sakkal Majalla" panose="02000000000000000000" pitchFamily="2" charset="-78"/>
              </a:rPr>
              <a:t>.</a:t>
            </a:r>
            <a:endParaRPr lang="ar" dirty="0">
              <a:latin typeface="Sakkal Majalla" panose="02000000000000000000" pitchFamily="2" charset="-78"/>
              <a:cs typeface="Sakkal Majalla" panose="02000000000000000000" pitchFamily="2" charset="-78"/>
            </a:endParaRPr>
          </a:p>
          <a:p>
            <a:pPr indent="51435" rtl="1"/>
            <a:endParaRPr dirty="0">
              <a:latin typeface="Sakkal Majalla" panose="02000000000000000000" pitchFamily="2" charset="-78"/>
              <a:cs typeface="Sakkal Majalla" panose="02000000000000000000" pitchFamily="2" charset="-78"/>
            </a:endParaRPr>
          </a:p>
          <a:p>
            <a:pPr indent="51435" rtl="1"/>
            <a:r>
              <a:rPr lang="ar" b="1" dirty="0">
                <a:solidFill>
                  <a:srgbClr val="729E2D"/>
                </a:solidFill>
                <a:latin typeface="Sakkal Majalla" panose="02000000000000000000" pitchFamily="2" charset="-78"/>
                <a:cs typeface="Sakkal Majalla" panose="02000000000000000000" pitchFamily="2" charset="-78"/>
              </a:rPr>
              <a:t>إلى أي مدى نجحت؟</a:t>
            </a:r>
          </a:p>
          <a:p>
            <a:pPr lvl="1" indent="-216000" rtl="1">
              <a:spcBef>
                <a:spcPts val="100"/>
              </a:spcBef>
              <a:buClr>
                <a:srgbClr val="729E2D"/>
              </a:buClr>
              <a:buFont typeface="Arial"/>
            </a:pPr>
            <a:r>
              <a:rPr lang="ar" dirty="0">
                <a:latin typeface="Sakkal Majalla" panose="02000000000000000000" pitchFamily="2" charset="-78"/>
                <a:cs typeface="Sakkal Majalla" panose="02000000000000000000" pitchFamily="2" charset="-78"/>
              </a:rPr>
              <a:t> فقدت المريضة لتوها ابنها البالغ من العمر 10 سنوات، وهي مريضة وخائفة من الموت.</a:t>
            </a:r>
          </a:p>
          <a:p>
            <a:pPr lvl="1" indent="-216000" rtl="1">
              <a:spcBef>
                <a:spcPts val="100"/>
              </a:spcBef>
              <a:buClr>
                <a:srgbClr val="729E2D"/>
              </a:buClr>
              <a:buFont typeface="Arial"/>
            </a:pPr>
            <a:r>
              <a:rPr lang="ar" dirty="0">
                <a:latin typeface="Sakkal Majalla" panose="02000000000000000000" pitchFamily="2" charset="-78"/>
                <a:cs typeface="Sakkal Majalla" panose="02000000000000000000" pitchFamily="2" charset="-78"/>
              </a:rPr>
              <a:t> راع قلق المريضة، وحاجتها إلى المعاملة اللائقة والكريمة.</a:t>
            </a:r>
          </a:p>
          <a:p>
            <a:pPr lvl="1" indent="-216000" rtl="1">
              <a:spcBef>
                <a:spcPts val="100"/>
              </a:spcBef>
              <a:buClr>
                <a:srgbClr val="729E2D"/>
              </a:buClr>
              <a:buFont typeface="Arial"/>
            </a:pPr>
            <a:r>
              <a:rPr lang="ar" dirty="0">
                <a:latin typeface="Sakkal Majalla" panose="02000000000000000000" pitchFamily="2" charset="-78"/>
                <a:cs typeface="Sakkal Majalla" panose="02000000000000000000" pitchFamily="2" charset="-78"/>
              </a:rPr>
              <a:t> اطلب من المريضة موافقتها على جمع العينة</a:t>
            </a:r>
            <a:r>
              <a:rPr lang="ar-EG" dirty="0">
                <a:latin typeface="Sakkal Majalla" panose="02000000000000000000" pitchFamily="2" charset="-78"/>
                <a:cs typeface="Sakkal Majalla" panose="02000000000000000000" pitchFamily="2" charset="-78"/>
              </a:rPr>
              <a:t>.</a:t>
            </a:r>
            <a:endParaRPr lang="ar" dirty="0">
              <a:latin typeface="Sakkal Majalla" panose="02000000000000000000" pitchFamily="2" charset="-78"/>
              <a:cs typeface="Sakkal Majalla" panose="02000000000000000000" pitchFamily="2" charset="-78"/>
            </a:endParaRPr>
          </a:p>
        </p:txBody>
      </p:sp>
      <p:sp>
        <p:nvSpPr>
          <p:cNvPr id="527" name="TextBox 8"/>
          <p:cNvSpPr txBox="1"/>
          <p:nvPr/>
        </p:nvSpPr>
        <p:spPr>
          <a:xfrm>
            <a:off x="318990" y="1126414"/>
            <a:ext cx="10661103"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800">
                <a:solidFill>
                  <a:schemeClr val="accent2"/>
                </a:solidFill>
                <a:uFill>
                  <a:solidFill>
                    <a:srgbClr val="000000"/>
                  </a:solidFill>
                </a:u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1. العلاقة بالمريضة: احترام ثقافة المريضة، ووضعها، ومخاوفها</a:t>
            </a:r>
          </a:p>
        </p:txBody>
      </p:sp>
      <p:sp>
        <p:nvSpPr>
          <p:cNvPr id="4" name="Title 1">
            <a:extLst>
              <a:ext uri="{FF2B5EF4-FFF2-40B4-BE49-F238E27FC236}">
                <a16:creationId xmlns:a16="http://schemas.microsoft.com/office/drawing/2014/main" id="{38D2619C-EDA5-38D0-1FA9-E168188BFE63}"/>
              </a:ext>
            </a:extLst>
          </p:cNvPr>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(1) </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2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52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52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52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52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52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 grpId="0" build="p" bldLvl="5" animBg="1" advAuto="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1" name="Picture 3" descr="Picture 3"/>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32" name="Title 1"/>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(2) </a:t>
            </a:r>
          </a:p>
        </p:txBody>
      </p:sp>
      <p:sp>
        <p:nvSpPr>
          <p:cNvPr id="533" name="TextBox 6"/>
          <p:cNvSpPr txBox="1"/>
          <p:nvPr/>
        </p:nvSpPr>
        <p:spPr>
          <a:xfrm>
            <a:off x="318990" y="773989"/>
            <a:ext cx="10797276" cy="9541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rtl="1">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2. الاختيار السليم لمعدات الوقاية الشخصية، وممارسة خطوات ارتدائها وخلعها، وإدارتها بطريقة سليمة بعد الاستخدام.</a:t>
            </a:r>
            <a:endParaRPr lang="en-US" b="1" dirty="0">
              <a:latin typeface="Sakkal Majalla" panose="02000000000000000000" pitchFamily="2" charset="-78"/>
              <a:cs typeface="Sakkal Majalla" panose="02000000000000000000" pitchFamily="2" charset="-78"/>
            </a:endParaRPr>
          </a:p>
        </p:txBody>
      </p:sp>
      <p:sp>
        <p:nvSpPr>
          <p:cNvPr id="534" name="TextBox 2"/>
          <p:cNvSpPr txBox="1"/>
          <p:nvPr/>
        </p:nvSpPr>
        <p:spPr>
          <a:xfrm>
            <a:off x="2332221" y="1963077"/>
            <a:ext cx="8742135"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a:t>
            </a:r>
          </a:p>
        </p:txBody>
      </p:sp>
      <p:sp>
        <p:nvSpPr>
          <p:cNvPr id="539" name="TextBox 15"/>
          <p:cNvSpPr txBox="1"/>
          <p:nvPr/>
        </p:nvSpPr>
        <p:spPr>
          <a:xfrm>
            <a:off x="876067" y="5175870"/>
            <a:ext cx="10439866" cy="830997"/>
          </a:xfrm>
          <a:prstGeom prst="rect">
            <a:avLst/>
          </a:prstGeom>
          <a:solidFill>
            <a:srgbClr val="C00000"/>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2400">
                <a:solidFill>
                  <a:srgbClr val="FFFFFF"/>
                </a:solidFill>
                <a:latin typeface="Source Sans Pro Regular"/>
                <a:ea typeface="Source Sans Pro Regular"/>
                <a:cs typeface="Source Sans Pro Regular"/>
                <a:sym typeface="Source Sans Pro Regular"/>
              </a:defRPr>
            </a:lvl1pPr>
          </a:lstStyle>
          <a:p>
            <a:pPr rtl="1"/>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وواقيات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مراعاة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التباعد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السوائل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البيولوجية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المتوقعة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القيء</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15" name="Shape 402">
            <a:extLst>
              <a:ext uri="{FF2B5EF4-FFF2-40B4-BE49-F238E27FC236}">
                <a16:creationId xmlns:a16="http://schemas.microsoft.com/office/drawing/2014/main" id="{3464B99E-95DF-0A40-BBCD-7264B62F0788}"/>
              </a:ext>
            </a:extLst>
          </p:cNvPr>
          <p:cNvSpPr txBox="1"/>
          <p:nvPr/>
        </p:nvSpPr>
        <p:spPr>
          <a:xfrm>
            <a:off x="6351415" y="4519793"/>
            <a:ext cx="147745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واقي الوجه</a:t>
            </a:r>
          </a:p>
        </p:txBody>
      </p:sp>
      <p:sp>
        <p:nvSpPr>
          <p:cNvPr id="16" name="Shape 403">
            <a:extLst>
              <a:ext uri="{FF2B5EF4-FFF2-40B4-BE49-F238E27FC236}">
                <a16:creationId xmlns:a16="http://schemas.microsoft.com/office/drawing/2014/main" id="{D8521397-E61F-AC63-D007-A300C6B2CAD3}"/>
              </a:ext>
            </a:extLst>
          </p:cNvPr>
          <p:cNvSpPr txBox="1"/>
          <p:nvPr/>
        </p:nvSpPr>
        <p:spPr>
          <a:xfrm>
            <a:off x="4131102" y="4519792"/>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algn="ctr" rtl="1"/>
            <a:r>
              <a:rPr dirty="0" err="1">
                <a:latin typeface="Sakkal Majalla" panose="02000000000000000000" pitchFamily="2" charset="-78"/>
                <a:cs typeface="Sakkal Majalla" panose="02000000000000000000" pitchFamily="2" charset="-78"/>
              </a:rPr>
              <a:t>الكمامة</a:t>
            </a:r>
            <a:endParaRPr dirty="0">
              <a:latin typeface="Sakkal Majalla" panose="02000000000000000000" pitchFamily="2" charset="-78"/>
              <a:cs typeface="Sakkal Majalla" panose="02000000000000000000" pitchFamily="2" charset="-78"/>
            </a:endParaRPr>
          </a:p>
        </p:txBody>
      </p:sp>
      <p:sp>
        <p:nvSpPr>
          <p:cNvPr id="17" name="Shape 403">
            <a:extLst>
              <a:ext uri="{FF2B5EF4-FFF2-40B4-BE49-F238E27FC236}">
                <a16:creationId xmlns:a16="http://schemas.microsoft.com/office/drawing/2014/main" id="{65CB4AAF-76BC-E44D-AE74-0E1ACA8EA93B}"/>
              </a:ext>
            </a:extLst>
          </p:cNvPr>
          <p:cNvSpPr txBox="1"/>
          <p:nvPr/>
        </p:nvSpPr>
        <p:spPr>
          <a:xfrm>
            <a:off x="1845198" y="4519792"/>
            <a:ext cx="1386475"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قفازات</a:t>
            </a:r>
          </a:p>
        </p:txBody>
      </p:sp>
      <p:sp>
        <p:nvSpPr>
          <p:cNvPr id="18" name="Shape 395">
            <a:extLst>
              <a:ext uri="{FF2B5EF4-FFF2-40B4-BE49-F238E27FC236}">
                <a16:creationId xmlns:a16="http://schemas.microsoft.com/office/drawing/2014/main" id="{4F7DAFDB-4337-EB35-93CD-17BBFB72BAE6}"/>
              </a:ext>
            </a:extLst>
          </p:cNvPr>
          <p:cNvSpPr txBox="1"/>
          <p:nvPr/>
        </p:nvSpPr>
        <p:spPr>
          <a:xfrm>
            <a:off x="9131260" y="4519791"/>
            <a:ext cx="884169"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رداء واقٍ</a:t>
            </a:r>
          </a:p>
        </p:txBody>
      </p:sp>
      <p:pic>
        <p:nvPicPr>
          <p:cNvPr id="3" name="Kép 2" descr="A képen kerék látható&#10;&#10;Automatikusan generált leírás">
            <a:extLst>
              <a:ext uri="{FF2B5EF4-FFF2-40B4-BE49-F238E27FC236}">
                <a16:creationId xmlns:a16="http://schemas.microsoft.com/office/drawing/2014/main" id="{AAB9A838-5059-B831-E071-DC77FEA5B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111" y="2214251"/>
            <a:ext cx="9527446" cy="2383440"/>
          </a:xfrm>
          <a:prstGeom prst="rect">
            <a:avLst/>
          </a:prstGeom>
        </p:spPr>
      </p:pic>
    </p:spTree>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 name="Content Placeholder 2"/>
          <p:cNvSpPr txBox="1">
            <a:spLocks noGrp="1"/>
          </p:cNvSpPr>
          <p:nvPr>
            <p:ph type="body" sz="half" idx="1"/>
          </p:nvPr>
        </p:nvSpPr>
        <p:spPr>
          <a:xfrm>
            <a:off x="1033538" y="1659245"/>
            <a:ext cx="6015426" cy="3728831"/>
          </a:xfrm>
          <a:prstGeom prst="rect">
            <a:avLst/>
          </a:prstGeom>
        </p:spPr>
        <p:txBody>
          <a:bodyPr lIns="45719" tIns="45720" rIns="45719" bIns="45720" rtlCol="1" anchor="t">
            <a:normAutofit/>
          </a:bodyPr>
          <a:lstStyle/>
          <a:p>
            <a:pPr rtl="1">
              <a:defRPr>
                <a:solidFill>
                  <a:schemeClr val="accent2"/>
                </a:solidFill>
              </a:defRPr>
            </a:pPr>
            <a:r>
              <a:rPr lang="ar" b="1" dirty="0">
                <a:solidFill>
                  <a:srgbClr val="729E2D"/>
                </a:solidFill>
                <a:latin typeface="Sakkal Majalla" panose="02000000000000000000" pitchFamily="2" charset="-78"/>
                <a:cs typeface="Sakkal Majalla" panose="02000000000000000000" pitchFamily="2" charset="-78"/>
              </a:rPr>
              <a:t>إلى أي مدى نجحت؟</a:t>
            </a:r>
          </a:p>
          <a:p>
            <a:pPr marL="342900" indent="-342900" rtl="1"/>
            <a:r>
              <a:rPr dirty="0" err="1">
                <a:latin typeface="Sakkal Majalla" panose="02000000000000000000" pitchFamily="2" charset="-78"/>
                <a:cs typeface="Sakkal Majalla" panose="02000000000000000000" pitchFamily="2" charset="-78"/>
              </a:rPr>
              <a:t>اطرح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تمك</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نك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endParaRPr lang="hu-HU" dirty="0">
              <a:latin typeface="Sakkal Majalla" panose="02000000000000000000" pitchFamily="2" charset="-78"/>
              <a:cs typeface="Sakkal Majalla" panose="02000000000000000000" pitchFamily="2" charset="-78"/>
            </a:endParaRPr>
          </a:p>
          <a:p>
            <a:pPr marL="342900" indent="-342900" rtl="1"/>
            <a:r>
              <a:rPr lang="ar" dirty="0">
                <a:latin typeface="Sakkal Majalla" panose="02000000000000000000" pitchFamily="2" charset="-78"/>
                <a:cs typeface="Sakkal Majalla" panose="02000000000000000000" pitchFamily="2" charset="-78"/>
              </a:rPr>
              <a:t>المتعلقة بالآتي:</a:t>
            </a:r>
          </a:p>
          <a:p>
            <a:pPr marL="215900" lvl="1" indent="-215900" rtl="1">
              <a:spcBef>
                <a:spcPts val="100"/>
              </a:spcBef>
              <a:buClr>
                <a:schemeClr val="accent3"/>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للمريضة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5900" lvl="1" indent="-215900" rtl="1">
              <a:spcBef>
                <a:spcPts val="100"/>
              </a:spcBef>
              <a:buClr>
                <a:schemeClr val="accent3"/>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السوابق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5900" lvl="1" indent="-215900" rtl="1">
              <a:spcBef>
                <a:spcPts val="100"/>
              </a:spcBef>
              <a:buClr>
                <a:schemeClr val="accent3"/>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الصورة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5900" lvl="1" indent="-215900" rtl="1">
              <a:spcBef>
                <a:spcPts val="100"/>
              </a:spcBef>
              <a:buClr>
                <a:schemeClr val="accent3"/>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التعرُّض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15900" lvl="1" indent="-215900" rtl="1">
              <a:spcBef>
                <a:spcPts val="100"/>
              </a:spcBef>
              <a:buClr>
                <a:schemeClr val="accent3"/>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المخالطين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المُسجلين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endParaRPr dirty="0">
              <a:latin typeface="Sakkal Majalla" panose="02000000000000000000" pitchFamily="2" charset="-78"/>
              <a:cs typeface="Sakkal Majalla" panose="02000000000000000000" pitchFamily="2" charset="-78"/>
            </a:endParaRPr>
          </a:p>
          <a:p>
            <a:pPr marL="342900" indent="-342900" rtl="1"/>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ودقيقة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ومحددة</a:t>
            </a:r>
            <a:r>
              <a:rPr dirty="0">
                <a:latin typeface="Sakkal Majalla" panose="02000000000000000000" pitchFamily="2" charset="-78"/>
                <a:cs typeface="Sakkal Majalla" panose="02000000000000000000" pitchFamily="2" charset="-78"/>
              </a:rPr>
              <a:t>.</a:t>
            </a:r>
          </a:p>
        </p:txBody>
      </p:sp>
      <p:pic>
        <p:nvPicPr>
          <p:cNvPr id="545" name="Picture 6" descr="Picture 6"/>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46" name="Title 1"/>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(3) </a:t>
            </a:r>
          </a:p>
        </p:txBody>
      </p:sp>
      <p:sp>
        <p:nvSpPr>
          <p:cNvPr id="547" name="TextBox 8"/>
          <p:cNvSpPr txBox="1"/>
          <p:nvPr/>
        </p:nvSpPr>
        <p:spPr>
          <a:xfrm>
            <a:off x="318990" y="773988"/>
            <a:ext cx="10797276"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rtl="1">
              <a:defRPr sz="2800">
                <a:solidFill>
                  <a:schemeClr val="accent2"/>
                </a:solidFill>
                <a:uFill>
                  <a:solidFill>
                    <a:srgbClr val="000000"/>
                  </a:solidFill>
                </a:uFill>
                <a:latin typeface="Source Sans Pro Bold"/>
                <a:ea typeface="Source Sans Pro Bold"/>
                <a:cs typeface="Source Sans Pro Bold"/>
                <a:sym typeface="Source Sans Pro Bold"/>
              </a:defRPr>
            </a:pPr>
            <a:r>
              <a:rPr lang="ar" sz="2800" b="1">
                <a:latin typeface="Sakkal Majalla" panose="02000000000000000000" pitchFamily="2" charset="-78"/>
                <a:cs typeface="Sakkal Majalla" panose="02000000000000000000" pitchFamily="2" charset="-78"/>
              </a:rPr>
              <a:t>2. استكمال استمارة الاستقصاء الأولي للحالة</a:t>
            </a:r>
            <a:endParaRPr lang="en-US" sz="2800" b="1" dirty="0">
              <a:latin typeface="Sakkal Majalla" panose="02000000000000000000" pitchFamily="2" charset="-78"/>
              <a:cs typeface="Sakkal Majalla" panose="02000000000000000000" pitchFamily="2" charset="-78"/>
            </a:endParaRPr>
          </a:p>
        </p:txBody>
      </p:sp>
      <p:pic>
        <p:nvPicPr>
          <p:cNvPr id="3" name="Picture 2">
            <a:extLst>
              <a:ext uri="{FF2B5EF4-FFF2-40B4-BE49-F238E27FC236}">
                <a16:creationId xmlns:a16="http://schemas.microsoft.com/office/drawing/2014/main" id="{F7B3D6C2-D937-E566-51CD-54FB24178458}"/>
              </a:ext>
            </a:extLst>
          </p:cNvPr>
          <p:cNvPicPr>
            <a:picLocks noChangeAspect="1"/>
          </p:cNvPicPr>
          <p:nvPr/>
        </p:nvPicPr>
        <p:blipFill rotWithShape="1">
          <a:blip r:embed="rId3"/>
          <a:srcRect l="17925" t="27200" r="68239" b="8351"/>
          <a:stretch/>
        </p:blipFill>
        <p:spPr>
          <a:xfrm>
            <a:off x="7909560" y="1292741"/>
            <a:ext cx="3529584" cy="5025627"/>
          </a:xfrm>
          <a:prstGeom prst="rect">
            <a:avLst/>
          </a:prstGeom>
        </p:spPr>
      </p:pic>
    </p:spTree>
  </p:cSld>
  <p:clrMapOvr>
    <a:masterClrMapping/>
  </p:clrMapOvr>
  <p:transition spd="med"/>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 name="TextBox 4"/>
          <p:cNvSpPr txBox="1"/>
          <p:nvPr/>
        </p:nvSpPr>
        <p:spPr>
          <a:xfrm>
            <a:off x="957027" y="2205280"/>
            <a:ext cx="5040000" cy="3924000"/>
          </a:xfrm>
          <a:prstGeom prst="rect">
            <a:avLst/>
          </a:prstGeom>
          <a:solidFill>
            <a:srgbClr val="E2F0D9"/>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oAutofit/>
          </a:bodyPr>
          <a:lstStyle/>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حاوية نظيفة مقاومة للتسريب مع مستنبت للنقل، مثل Cary Blair، وأعواد المطابيق</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قلم لا يُمحى</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حاوية للأدوات الحادة مقاومة للتسريب والثقب</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حاوية تعبئة بلاستيكية مقاومة للتسريب</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مناشف ورقية غير قابلة للاستعمال مرة أخرى</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مُبرد أو صندوق مُبرد</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p:txBody>
      </p:sp>
      <p:sp>
        <p:nvSpPr>
          <p:cNvPr id="554" name="TextBox 6"/>
          <p:cNvSpPr txBox="1"/>
          <p:nvPr/>
        </p:nvSpPr>
        <p:spPr>
          <a:xfrm>
            <a:off x="6055693" y="2205280"/>
            <a:ext cx="5040000" cy="3924000"/>
          </a:xfrm>
          <a:prstGeom prst="rect">
            <a:avLst/>
          </a:prstGeom>
          <a:solidFill>
            <a:srgbClr val="DEEBF7"/>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noAutofit/>
          </a:bodyPr>
          <a:lstStyle/>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أنبوب/ أنابيب العينات (أنبوب فارغ للمصل وأنابيب تحتوي على مضادات تخثر مختلفة، مثل حمض إيثيلين ثنائي الأمين أو هيبارين، حسب الاختبارات المطلوبة)</a:t>
            </a:r>
            <a:r>
              <a:rPr lang="ar-EG" sz="2100" dirty="0">
                <a:latin typeface="Sakkal Majalla" panose="02000000000000000000" pitchFamily="2" charset="-78"/>
                <a:cs typeface="Sakkal Majalla" panose="02000000000000000000" pitchFamily="2" charset="-78"/>
              </a:rPr>
              <a:t>.</a:t>
            </a:r>
            <a:endParaRPr lang="en-US"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نظام جمع عينات الدم (مثل أنبوب فاكيوتينر) أو المِحْقَنَة والإبرة</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عاصِبَة</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محلول مطهر للجلد، مثل محلول كحول الأيزوبروبِيل بتركيز 70%</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ضمادات من الشاش، وضمادات لاصقة</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صينية لتجميع أدوات جمع عينات الدم</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a:p>
            <a:pPr marL="285750" indent="-285750" rtl="1">
              <a:buSzPct val="100000"/>
              <a:buFont typeface="Arial"/>
              <a:buChar char="•"/>
              <a:defRPr sz="2000">
                <a:latin typeface="Source Sans Pro Regular"/>
                <a:ea typeface="Source Sans Pro Regular"/>
                <a:cs typeface="Source Sans Pro Regular"/>
                <a:sym typeface="Source Sans Pro Regular"/>
              </a:defRPr>
            </a:pPr>
            <a:r>
              <a:rPr lang="ar" sz="2100" dirty="0">
                <a:latin typeface="Sakkal Majalla" panose="02000000000000000000" pitchFamily="2" charset="-78"/>
                <a:cs typeface="Sakkal Majalla" panose="02000000000000000000" pitchFamily="2" charset="-78"/>
              </a:rPr>
              <a:t>رف لحمل أنابيب عينات الدم</a:t>
            </a:r>
            <a:r>
              <a:rPr lang="ar-EG" sz="2100" dirty="0">
                <a:latin typeface="Sakkal Majalla" panose="02000000000000000000" pitchFamily="2" charset="-78"/>
                <a:cs typeface="Sakkal Majalla" panose="02000000000000000000" pitchFamily="2" charset="-78"/>
              </a:rPr>
              <a:t>.</a:t>
            </a:r>
            <a:endParaRPr lang="ar" sz="2100" dirty="0">
              <a:latin typeface="Sakkal Majalla" panose="02000000000000000000" pitchFamily="2" charset="-78"/>
              <a:cs typeface="Sakkal Majalla" panose="02000000000000000000" pitchFamily="2" charset="-78"/>
            </a:endParaRPr>
          </a:p>
        </p:txBody>
      </p:sp>
      <p:sp>
        <p:nvSpPr>
          <p:cNvPr id="555" name="TextBox 5"/>
          <p:cNvSpPr txBox="1"/>
          <p:nvPr/>
        </p:nvSpPr>
        <p:spPr>
          <a:xfrm>
            <a:off x="957027" y="1721045"/>
            <a:ext cx="5040000" cy="430887"/>
          </a:xfrm>
          <a:prstGeom prst="rect">
            <a:avLst/>
          </a:prstGeom>
          <a:solidFill>
            <a:srgbClr val="E2F0D9"/>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000">
                <a:latin typeface="Source Sans Pro Regular"/>
                <a:ea typeface="Source Sans Pro Regular"/>
                <a:cs typeface="Source Sans Pro Regular"/>
                <a:sym typeface="Source Sans Pro Regular"/>
              </a:defRPr>
            </a:lvl1pPr>
          </a:lstStyle>
          <a:p>
            <a:pPr algn="ctr" rtl="1"/>
            <a:r>
              <a:rPr lang="ar" sz="2200">
                <a:latin typeface="Sakkal Majalla" panose="02000000000000000000" pitchFamily="2" charset="-78"/>
                <a:cs typeface="Sakkal Majalla" panose="02000000000000000000" pitchFamily="2" charset="-78"/>
              </a:rPr>
              <a:t>المواد اللازمة لجمع عينات البراز:</a:t>
            </a:r>
          </a:p>
        </p:txBody>
      </p:sp>
      <p:sp>
        <p:nvSpPr>
          <p:cNvPr id="556" name="TextBox 7"/>
          <p:cNvSpPr txBox="1"/>
          <p:nvPr/>
        </p:nvSpPr>
        <p:spPr>
          <a:xfrm>
            <a:off x="6056673" y="1721045"/>
            <a:ext cx="5040000" cy="430887"/>
          </a:xfrm>
          <a:prstGeom prst="rect">
            <a:avLst/>
          </a:prstGeom>
          <a:solidFill>
            <a:srgbClr val="DEEBF7"/>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000">
                <a:latin typeface="Source Sans Pro Regular"/>
                <a:ea typeface="Source Sans Pro Regular"/>
                <a:cs typeface="Source Sans Pro Regular"/>
                <a:sym typeface="Source Sans Pro Regular"/>
              </a:defRPr>
            </a:lvl1pPr>
          </a:lstStyle>
          <a:p>
            <a:pPr algn="ctr" rtl="1"/>
            <a:r>
              <a:rPr lang="ar" sz="2200">
                <a:latin typeface="Sakkal Majalla" panose="02000000000000000000" pitchFamily="2" charset="-78"/>
                <a:cs typeface="Sakkal Majalla" panose="02000000000000000000" pitchFamily="2" charset="-78"/>
              </a:rPr>
              <a:t>المواد اللازمة لجمع عينات الدم:</a:t>
            </a:r>
          </a:p>
        </p:txBody>
      </p:sp>
      <p:pic>
        <p:nvPicPr>
          <p:cNvPr id="557" name="Picture 2" descr="Picture 2"/>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58" name="Title 1"/>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 </a:t>
            </a:r>
          </a:p>
        </p:txBody>
      </p:sp>
      <p:sp>
        <p:nvSpPr>
          <p:cNvPr id="559" name="TextBox 8"/>
          <p:cNvSpPr txBox="1"/>
          <p:nvPr/>
        </p:nvSpPr>
        <p:spPr>
          <a:xfrm>
            <a:off x="318990" y="952952"/>
            <a:ext cx="10653810"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rtl="1">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3. اختيار المواد المناسبة لجمع العينات والتخلص منها بعد الاستخدام بصورة ملائمة.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5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5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5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5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 grpId="0" animBg="1" advAuto="0"/>
      <p:bldP spid="554" grpId="0" animBg="1" advAuto="0"/>
      <p:bldP spid="555" grpId="0" animBg="1" advAuto="0"/>
      <p:bldP spid="556" grpId="0" animBg="1" advAuto="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 name="Content Placeholder 2"/>
          <p:cNvSpPr txBox="1"/>
          <p:nvPr/>
        </p:nvSpPr>
        <p:spPr>
          <a:xfrm>
            <a:off x="2506453" y="2354105"/>
            <a:ext cx="3947161" cy="44210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spcBef>
                <a:spcPts val="500"/>
              </a:spcBef>
              <a:defRPr sz="2400">
                <a:latin typeface="Source Sans Pro Regular"/>
                <a:ea typeface="Source Sans Pro Regular"/>
                <a:cs typeface="Source Sans Pro Regular"/>
                <a:sym typeface="Source Sans Pro Regular"/>
              </a:defRPr>
            </a:pPr>
            <a:r>
              <a:rPr lang="ar" b="1" dirty="0">
                <a:solidFill>
                  <a:srgbClr val="729E2D"/>
                </a:solidFill>
                <a:latin typeface="Sakkal Majalla" panose="02000000000000000000" pitchFamily="2" charset="-78"/>
                <a:cs typeface="Sakkal Majalla" panose="02000000000000000000" pitchFamily="2" charset="-78"/>
              </a:rPr>
              <a:t>إلى أي مدى نجحت؟</a:t>
            </a:r>
            <a:endParaRPr b="1" dirty="0">
              <a:solidFill>
                <a:srgbClr val="729E2D"/>
              </a:solidFill>
              <a:latin typeface="Sakkal Majalla" panose="02000000000000000000" pitchFamily="2" charset="-78"/>
              <a:ea typeface="Arial"/>
              <a:cs typeface="Sakkal Majalla" panose="02000000000000000000" pitchFamily="2" charset="-78"/>
              <a:sym typeface="Arial"/>
            </a:endParaRPr>
          </a:p>
          <a:p>
            <a:pPr marL="342900" indent="-342900" rtl="1">
              <a:spcBef>
                <a:spcPts val="500"/>
              </a:spcBef>
              <a:buClr>
                <a:schemeClr val="accent3"/>
              </a:buClr>
              <a:buSzPct val="100000"/>
              <a:buFont typeface="Arial"/>
              <a:buChar char="•"/>
              <a:defRPr sz="2400">
                <a:latin typeface="Source Sans Pro Regular"/>
                <a:ea typeface="Source Sans Pro Regular"/>
                <a:cs typeface="Source Sans Pro Regular"/>
                <a:sym typeface="Source Sans Pro Regular"/>
              </a:defRPr>
            </a:pPr>
            <a:r>
              <a:rPr lang="ar" dirty="0">
                <a:latin typeface="Sakkal Majalla" panose="02000000000000000000" pitchFamily="2" charset="-78"/>
                <a:cs typeface="Sakkal Majalla" panose="02000000000000000000" pitchFamily="2" charset="-78"/>
              </a:rPr>
              <a:t>ينبغي أن تكون البيانات كاملة ودقيقة ومحددة.</a:t>
            </a:r>
          </a:p>
          <a:p>
            <a:pPr rtl="1">
              <a:spcBef>
                <a:spcPts val="400"/>
              </a:spcBef>
              <a:defRPr sz="2400">
                <a:latin typeface="Source Sans Pro Regular"/>
                <a:ea typeface="Source Sans Pro Regular"/>
                <a:cs typeface="Source Sans Pro Regular"/>
                <a:sym typeface="Source Sans Pro Regular"/>
              </a:defRPr>
            </a:pPr>
            <a:endParaRPr dirty="0">
              <a:latin typeface="Sakkal Majalla" panose="02000000000000000000" pitchFamily="2" charset="-78"/>
              <a:cs typeface="Sakkal Majalla" panose="02000000000000000000" pitchFamily="2" charset="-78"/>
            </a:endParaRPr>
          </a:p>
        </p:txBody>
      </p:sp>
      <p:pic>
        <p:nvPicPr>
          <p:cNvPr id="565" name="Picture 6" descr="Picture 6"/>
          <p:cNvPicPr>
            <a:picLocks noChangeAspect="1"/>
          </p:cNvPicPr>
          <p:nvPr/>
        </p:nvPicPr>
        <p:blipFill>
          <a:blip r:embed="rId2"/>
          <a:stretch>
            <a:fillRect/>
          </a:stretch>
        </p:blipFill>
        <p:spPr>
          <a:xfrm>
            <a:off x="0" y="0"/>
            <a:ext cx="5610225" cy="708080"/>
          </a:xfrm>
          <a:prstGeom prst="rect">
            <a:avLst/>
          </a:prstGeom>
          <a:ln w="12700">
            <a:miter lim="400000"/>
          </a:ln>
        </p:spPr>
      </p:pic>
      <p:sp>
        <p:nvSpPr>
          <p:cNvPr id="566" name="Title 1"/>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 </a:t>
            </a:r>
          </a:p>
        </p:txBody>
      </p:sp>
      <p:sp>
        <p:nvSpPr>
          <p:cNvPr id="567" name="TextBox 8"/>
          <p:cNvSpPr txBox="1"/>
          <p:nvPr/>
        </p:nvSpPr>
        <p:spPr>
          <a:xfrm>
            <a:off x="318989" y="773988"/>
            <a:ext cx="930480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استكمال استمارة طلب الفحص المختبري بشكل صحيح</a:t>
            </a:r>
            <a:endParaRPr lang="en-US" b="1" dirty="0">
              <a:latin typeface="Sakkal Majalla" panose="02000000000000000000" pitchFamily="2" charset="-78"/>
              <a:cs typeface="Sakkal Majalla" panose="02000000000000000000" pitchFamily="2" charset="-78"/>
            </a:endParaRPr>
          </a:p>
        </p:txBody>
      </p:sp>
      <p:pic>
        <p:nvPicPr>
          <p:cNvPr id="3" name="Picture 2">
            <a:extLst>
              <a:ext uri="{FF2B5EF4-FFF2-40B4-BE49-F238E27FC236}">
                <a16:creationId xmlns:a16="http://schemas.microsoft.com/office/drawing/2014/main" id="{C33BE43A-E882-91D0-7F8A-17B2C8EA26C5}"/>
              </a:ext>
            </a:extLst>
          </p:cNvPr>
          <p:cNvPicPr>
            <a:picLocks noChangeAspect="1"/>
          </p:cNvPicPr>
          <p:nvPr/>
        </p:nvPicPr>
        <p:blipFill rotWithShape="1">
          <a:blip r:embed="rId3"/>
          <a:srcRect l="17925" t="27680" r="68350" b="8240"/>
          <a:stretch/>
        </p:blipFill>
        <p:spPr>
          <a:xfrm>
            <a:off x="7880077" y="1297208"/>
            <a:ext cx="3487437" cy="5088228"/>
          </a:xfrm>
          <a:prstGeom prst="rect">
            <a:avLst/>
          </a:prstGeom>
        </p:spPr>
      </p:pic>
    </p:spTree>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 name="Content Placeholder 3"/>
          <p:cNvGraphicFramePr/>
          <p:nvPr>
            <p:extLst>
              <p:ext uri="{D42A27DB-BD31-4B8C-83A1-F6EECF244321}">
                <p14:modId xmlns:p14="http://schemas.microsoft.com/office/powerpoint/2010/main" val="2659809932"/>
              </p:ext>
            </p:extLst>
          </p:nvPr>
        </p:nvGraphicFramePr>
        <p:xfrm>
          <a:off x="1667392" y="1374120"/>
          <a:ext cx="9036496" cy="4363478"/>
        </p:xfrm>
        <a:graphic>
          <a:graphicData uri="http://schemas.openxmlformats.org/drawingml/2006/table">
            <a:tbl>
              <a:tblPr rtl="1" firstRow="1" bandRow="1">
                <a:tableStyleId>{4C3C2611-4C71-4FC5-86AE-919BDF0F9419}</a:tableStyleId>
              </a:tblPr>
              <a:tblGrid>
                <a:gridCol w="702910">
                  <a:extLst>
                    <a:ext uri="{9D8B030D-6E8A-4147-A177-3AD203B41FA5}">
                      <a16:colId xmlns:a16="http://schemas.microsoft.com/office/drawing/2014/main" val="20000"/>
                    </a:ext>
                  </a:extLst>
                </a:gridCol>
                <a:gridCol w="881266">
                  <a:extLst>
                    <a:ext uri="{9D8B030D-6E8A-4147-A177-3AD203B41FA5}">
                      <a16:colId xmlns:a16="http://schemas.microsoft.com/office/drawing/2014/main" val="20001"/>
                    </a:ext>
                  </a:extLst>
                </a:gridCol>
                <a:gridCol w="1008112">
                  <a:extLst>
                    <a:ext uri="{9D8B030D-6E8A-4147-A177-3AD203B41FA5}">
                      <a16:colId xmlns:a16="http://schemas.microsoft.com/office/drawing/2014/main" val="20002"/>
                    </a:ext>
                  </a:extLst>
                </a:gridCol>
                <a:gridCol w="1584176">
                  <a:extLst>
                    <a:ext uri="{9D8B030D-6E8A-4147-A177-3AD203B41FA5}">
                      <a16:colId xmlns:a16="http://schemas.microsoft.com/office/drawing/2014/main" val="20003"/>
                    </a:ext>
                  </a:extLst>
                </a:gridCol>
                <a:gridCol w="2137465">
                  <a:extLst>
                    <a:ext uri="{9D8B030D-6E8A-4147-A177-3AD203B41FA5}">
                      <a16:colId xmlns:a16="http://schemas.microsoft.com/office/drawing/2014/main" val="20004"/>
                    </a:ext>
                  </a:extLst>
                </a:gridCol>
                <a:gridCol w="2038999">
                  <a:extLst>
                    <a:ext uri="{9D8B030D-6E8A-4147-A177-3AD203B41FA5}">
                      <a16:colId xmlns:a16="http://schemas.microsoft.com/office/drawing/2014/main" val="20005"/>
                    </a:ext>
                  </a:extLst>
                </a:gridCol>
                <a:gridCol w="683568">
                  <a:extLst>
                    <a:ext uri="{9D8B030D-6E8A-4147-A177-3AD203B41FA5}">
                      <a16:colId xmlns:a16="http://schemas.microsoft.com/office/drawing/2014/main" val="20006"/>
                    </a:ext>
                  </a:extLst>
                </a:gridCol>
              </a:tblGrid>
              <a:tr h="357973">
                <a:tc>
                  <a:txBody>
                    <a:bodyPr/>
                    <a:lstStyle/>
                    <a:p>
                      <a:pPr defTabSz="289320" rtl="1">
                        <a:lnSpc>
                          <a:spcPct val="107000"/>
                        </a:lnSpc>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ماذا</a:t>
                      </a:r>
                    </a:p>
                  </a:txBody>
                  <a:tcPr marL="42324" marR="42324" marT="42324" marB="42324" horzOverflow="overflow"/>
                </a:tc>
                <a:tc>
                  <a:txBody>
                    <a:bodyPr/>
                    <a:lstStyle/>
                    <a:p>
                      <a:pPr defTabSz="289320" rtl="1">
                        <a:lnSpc>
                          <a:spcPct val="107000"/>
                        </a:lnSpc>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لماذا</a:t>
                      </a:r>
                    </a:p>
                  </a:txBody>
                  <a:tcPr marL="42324" marR="42324" marT="42324" marB="42324" horzOverflow="overflow"/>
                </a:tc>
                <a:tc>
                  <a:txBody>
                    <a:bodyPr/>
                    <a:lstStyle/>
                    <a:p>
                      <a:pPr defTabSz="289320" rtl="1">
                        <a:lnSpc>
                          <a:spcPct val="107000"/>
                        </a:lnSpc>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متى</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dirty="0">
                          <a:solidFill>
                            <a:srgbClr val="FFFFFF"/>
                          </a:solidFill>
                          <a:latin typeface="Sakkal Majalla" panose="02000000000000000000" pitchFamily="2" charset="-78"/>
                          <a:ea typeface="Source Sans Pro Regular"/>
                          <a:cs typeface="Sakkal Majalla" panose="02000000000000000000" pitchFamily="2" charset="-78"/>
                        </a:rPr>
                        <a:t>كيف</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مستنبتات النقل</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التخزين</a:t>
                      </a:r>
                    </a:p>
                  </a:txBody>
                  <a:tcPr marL="42324" marR="42324" marT="42324" marB="42324" horzOverflow="overflow"/>
                </a:tc>
                <a:tc>
                  <a:txBody>
                    <a:bodyPr/>
                    <a:lstStyle/>
                    <a:p>
                      <a:pPr defTabSz="289320" rtl="1">
                        <a:lnSpc>
                          <a:spcPct val="107000"/>
                        </a:lnSpc>
                        <a:spcBef>
                          <a:spcPts val="800"/>
                        </a:spcBef>
                        <a:defRPr sz="1800" b="0">
                          <a:solidFill>
                            <a:srgbClr val="000000"/>
                          </a:solidFill>
                        </a:defRPr>
                      </a:pPr>
                      <a:r>
                        <a:rPr lang="ar" sz="1000">
                          <a:solidFill>
                            <a:srgbClr val="FFFFFF"/>
                          </a:solidFill>
                          <a:latin typeface="Sakkal Majalla" panose="02000000000000000000" pitchFamily="2" charset="-78"/>
                          <a:ea typeface="Source Sans Pro Regular"/>
                          <a:cs typeface="Sakkal Majalla" panose="02000000000000000000" pitchFamily="2" charset="-78"/>
                        </a:rPr>
                        <a:t>النقل</a:t>
                      </a:r>
                    </a:p>
                  </a:txBody>
                  <a:tcPr marL="42324" marR="42324" marT="42324" marB="42324" horzOverflow="overflow"/>
                </a:tc>
                <a:extLst>
                  <a:ext uri="{0D108BD9-81ED-4DB2-BD59-A6C34878D82A}">
                    <a16:rowId xmlns:a16="http://schemas.microsoft.com/office/drawing/2014/main" val="10000"/>
                  </a:ext>
                </a:extLst>
              </a:tr>
              <a:tr h="2027421">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عينة البراز</a:t>
                      </a: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Source Sans Pro Regular"/>
                          <a:cs typeface="Sakkal Majalla" panose="02000000000000000000" pitchFamily="2" charset="-78"/>
                        </a:rPr>
                        <a:t>لتشخيص مُسَبِّبات الأمراض المعوية (البكتيريا أو الفيروسات أو الطفيليات)</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في أقرب وقت ممكن، ويفضل قبل العلاج بمضادات الميكروبات</a:t>
                      </a:r>
                    </a:p>
                  </a:txBody>
                  <a:tcPr marL="42324" marR="42324" marT="42324" marB="42324" horzOverflow="overflow"/>
                </a:tc>
                <a:tc>
                  <a:txBody>
                    <a:bodyPr/>
                    <a:lstStyle/>
                    <a:p>
                      <a:pPr defTabSz="289320" rtl="1">
                        <a:lnSpc>
                          <a:spcPct val="107000"/>
                        </a:lnSpc>
                        <a:spcBef>
                          <a:spcPts val="800"/>
                        </a:spcBef>
                        <a:defRPr sz="1200">
                          <a:latin typeface="Source Sans Pro Regular"/>
                          <a:ea typeface="Source Sans Pro Regular"/>
                          <a:cs typeface="Source Sans Pro Regular"/>
                        </a:defRPr>
                      </a:pP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عينة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حجم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الجوز</a:t>
                      </a:r>
                      <a:r>
                        <a:rPr dirty="0">
                          <a:latin typeface="Sakkal Majalla" panose="02000000000000000000" pitchFamily="2" charset="-78"/>
                          <a:cs typeface="Sakkal Majalla" panose="02000000000000000000" pitchFamily="2" charset="-78"/>
                        </a:rPr>
                        <a:t> (5 </a:t>
                      </a:r>
                      <a:r>
                        <a:rPr dirty="0" err="1">
                          <a:latin typeface="Sakkal Majalla" panose="02000000000000000000" pitchFamily="2" charset="-78"/>
                          <a:cs typeface="Sakkal Majalla" panose="02000000000000000000" pitchFamily="2" charset="-78"/>
                        </a:rPr>
                        <a:t>غرام</a:t>
                      </a:r>
                      <a:r>
                        <a:rPr lang="ar-EG" dirty="0">
                          <a:latin typeface="Sakkal Majalla" panose="02000000000000000000" pitchFamily="2" charset="-78"/>
                          <a:cs typeface="Sakkal Majalla" panose="02000000000000000000" pitchFamily="2" charset="-78"/>
                        </a:rPr>
                        <a:t>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ونظيفة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ومانعة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للتسرب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بغطاء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حلزوني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البراز</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المستقيم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المواليد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والأطفال</a:t>
                      </a:r>
                      <a:r>
                        <a:rPr dirty="0">
                          <a:latin typeface="Sakkal Majalla" panose="02000000000000000000" pitchFamily="2" charset="-78"/>
                          <a:cs typeface="Sakkal Majalla" panose="02000000000000000000" pitchFamily="2" charset="-78"/>
                        </a:rPr>
                        <a:t>.</a:t>
                      </a:r>
                    </a:p>
                    <a:p>
                      <a:pPr defTabSz="289320" rtl="1">
                        <a:lnSpc>
                          <a:spcPct val="107000"/>
                        </a:lnSpc>
                        <a:spcBef>
                          <a:spcPts val="800"/>
                        </a:spcBef>
                        <a:defRPr sz="1200">
                          <a:sym typeface="Calibri"/>
                        </a:defRPr>
                      </a:pP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100 </a:t>
                      </a:r>
                      <a:r>
                        <a:rPr dirty="0" err="1">
                          <a:latin typeface="Sakkal Majalla" panose="02000000000000000000" pitchFamily="2" charset="-78"/>
                          <a:cs typeface="Sakkal Majalla" panose="02000000000000000000" pitchFamily="2" charset="-78"/>
                        </a:rPr>
                        <a:t>غرام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التشخيص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الطفيلي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txBody>
                  <a:tcPr marL="42324" marR="42324" marT="42324" marB="42324" horzOverflow="overflow"/>
                </a:tc>
                <a:tc gridSpan="2">
                  <a:txBody>
                    <a:bodyPr/>
                    <a:lstStyle/>
                    <a:p>
                      <a:pPr defTabSz="289320" rtl="1">
                        <a:lnSpc>
                          <a:spcPct val="107000"/>
                        </a:lnSpc>
                        <a:spcBef>
                          <a:spcPts val="800"/>
                        </a:spcBef>
                        <a:defRPr sz="1200" u="sng">
                          <a:latin typeface="Source Sans Pro Regular"/>
                          <a:ea typeface="Source Sans Pro Regular"/>
                          <a:cs typeface="Source Sans Pro Regular"/>
                        </a:defRPr>
                      </a:pPr>
                      <a:r>
                        <a:rPr dirty="0" err="1">
                          <a:latin typeface="Sakkal Majalla" panose="02000000000000000000" pitchFamily="2" charset="-78"/>
                          <a:cs typeface="Sakkal Majalla" panose="02000000000000000000" pitchFamily="2" charset="-78"/>
                        </a:rPr>
                        <a:t>الباكتريولوجي</a:t>
                      </a:r>
                      <a:r>
                        <a:rPr lang="ar" u="none" dirty="0">
                          <a:latin typeface="Sakkal Majalla" panose="02000000000000000000" pitchFamily="2" charset="-78"/>
                          <a:ea typeface="+mj-ea"/>
                          <a:cs typeface="Sakkal Majalla" panose="02000000000000000000" pitchFamily="2" charset="-78"/>
                          <a:sym typeface="Calibri"/>
                        </a:rPr>
                        <a:t>: يتيح الحفظ في درجة حرارة 2-8 درجات مئوية الاحتفاظ بالعينة قبل التحليل بنحو 12 ساعةً. تتيح مستنبتات Carry-Blair الاحتفاظ بالعينة قبل تحليلها بما يتراوح بين 48-72 ساعةً.</a:t>
                      </a:r>
                    </a:p>
                    <a:p>
                      <a:pPr defTabSz="289320" rtl="1">
                        <a:lnSpc>
                          <a:spcPct val="107000"/>
                        </a:lnSpc>
                        <a:spcBef>
                          <a:spcPts val="800"/>
                        </a:spcBef>
                        <a:defRPr sz="1200" u="sng">
                          <a:sym typeface="Calibri"/>
                        </a:defRPr>
                      </a:pPr>
                      <a:r>
                        <a:rPr dirty="0" err="1">
                          <a:latin typeface="Sakkal Majalla" panose="02000000000000000000" pitchFamily="2" charset="-78"/>
                          <a:cs typeface="Sakkal Majalla" panose="02000000000000000000" pitchFamily="2" charset="-78"/>
                        </a:rPr>
                        <a:t>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الفيروسات</a:t>
                      </a:r>
                      <a:r>
                        <a:rPr lang="ar" u="none" dirty="0">
                          <a:latin typeface="Sakkal Majalla" panose="02000000000000000000" pitchFamily="2" charset="-78"/>
                          <a:cs typeface="Sakkal Majalla" panose="02000000000000000000" pitchFamily="2" charset="-78"/>
                        </a:rPr>
                        <a:t>: يتيح الحفظ في درجة حرارة 2-8 درجات مئوية تخزين العينة لمدة تتراوح بين 24-48 ساعةً.</a:t>
                      </a:r>
                    </a:p>
                    <a:p>
                      <a:pPr defTabSz="289320" rtl="1">
                        <a:lnSpc>
                          <a:spcPct val="107000"/>
                        </a:lnSpc>
                        <a:spcBef>
                          <a:spcPts val="800"/>
                        </a:spcBef>
                        <a:defRPr sz="1200" u="sng">
                          <a:sym typeface="Calibri"/>
                        </a:defRPr>
                      </a:pPr>
                      <a:r>
                        <a:rPr dirty="0" err="1">
                          <a:latin typeface="Sakkal Majalla" panose="02000000000000000000" pitchFamily="2" charset="-78"/>
                          <a:cs typeface="Sakkal Majalla" panose="02000000000000000000" pitchFamily="2" charset="-78"/>
                        </a:rPr>
                        <a:t>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الطفيليات</a:t>
                      </a:r>
                      <a:r>
                        <a:rPr lang="ar" u="none" dirty="0">
                          <a:latin typeface="Sakkal Majalla" panose="02000000000000000000" pitchFamily="2" charset="-78"/>
                          <a:cs typeface="Sakkal Majalla" panose="02000000000000000000" pitchFamily="2" charset="-78"/>
                        </a:rPr>
                        <a:t>: ينبغي مزج البراز بمادة حافظة، إذا لم يُحلل خلال 4 ساعات.</a:t>
                      </a:r>
                    </a:p>
                    <a:p>
                      <a:pPr defTabSz="289320" rtl="1">
                        <a:lnSpc>
                          <a:spcPct val="107000"/>
                        </a:lnSpc>
                        <a:spcBef>
                          <a:spcPts val="800"/>
                        </a:spcBef>
                        <a:defRPr sz="1200">
                          <a:sym typeface="Calibri"/>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تتباين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والحاويات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ومستنبتات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ودرجة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الحرارة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التخزين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الانتظار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والاختبارات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إجراؤها</a:t>
                      </a:r>
                      <a:r>
                        <a:rPr lang="ar-EG" dirty="0">
                          <a:latin typeface="Sakkal Majalla" panose="02000000000000000000" pitchFamily="2" charset="-78"/>
                          <a:cs typeface="Sakkal Majalla" panose="02000000000000000000" pitchFamily="2" charset="-78"/>
                        </a:rPr>
                        <a:t>. </a:t>
                      </a:r>
                      <a:r>
                        <a:rPr lang="ar-SA" dirty="0">
                          <a:latin typeface="Sakkal Majalla" panose="02000000000000000000" pitchFamily="2" charset="-78"/>
                          <a:cs typeface="Sakkal Majalla" panose="02000000000000000000" pitchFamily="2" charset="-78"/>
                        </a:rPr>
                        <a:t>و</a:t>
                      </a:r>
                      <a:r>
                        <a:rPr dirty="0" err="1">
                          <a:latin typeface="Sakkal Majalla" panose="02000000000000000000" pitchFamily="2" charset="-78"/>
                          <a:cs typeface="Sakkal Majalla" panose="02000000000000000000" pitchFamily="2" charset="-78"/>
                        </a:rPr>
                        <a:t>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يزودك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a:t>
                      </a:r>
                    </a:p>
                  </a:txBody>
                  <a:tcPr marL="42324" marR="42324" marT="42324" marB="42324" horzOverflow="overflow"/>
                </a:tc>
                <a:tc hMerge="1">
                  <a:txBody>
                    <a:bodyPr/>
                    <a:lstStyle/>
                    <a:p>
                      <a:pPr rtl="1"/>
                      <a:endParaRPr lang="en-US"/>
                    </a:p>
                  </a:txBody>
                  <a:tcPr/>
                </a:tc>
                <a:tc rowSpan="3">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التعبئة الثلاثية التي تحمل ملصق الأخطار البيولوجية</a:t>
                      </a:r>
                    </a:p>
                  </a:txBody>
                  <a:tcPr marL="42324" marR="42324" marT="42324" marB="42324" anchor="ctr" horzOverflow="overflow"/>
                </a:tc>
                <a:extLst>
                  <a:ext uri="{0D108BD9-81ED-4DB2-BD59-A6C34878D82A}">
                    <a16:rowId xmlns:a16="http://schemas.microsoft.com/office/drawing/2014/main" val="10001"/>
                  </a:ext>
                </a:extLst>
              </a:tr>
              <a:tr h="1009008">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الدم </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لتشخيص التسمم الكيميائي </a:t>
                      </a: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Source Sans Pro Regular"/>
                          <a:cs typeface="Sakkal Majalla" panose="02000000000000000000" pitchFamily="2" charset="-78"/>
                        </a:rPr>
                        <a:t>في أقرب وقت ممكن </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بَزْل الوَريد </a:t>
                      </a:r>
                    </a:p>
                  </a:txBody>
                  <a:tcPr marL="42324" marR="42324" marT="42324" marB="42324" horzOverflow="overflow"/>
                </a:tc>
                <a:tc gridSpan="2">
                  <a:txBody>
                    <a:bodyPr/>
                    <a:lstStyle/>
                    <a:p>
                      <a:pPr defTabSz="289320" rtl="1">
                        <a:lnSpc>
                          <a:spcPct val="107000"/>
                        </a:lnSpc>
                        <a:spcBef>
                          <a:spcPts val="800"/>
                        </a:spcBef>
                        <a:defRPr sz="1200">
                          <a:latin typeface="Source Sans Pro Regular"/>
                          <a:ea typeface="Source Sans Pro Regular"/>
                          <a:cs typeface="Source Sans Pro Regular"/>
                        </a:defRPr>
                      </a:pPr>
                      <a:r>
                        <a:rPr dirty="0" err="1">
                          <a:latin typeface="Sakkal Majalla" panose="02000000000000000000" pitchFamily="2" charset="-78"/>
                          <a:cs typeface="Sakkal Majalla" panose="02000000000000000000" pitchFamily="2" charset="-78"/>
                        </a:rPr>
                        <a:t>للكادميوم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تخزين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حمض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إيثيلِين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ثُنائِيِّ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معالج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بالهياريبن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درجة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حرارة</a:t>
                      </a:r>
                      <a:r>
                        <a:rPr dirty="0">
                          <a:latin typeface="Sakkal Majalla" panose="02000000000000000000" pitchFamily="2" charset="-78"/>
                          <a:cs typeface="Sakkal Majalla" panose="02000000000000000000" pitchFamily="2" charset="-78"/>
                        </a:rPr>
                        <a:t> 2-8 </a:t>
                      </a:r>
                      <a:r>
                        <a:rPr dirty="0" err="1">
                          <a:latin typeface="Sakkal Majalla" panose="02000000000000000000" pitchFamily="2" charset="-78"/>
                          <a:cs typeface="Sakkal Majalla" panose="02000000000000000000" pitchFamily="2" charset="-78"/>
                        </a:rPr>
                        <a:t>درجات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مئوية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يجوز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الانتظار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التحليل</a:t>
                      </a:r>
                      <a:r>
                        <a:rPr dirty="0">
                          <a:latin typeface="Sakkal Majalla" panose="02000000000000000000" pitchFamily="2" charset="-78"/>
                          <a:cs typeface="Sakkal Majalla" panose="02000000000000000000" pitchFamily="2" charset="-78"/>
                        </a:rPr>
                        <a:t>.</a:t>
                      </a:r>
                    </a:p>
                    <a:p>
                      <a:pPr defTabSz="289320" rtl="1">
                        <a:lnSpc>
                          <a:spcPct val="107000"/>
                        </a:lnSpc>
                        <a:spcBef>
                          <a:spcPts val="800"/>
                        </a:spcBef>
                        <a:defRPr sz="1200">
                          <a:sym typeface="Calibri"/>
                        </a:defRPr>
                      </a:pPr>
                      <a:r>
                        <a:rPr dirty="0" err="1">
                          <a:latin typeface="Sakkal Majalla" panose="02000000000000000000" pitchFamily="2" charset="-78"/>
                          <a:cs typeface="Sakkal Majalla" panose="02000000000000000000" pitchFamily="2" charset="-78"/>
                        </a:rPr>
                        <a:t>الأنبوب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تعتمد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الظروف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والانتظار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لفترة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ويستطيع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يزودك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a:t>
                      </a:r>
                    </a:p>
                  </a:txBody>
                  <a:tcPr marL="42324" marR="42324" marT="42324" marB="42324" horzOverflow="overflow"/>
                </a:tc>
                <a:tc hMerge="1">
                  <a:txBody>
                    <a:bodyPr/>
                    <a:lstStyle/>
                    <a:p>
                      <a:pPr rtl="1"/>
                      <a:endParaRPr lang="en-US"/>
                    </a:p>
                  </a:txBody>
                  <a:tcPr/>
                </a:tc>
                <a:tc vMerge="1">
                  <a:txBody>
                    <a:bodyPr/>
                    <a:lstStyle/>
                    <a:p>
                      <a:pPr rtl="1"/>
                      <a:endParaRPr lang="en-US"/>
                    </a:p>
                  </a:txBody>
                  <a:tcPr/>
                </a:tc>
                <a:extLst>
                  <a:ext uri="{0D108BD9-81ED-4DB2-BD59-A6C34878D82A}">
                    <a16:rowId xmlns:a16="http://schemas.microsoft.com/office/drawing/2014/main" val="10002"/>
                  </a:ext>
                </a:extLst>
              </a:tr>
              <a:tr h="914956">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الدم</a:t>
                      </a:r>
                    </a:p>
                  </a:txBody>
                  <a:tcPr marL="42324" marR="42324" marT="42324" marB="42324" horzOverflow="overflow"/>
                </a:tc>
                <a:tc>
                  <a:txBody>
                    <a:bodyPr/>
                    <a:lstStyle/>
                    <a:p>
                      <a:pPr defTabSz="289320" rtl="1">
                        <a:lnSpc>
                          <a:spcPct val="107000"/>
                        </a:lnSpc>
                        <a:spcBef>
                          <a:spcPts val="800"/>
                        </a:spcBef>
                        <a:defRPr sz="1200">
                          <a:latin typeface="Source Sans Pro Regular"/>
                          <a:ea typeface="Source Sans Pro Regular"/>
                          <a:cs typeface="Source Sans Pro Regular"/>
                        </a:defRPr>
                      </a:pPr>
                      <a:r>
                        <a:rPr dirty="0" err="1">
                          <a:latin typeface="Sakkal Majalla" panose="02000000000000000000" pitchFamily="2" charset="-78"/>
                          <a:cs typeface="Sakkal Majalla" panose="02000000000000000000" pitchFamily="2" charset="-78"/>
                        </a:rPr>
                        <a:t>للتحليل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الكيميائي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الحيوي</a:t>
                      </a:r>
                      <a:endParaRPr dirty="0">
                        <a:latin typeface="Sakkal Majalla" panose="02000000000000000000" pitchFamily="2" charset="-78"/>
                        <a:cs typeface="Sakkal Majalla" panose="02000000000000000000" pitchFamily="2" charset="-78"/>
                      </a:endParaRPr>
                    </a:p>
                    <a:p>
                      <a:pPr defTabSz="289320" rtl="1">
                        <a:lnSpc>
                          <a:spcPct val="107000"/>
                        </a:lnSpc>
                        <a:spcBef>
                          <a:spcPts val="800"/>
                        </a:spcBef>
                        <a:defRPr sz="1200">
                          <a:sym typeface="Calibri"/>
                        </a:defRPr>
                      </a:pP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الصوديوم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البوتاسيوم</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 ...) </a:t>
                      </a:r>
                      <a:endParaRPr dirty="0">
                        <a:latin typeface="Sakkal Majalla" panose="02000000000000000000" pitchFamily="2" charset="-78"/>
                        <a:cs typeface="Sakkal Majalla" panose="02000000000000000000" pitchFamily="2" charset="-78"/>
                      </a:endParaRP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Source Sans Pro Regular"/>
                          <a:cs typeface="Sakkal Majalla" panose="02000000000000000000" pitchFamily="2" charset="-78"/>
                        </a:rPr>
                        <a:t>بناء على طلب الطبيب</a:t>
                      </a:r>
                    </a:p>
                  </a:txBody>
                  <a:tcPr marL="42324" marR="42324" marT="42324" marB="42324" horzOverflow="overflow"/>
                </a:tc>
                <a:tc>
                  <a:txBody>
                    <a:bodyPr/>
                    <a:lstStyle/>
                    <a:p>
                      <a:pPr defTabSz="289320" rtl="1">
                        <a:lnSpc>
                          <a:spcPct val="107000"/>
                        </a:lnSpc>
                        <a:spcBef>
                          <a:spcPts val="800"/>
                        </a:spcBef>
                        <a:defRPr sz="1800"/>
                      </a:pPr>
                      <a:r>
                        <a:rPr lang="ar" sz="1200">
                          <a:latin typeface="Sakkal Majalla" panose="02000000000000000000" pitchFamily="2" charset="-78"/>
                          <a:ea typeface="Source Sans Pro Regular"/>
                          <a:cs typeface="Sakkal Majalla" panose="02000000000000000000" pitchFamily="2" charset="-78"/>
                        </a:rPr>
                        <a:t>بَزْل الوَريد </a:t>
                      </a: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Source Sans Pro Regular"/>
                          <a:cs typeface="Sakkal Majalla" panose="02000000000000000000" pitchFamily="2" charset="-78"/>
                        </a:rPr>
                        <a:t>أنبوب جاف أو يحتوي على مادة تسريع تجلط الدم أو أنبوب الدم المعالج بالهيبارين</a:t>
                      </a:r>
                      <a:r>
                        <a:rPr lang="ar-EG" sz="1200" dirty="0">
                          <a:latin typeface="Sakkal Majalla" panose="02000000000000000000" pitchFamily="2" charset="-78"/>
                          <a:ea typeface="Source Sans Pro Regular"/>
                          <a:cs typeface="Sakkal Majalla" panose="02000000000000000000" pitchFamily="2" charset="-78"/>
                        </a:rPr>
                        <a:t>.</a:t>
                      </a:r>
                      <a:endParaRPr lang="ar" sz="1200" dirty="0">
                        <a:latin typeface="Sakkal Majalla" panose="02000000000000000000" pitchFamily="2" charset="-78"/>
                        <a:ea typeface="Source Sans Pro Regular"/>
                        <a:cs typeface="Sakkal Majalla" panose="02000000000000000000" pitchFamily="2" charset="-78"/>
                      </a:endParaRPr>
                    </a:p>
                  </a:txBody>
                  <a:tcPr marL="42324" marR="42324" marT="42324" marB="42324" horzOverflow="overflow"/>
                </a:tc>
                <a:tc>
                  <a:txBody>
                    <a:bodyPr/>
                    <a:lstStyle/>
                    <a:p>
                      <a:pPr defTabSz="289320" rtl="1">
                        <a:lnSpc>
                          <a:spcPct val="107000"/>
                        </a:lnSpc>
                        <a:spcBef>
                          <a:spcPts val="800"/>
                        </a:spcBef>
                        <a:defRPr sz="1800"/>
                      </a:pPr>
                      <a:r>
                        <a:rPr lang="ar" sz="1200" dirty="0">
                          <a:latin typeface="Sakkal Majalla" panose="02000000000000000000" pitchFamily="2" charset="-78"/>
                          <a:ea typeface="Source Sans Pro Regular"/>
                          <a:cs typeface="Sakkal Majalla" panose="02000000000000000000" pitchFamily="2" charset="-78"/>
                        </a:rPr>
                        <a:t>يعتمد الانتظار لفترة قبل إجراء التحليل على نوع الاختبار (مثال، بالنسبة لتحليل البوتاسيوم، يجب نبذ الدم وسحبه خلال 4 ساعات).</a:t>
                      </a:r>
                    </a:p>
                  </a:txBody>
                  <a:tcPr marL="42324" marR="42324" marT="42324" marB="42324" horzOverflow="overflow"/>
                </a:tc>
                <a:tc vMerge="1">
                  <a:txBody>
                    <a:bodyPr/>
                    <a:lstStyle/>
                    <a:p>
                      <a:pPr rtl="1"/>
                      <a:endParaRPr lang="en-US"/>
                    </a:p>
                  </a:txBody>
                  <a:tcPr/>
                </a:tc>
                <a:extLst>
                  <a:ext uri="{0D108BD9-81ED-4DB2-BD59-A6C34878D82A}">
                    <a16:rowId xmlns:a16="http://schemas.microsoft.com/office/drawing/2014/main" val="10003"/>
                  </a:ext>
                </a:extLst>
              </a:tr>
            </a:tbl>
          </a:graphicData>
        </a:graphic>
      </p:graphicFrame>
      <p:pic>
        <p:nvPicPr>
          <p:cNvPr id="574" name="Picture 2" descr="Picture 2"/>
          <p:cNvPicPr>
            <a:picLocks noChangeAspect="1"/>
          </p:cNvPicPr>
          <p:nvPr/>
        </p:nvPicPr>
        <p:blipFill>
          <a:blip r:embed="rId2"/>
          <a:stretch>
            <a:fillRect/>
          </a:stretch>
        </p:blipFill>
        <p:spPr>
          <a:xfrm>
            <a:off x="0" y="50138"/>
            <a:ext cx="5927834" cy="708080"/>
          </a:xfrm>
          <a:prstGeom prst="rect">
            <a:avLst/>
          </a:prstGeom>
          <a:ln w="12700">
            <a:miter lim="400000"/>
          </a:ln>
        </p:spPr>
      </p:pic>
      <p:sp>
        <p:nvSpPr>
          <p:cNvPr id="575" name="Title 1"/>
          <p:cNvSpPr txBox="1"/>
          <p:nvPr/>
        </p:nvSpPr>
        <p:spPr>
          <a:xfrm>
            <a:off x="318990" y="116046"/>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(4) </a:t>
            </a:r>
          </a:p>
        </p:txBody>
      </p:sp>
      <p:sp>
        <p:nvSpPr>
          <p:cNvPr id="576" name="TextBox 5"/>
          <p:cNvSpPr txBox="1"/>
          <p:nvPr/>
        </p:nvSpPr>
        <p:spPr>
          <a:xfrm>
            <a:off x="318989" y="824126"/>
            <a:ext cx="9304807"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3. استكمال استمارة طلب الفحص المختبري بشكل صحيح</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 name="TextBox 2"/>
          <p:cNvSpPr txBox="1"/>
          <p:nvPr/>
        </p:nvSpPr>
        <p:spPr>
          <a:xfrm>
            <a:off x="1925877" y="2036786"/>
            <a:ext cx="9048308" cy="461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معدات الوقاية الشخصية التي ستُستخدم من أجل جمع العينات في هذه الحالة، استنادًا إلى تقييم المخاطر:</a:t>
            </a:r>
          </a:p>
        </p:txBody>
      </p:sp>
      <p:pic>
        <p:nvPicPr>
          <p:cNvPr id="581" name="Picture 3" descr="Picture 3"/>
          <p:cNvPicPr>
            <a:picLocks noChangeAspect="1"/>
          </p:cNvPicPr>
          <p:nvPr/>
        </p:nvPicPr>
        <p:blipFill>
          <a:blip r:embed="rId2"/>
          <a:stretch>
            <a:fillRect/>
          </a:stretch>
        </p:blipFill>
        <p:spPr>
          <a:xfrm>
            <a:off x="0" y="0"/>
            <a:ext cx="5927834" cy="708080"/>
          </a:xfrm>
          <a:prstGeom prst="rect">
            <a:avLst/>
          </a:prstGeom>
          <a:ln w="12700">
            <a:miter lim="400000"/>
          </a:ln>
        </p:spPr>
      </p:pic>
      <p:sp>
        <p:nvSpPr>
          <p:cNvPr id="582" name="Title 1"/>
          <p:cNvSpPr txBox="1"/>
          <p:nvPr/>
        </p:nvSpPr>
        <p:spPr>
          <a:xfrm>
            <a:off x="318990" y="65908"/>
            <a:ext cx="4974545"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C3</a:t>
            </a:r>
            <a:r>
              <a:rPr lang="ar" b="1" dirty="0">
                <a:latin typeface="Sakkal Majalla" panose="02000000000000000000" pitchFamily="2" charset="-78"/>
                <a:cs typeface="Sakkal Majalla" panose="02000000000000000000" pitchFamily="2" charset="-78"/>
              </a:rPr>
              <a:t> (5) </a:t>
            </a:r>
          </a:p>
        </p:txBody>
      </p:sp>
      <p:sp>
        <p:nvSpPr>
          <p:cNvPr id="583" name="TextBox 5"/>
          <p:cNvSpPr txBox="1"/>
          <p:nvPr/>
        </p:nvSpPr>
        <p:spPr>
          <a:xfrm>
            <a:off x="1068291" y="988349"/>
            <a:ext cx="9719085" cy="95410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rtl="1">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4. الاختيار السليم لمعدات الوقاية الشخصية، وممارسة خطوات ارتدائها وخلعها، وإدارتها بطريقة سليمة بعد الاستخدام.</a:t>
            </a:r>
            <a:endParaRPr lang="en-US" b="1" dirty="0">
              <a:latin typeface="Sakkal Majalla" panose="02000000000000000000" pitchFamily="2" charset="-78"/>
              <a:cs typeface="Sakkal Majalla" panose="02000000000000000000" pitchFamily="2" charset="-78"/>
            </a:endParaRPr>
          </a:p>
        </p:txBody>
      </p:sp>
      <p:sp>
        <p:nvSpPr>
          <p:cNvPr id="2" name="Shape 402">
            <a:extLst>
              <a:ext uri="{FF2B5EF4-FFF2-40B4-BE49-F238E27FC236}">
                <a16:creationId xmlns:a16="http://schemas.microsoft.com/office/drawing/2014/main" id="{EF075DC9-E9D8-C7FC-0556-578F015A8E32}"/>
              </a:ext>
            </a:extLst>
          </p:cNvPr>
          <p:cNvSpPr txBox="1"/>
          <p:nvPr/>
        </p:nvSpPr>
        <p:spPr>
          <a:xfrm>
            <a:off x="6386484" y="5109073"/>
            <a:ext cx="1477458"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واقي الوجه</a:t>
            </a:r>
          </a:p>
        </p:txBody>
      </p:sp>
      <p:sp>
        <p:nvSpPr>
          <p:cNvPr id="3" name="Shape 403">
            <a:extLst>
              <a:ext uri="{FF2B5EF4-FFF2-40B4-BE49-F238E27FC236}">
                <a16:creationId xmlns:a16="http://schemas.microsoft.com/office/drawing/2014/main" id="{1E4DE1EE-5443-3B44-CB03-66F43EDAF219}"/>
              </a:ext>
            </a:extLst>
          </p:cNvPr>
          <p:cNvSpPr txBox="1"/>
          <p:nvPr/>
        </p:nvSpPr>
        <p:spPr>
          <a:xfrm>
            <a:off x="4411428" y="5109072"/>
            <a:ext cx="1784533"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algn="l" rtl="1"/>
            <a:r>
              <a:rPr dirty="0" err="1">
                <a:latin typeface="Sakkal Majalla" panose="02000000000000000000" pitchFamily="2" charset="-78"/>
                <a:cs typeface="Sakkal Majalla" panose="02000000000000000000" pitchFamily="2" charset="-78"/>
              </a:rPr>
              <a:t>الكمامة</a:t>
            </a:r>
            <a:endParaRPr dirty="0">
              <a:latin typeface="Sakkal Majalla" panose="02000000000000000000" pitchFamily="2" charset="-78"/>
              <a:cs typeface="Sakkal Majalla" panose="02000000000000000000" pitchFamily="2" charset="-78"/>
            </a:endParaRPr>
          </a:p>
        </p:txBody>
      </p:sp>
      <p:sp>
        <p:nvSpPr>
          <p:cNvPr id="4" name="Shape 403">
            <a:extLst>
              <a:ext uri="{FF2B5EF4-FFF2-40B4-BE49-F238E27FC236}">
                <a16:creationId xmlns:a16="http://schemas.microsoft.com/office/drawing/2014/main" id="{7BD924AC-F3B4-2209-57A9-F24540E8A7CD}"/>
              </a:ext>
            </a:extLst>
          </p:cNvPr>
          <p:cNvSpPr txBox="1"/>
          <p:nvPr/>
        </p:nvSpPr>
        <p:spPr>
          <a:xfrm>
            <a:off x="1884526" y="5109072"/>
            <a:ext cx="1386475"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algn="l" rtl="1"/>
            <a:r>
              <a:rPr dirty="0" err="1">
                <a:latin typeface="Sakkal Majalla" panose="02000000000000000000" pitchFamily="2" charset="-78"/>
                <a:cs typeface="Sakkal Majalla" panose="02000000000000000000" pitchFamily="2" charset="-78"/>
              </a:rPr>
              <a:t>قفازات</a:t>
            </a:r>
            <a:endParaRPr dirty="0">
              <a:latin typeface="Sakkal Majalla" panose="02000000000000000000" pitchFamily="2" charset="-78"/>
              <a:cs typeface="Sakkal Majalla" panose="02000000000000000000" pitchFamily="2" charset="-78"/>
            </a:endParaRPr>
          </a:p>
        </p:txBody>
      </p:sp>
      <p:sp>
        <p:nvSpPr>
          <p:cNvPr id="5" name="Shape 395">
            <a:extLst>
              <a:ext uri="{FF2B5EF4-FFF2-40B4-BE49-F238E27FC236}">
                <a16:creationId xmlns:a16="http://schemas.microsoft.com/office/drawing/2014/main" id="{8AD9DE85-3A75-162C-94D5-04470D1BFBEE}"/>
              </a:ext>
            </a:extLst>
          </p:cNvPr>
          <p:cNvSpPr txBox="1"/>
          <p:nvPr/>
        </p:nvSpPr>
        <p:spPr>
          <a:xfrm>
            <a:off x="9098156" y="5109071"/>
            <a:ext cx="884169" cy="36933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lvl1pPr algn="r" rtl="1">
              <a:defRPr sz="2400">
                <a:solidFill>
                  <a:srgbClr val="002060"/>
                </a:solidFill>
                <a:latin typeface="Source Sans Pro Regular"/>
                <a:ea typeface="Source Sans Pro Regular"/>
                <a:cs typeface="Source Sans Pro Regular"/>
                <a:sym typeface="Source Sans Pro Regular"/>
              </a:defRPr>
            </a:lvl1pPr>
          </a:lstStyle>
          <a:p>
            <a:pPr rtl="1"/>
            <a:r>
              <a:rPr>
                <a:latin typeface="Sakkal Majalla" panose="02000000000000000000" pitchFamily="2" charset="-78"/>
                <a:cs typeface="Sakkal Majalla" panose="02000000000000000000" pitchFamily="2" charset="-78"/>
              </a:rPr>
              <a:t>رداء واقٍ</a:t>
            </a:r>
          </a:p>
        </p:txBody>
      </p:sp>
      <p:pic>
        <p:nvPicPr>
          <p:cNvPr id="15" name="Kép 14" descr="A képen kerék látható&#10;&#10;Automatikusan generált leírás">
            <a:extLst>
              <a:ext uri="{FF2B5EF4-FFF2-40B4-BE49-F238E27FC236}">
                <a16:creationId xmlns:a16="http://schemas.microsoft.com/office/drawing/2014/main" id="{E08CE2DC-9691-0B5D-A41B-DBEF71A432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4111" y="2803531"/>
            <a:ext cx="9527446" cy="2383440"/>
          </a:xfrm>
          <a:prstGeom prst="rect">
            <a:avLst/>
          </a:prstGeom>
        </p:spPr>
      </p:pic>
    </p:spTree>
  </p:cSld>
  <p:clrMapOvr>
    <a:masterClrMapping/>
  </p:clrMapOvr>
  <p:transition spd="med"/>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 name="Title 1"/>
          <p:cNvSpPr txBox="1">
            <a:spLocks noGrp="1"/>
          </p:cNvSpPr>
          <p:nvPr>
            <p:ph type="title"/>
          </p:nvPr>
        </p:nvSpPr>
        <p:spPr>
          <a:xfrm>
            <a:off x="216792" y="-64898"/>
            <a:ext cx="5976189" cy="937896"/>
          </a:xfrm>
          <a:prstGeom prst="rect">
            <a:avLst/>
          </a:prstGeom>
        </p:spPr>
        <p:txBody>
          <a:bodyPr lIns="45719" tIns="45720" rIns="45719" bIns="45720" rtlCol="1" anchor="ctr">
            <a:normAutofit/>
          </a:bodyPr>
          <a:lstStyle/>
          <a:p>
            <a:pPr defTabSz="199630" rtl="1">
              <a:defRPr sz="2760"/>
            </a:pPr>
            <a:r>
              <a:rPr lang="ar" sz="2750" b="1">
                <a:latin typeface="Sakkal Majalla" panose="02000000000000000000" pitchFamily="2" charset="-78"/>
                <a:cs typeface="Sakkal Majalla" panose="02000000000000000000" pitchFamily="2" charset="-78"/>
              </a:rPr>
              <a:t>المخاطر المحتملة للملوثات الكيميائية في مياه الشرب (1) </a:t>
            </a:r>
          </a:p>
        </p:txBody>
      </p:sp>
      <p:sp>
        <p:nvSpPr>
          <p:cNvPr id="592" name="TextBox 4"/>
          <p:cNvSpPr txBox="1"/>
          <p:nvPr/>
        </p:nvSpPr>
        <p:spPr>
          <a:xfrm>
            <a:off x="1622454" y="2751848"/>
            <a:ext cx="9490207" cy="15696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2400">
                <a:latin typeface="Source Sans Pro Regular"/>
                <a:ea typeface="Source Sans Pro Regular"/>
                <a:cs typeface="Source Sans Pro Regular"/>
                <a:sym typeface="Source Sans Pro Regular"/>
              </a:defRPr>
            </a:lvl1pPr>
          </a:lstStyle>
          <a:p>
            <a:pPr rtl="1"/>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إبلاغكم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بظهور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مماثلة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غونتانا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تبعد</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40 </a:t>
            </a:r>
            <a:r>
              <a:rPr dirty="0" err="1">
                <a:latin typeface="Sakkal Majalla" panose="02000000000000000000" pitchFamily="2" charset="-78"/>
                <a:cs typeface="Sakkal Majalla" panose="02000000000000000000" pitchFamily="2" charset="-78"/>
              </a:rPr>
              <a:t>كيلومترًا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الرئيسية. </a:t>
            </a:r>
            <a:r>
              <a:rPr dirty="0" err="1">
                <a:latin typeface="Sakkal Majalla" panose="02000000000000000000" pitchFamily="2" charset="-78"/>
                <a:cs typeface="Sakkal Majalla" panose="02000000000000000000" pitchFamily="2" charset="-78"/>
              </a:rPr>
              <a:t>ويعمل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أ</a:t>
            </a:r>
            <a:r>
              <a:rPr dirty="0" err="1">
                <a:latin typeface="Sakkal Majalla" panose="02000000000000000000" pitchFamily="2" charset="-78"/>
                <a:cs typeface="Sakkal Majalla" panose="02000000000000000000" pitchFamily="2" charset="-78"/>
              </a:rPr>
              <a:t>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المصانع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للمعادن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اشتكوا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إلقاء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للنفايات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بوغاو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يحصلون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وتستقصي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وزارة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المسألة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وسأرسل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إليكم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التقرير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بالبريد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الإلكتروني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593" name="TextBox 5"/>
          <p:cNvSpPr txBox="1"/>
          <p:nvPr/>
        </p:nvSpPr>
        <p:spPr>
          <a:xfrm>
            <a:off x="2326629" y="1343475"/>
            <a:ext cx="8786032" cy="9378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lnSpc>
                <a:spcPct val="115000"/>
              </a:lnSpc>
              <a:spcBef>
                <a:spcPts val="1000"/>
              </a:spcBef>
              <a:defRPr sz="2400">
                <a:solidFill>
                  <a:srgbClr val="548235"/>
                </a:solidFill>
                <a:latin typeface="Source Sans Pro Regular"/>
                <a:ea typeface="Source Sans Pro Regular"/>
                <a:cs typeface="Source Sans Pro Regular"/>
                <a:sym typeface="Source Sans Pro Regular"/>
              </a:defRPr>
            </a:lvl1pPr>
          </a:lstStyle>
          <a:p>
            <a:pPr rtl="1"/>
            <a:r>
              <a:rPr lang="ar" b="1" dirty="0">
                <a:latin typeface="Sakkal Majalla" panose="02000000000000000000" pitchFamily="2" charset="-78"/>
                <a:cs typeface="Sakkal Majalla" panose="02000000000000000000" pitchFamily="2" charset="-78"/>
              </a:rPr>
              <a:t>يتلقى فريق الاستجابة السريعة رسالة واتساب من رئيس قسم مكافحة الأمراض السارية في مقاطعة كاران:</a:t>
            </a:r>
          </a:p>
        </p:txBody>
      </p:sp>
    </p:spTree>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 name="TextBox 4"/>
          <p:cNvSpPr txBox="1"/>
          <p:nvPr/>
        </p:nvSpPr>
        <p:spPr>
          <a:xfrm>
            <a:off x="161606" y="979883"/>
            <a:ext cx="10828810" cy="9064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lnSpc>
                <a:spcPct val="115000"/>
              </a:lnSpc>
              <a:spcBef>
                <a:spcPts val="1000"/>
              </a:spcBef>
              <a:defRPr sz="2400">
                <a:solidFill>
                  <a:srgbClr val="548235"/>
                </a:solidFill>
                <a:latin typeface="Source Sans Pro Regular"/>
                <a:ea typeface="Source Sans Pro Regular"/>
                <a:cs typeface="Source Sans Pro Regular"/>
                <a:sym typeface="Source Sans Pro Regular"/>
              </a:defRPr>
            </a:lvl1pPr>
          </a:lstStyle>
          <a:p>
            <a:pPr rtl="1"/>
            <a:r>
              <a:rPr lang="ar" sz="2300" b="1">
                <a:latin typeface="Sakkal Majalla" panose="02000000000000000000" pitchFamily="2" charset="-78"/>
                <a:cs typeface="Sakkal Majalla" panose="02000000000000000000" pitchFamily="2" charset="-78"/>
              </a:rPr>
              <a:t>يتلقى فريق الاستجابة السريعة من رئيس قسم مكافحة الأمراض السارية في مقاطعة كاران التقرير الذي أُرسل إليه من وزارة البيئة والموارد المائية:</a:t>
            </a:r>
          </a:p>
        </p:txBody>
      </p:sp>
      <p:sp>
        <p:nvSpPr>
          <p:cNvPr id="598" name="Potential risks of chemical contaminants in drinking-water (2)"/>
          <p:cNvSpPr txBox="1">
            <a:spLocks noGrp="1"/>
          </p:cNvSpPr>
          <p:nvPr>
            <p:ph type="title"/>
          </p:nvPr>
        </p:nvSpPr>
        <p:spPr>
          <a:xfrm>
            <a:off x="216792" y="-64898"/>
            <a:ext cx="5879207" cy="937896"/>
          </a:xfrm>
          <a:prstGeom prst="rect">
            <a:avLst/>
          </a:prstGeom>
        </p:spPr>
        <p:txBody>
          <a:bodyPr lIns="45719" tIns="45720" rIns="45719" bIns="45720" rtlCol="1" anchor="ctr">
            <a:normAutofit/>
          </a:bodyPr>
          <a:lstStyle/>
          <a:p>
            <a:pPr defTabSz="199630" rtl="1">
              <a:defRPr sz="2760"/>
            </a:pPr>
            <a:r>
              <a:rPr lang="ar" sz="2750" b="1" dirty="0">
                <a:latin typeface="Sakkal Majalla" panose="02000000000000000000" pitchFamily="2" charset="-78"/>
                <a:cs typeface="Sakkal Majalla" panose="02000000000000000000" pitchFamily="2" charset="-78"/>
              </a:rPr>
              <a:t>المخاطر المحتملة للملوثات الكيميائية في مياه الشرب (2)</a:t>
            </a:r>
            <a:r>
              <a:rPr lang="ar" sz="2750" dirty="0">
                <a:latin typeface="Sakkal Majalla" panose="02000000000000000000" pitchFamily="2" charset="-78"/>
                <a:cs typeface="Sakkal Majalla" panose="02000000000000000000" pitchFamily="2" charset="-78"/>
              </a:rPr>
              <a:t> </a:t>
            </a:r>
          </a:p>
        </p:txBody>
      </p:sp>
      <p:pic>
        <p:nvPicPr>
          <p:cNvPr id="4" name="Picture 3">
            <a:extLst>
              <a:ext uri="{FF2B5EF4-FFF2-40B4-BE49-F238E27FC236}">
                <a16:creationId xmlns:a16="http://schemas.microsoft.com/office/drawing/2014/main" id="{FB7C16DB-23F0-C410-2AB3-AF022959A912}"/>
              </a:ext>
            </a:extLst>
          </p:cNvPr>
          <p:cNvPicPr>
            <a:picLocks noChangeAspect="1"/>
          </p:cNvPicPr>
          <p:nvPr/>
        </p:nvPicPr>
        <p:blipFill rotWithShape="1">
          <a:blip r:embed="rId2"/>
          <a:srcRect l="10895" t="45071" r="70927" b="21920"/>
          <a:stretch/>
        </p:blipFill>
        <p:spPr>
          <a:xfrm>
            <a:off x="2432304" y="2057400"/>
            <a:ext cx="7605605" cy="4315968"/>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Title 1"/>
          <p:cNvSpPr txBox="1"/>
          <p:nvPr/>
        </p:nvSpPr>
        <p:spPr>
          <a:xfrm>
            <a:off x="-180101" y="1152466"/>
            <a:ext cx="3348417" cy="991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تمرين المهارات لفِرَق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الاستجابة السريعة</a:t>
            </a:r>
            <a:endParaRPr lang="en-US" b="1" dirty="0">
              <a:latin typeface="Sakkal Majalla" panose="02000000000000000000" pitchFamily="2" charset="-78"/>
              <a:cs typeface="Sakkal Majalla" panose="02000000000000000000" pitchFamily="2" charset="-78"/>
            </a:endParaRPr>
          </a:p>
        </p:txBody>
      </p:sp>
      <p:sp>
        <p:nvSpPr>
          <p:cNvPr id="4" name="Szövegdoboz 3">
            <a:extLst>
              <a:ext uri="{FF2B5EF4-FFF2-40B4-BE49-F238E27FC236}">
                <a16:creationId xmlns:a16="http://schemas.microsoft.com/office/drawing/2014/main" id="{86F33EA7-9A9E-350D-1AE6-D0003E67C533}"/>
              </a:ext>
            </a:extLst>
          </p:cNvPr>
          <p:cNvSpPr txBox="1"/>
          <p:nvPr/>
        </p:nvSpPr>
        <p:spPr>
          <a:xfrm>
            <a:off x="4127160" y="1882965"/>
            <a:ext cx="7529515" cy="30854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1" anchor="t">
            <a:spAutoFit/>
          </a:bodyPr>
          <a:lstStyle/>
          <a:p>
            <a:pPr rtl="1">
              <a:defRPr>
                <a:latin typeface="Arial"/>
                <a:ea typeface="Arial"/>
                <a:cs typeface="Arial"/>
                <a:sym typeface="Arial"/>
              </a:defRPr>
            </a:pPr>
            <a:r>
              <a:rPr lang="ar" sz="2400" dirty="0">
                <a:latin typeface="Sakkal Majalla" panose="02000000000000000000" pitchFamily="2" charset="-78"/>
                <a:cs typeface="Sakkal Majalla" panose="02000000000000000000" pitchFamily="2" charset="-78"/>
              </a:rPr>
              <a:t>يستخدم تمرين فريق الاستجابة السريعة سيناريو محاكاة، في بلد تخيلي اسمه «سلام»، من خلال عدة أخطار محتملة مختلفة، وتشمل أخطارًا:</a:t>
            </a:r>
          </a:p>
          <a:p>
            <a:pPr marL="287655" lvl="1" indent="-287655" rtl="1">
              <a:spcBef>
                <a:spcPts val="100"/>
              </a:spcBef>
              <a:buClr>
                <a:srgbClr val="65A000"/>
              </a:buClr>
              <a:buFont typeface="Arial" panose="020B0604020202020204" pitchFamily="34" charset="0"/>
              <a:buChar char="•"/>
              <a:defRPr sz="2200">
                <a:latin typeface="Arial"/>
                <a:ea typeface="Arial"/>
                <a:cs typeface="Arial"/>
                <a:sym typeface="Arial"/>
              </a:defRPr>
            </a:pPr>
            <a:r>
              <a:rPr lang="ar" sz="2400" dirty="0">
                <a:latin typeface="Sakkal Majalla" panose="02000000000000000000" pitchFamily="2" charset="-78"/>
                <a:cs typeface="Sakkal Majalla" panose="02000000000000000000" pitchFamily="2" charset="-78"/>
              </a:rPr>
              <a:t>  كيميائية</a:t>
            </a:r>
          </a:p>
          <a:p>
            <a:pPr marL="287655" lvl="1" indent="-287655" rtl="1">
              <a:spcBef>
                <a:spcPts val="100"/>
              </a:spcBef>
              <a:buClr>
                <a:srgbClr val="65A000"/>
              </a:buClr>
              <a:buFont typeface="Arial" panose="020B0604020202020204" pitchFamily="34" charset="0"/>
              <a:buChar char="•"/>
              <a:defRPr sz="2200">
                <a:latin typeface="Arial"/>
                <a:ea typeface="Arial"/>
                <a:cs typeface="Arial"/>
                <a:sym typeface="Arial"/>
              </a:defRPr>
            </a:pPr>
            <a:r>
              <a:rPr lang="ar" sz="2400" dirty="0">
                <a:latin typeface="Sakkal Majalla" panose="02000000000000000000" pitchFamily="2" charset="-78"/>
                <a:cs typeface="Sakkal Majalla" panose="02000000000000000000" pitchFamily="2" charset="-78"/>
              </a:rPr>
              <a:t>  بيئية </a:t>
            </a:r>
          </a:p>
          <a:p>
            <a:pPr marL="287655" lvl="1" indent="-287655" rtl="1">
              <a:spcBef>
                <a:spcPts val="100"/>
              </a:spcBef>
              <a:buClr>
                <a:srgbClr val="65A000"/>
              </a:buClr>
              <a:buFont typeface="Arial" panose="020B0604020202020204" pitchFamily="34" charset="0"/>
              <a:buChar char="•"/>
              <a:defRPr sz="2200">
                <a:latin typeface="Arial"/>
                <a:ea typeface="Arial"/>
                <a:cs typeface="Arial"/>
                <a:sym typeface="Arial"/>
              </a:defRPr>
            </a:pPr>
            <a:r>
              <a:rPr lang="ar" sz="2400" dirty="0">
                <a:latin typeface="Sakkal Majalla"/>
                <a:cs typeface="Sakkal Majalla"/>
              </a:rPr>
              <a:t> أمراض مُعدية</a:t>
            </a:r>
          </a:p>
          <a:p>
            <a:pPr rtl="1">
              <a:buClr>
                <a:schemeClr val="accent3"/>
              </a:buClr>
              <a:buSzPct val="100000"/>
              <a:buFont typeface="Courier New"/>
              <a:buChar char="o"/>
              <a:defRPr>
                <a:latin typeface="Arial"/>
                <a:ea typeface="Arial"/>
                <a:cs typeface="Arial"/>
                <a:sym typeface="Arial"/>
              </a:defRPr>
            </a:pPr>
            <a:endParaRPr lang="en-US" sz="2400" dirty="0">
              <a:latin typeface="Sakkal Majalla" panose="02000000000000000000" pitchFamily="2" charset="-78"/>
              <a:cs typeface="Sakkal Majalla" panose="02000000000000000000" pitchFamily="2" charset="-78"/>
            </a:endParaRPr>
          </a:p>
          <a:p>
            <a:pPr rtl="1">
              <a:defRPr>
                <a:latin typeface="Arial"/>
                <a:ea typeface="Arial"/>
                <a:cs typeface="Arial"/>
                <a:sym typeface="Arial"/>
              </a:defRPr>
            </a:pPr>
            <a:r>
              <a:rPr lang="ar" sz="2400" dirty="0">
                <a:latin typeface="Sakkal Majalla" panose="02000000000000000000" pitchFamily="2" charset="-78"/>
                <a:cs typeface="Sakkal Majalla" panose="02000000000000000000" pitchFamily="2" charset="-78"/>
              </a:rPr>
              <a:t>جميع المعلومات من وحي الخيال، ووردت خصيصًا لأغراض التعلّ</a:t>
            </a:r>
            <a:r>
              <a:rPr lang="ar-EG" sz="2400" dirty="0">
                <a:latin typeface="Sakkal Majalla" panose="02000000000000000000" pitchFamily="2" charset="-78"/>
                <a:cs typeface="Sakkal Majalla" panose="02000000000000000000" pitchFamily="2" charset="-78"/>
              </a:rPr>
              <a:t>ُ</a:t>
            </a:r>
            <a:r>
              <a:rPr lang="ar" sz="2400" dirty="0">
                <a:latin typeface="Sakkal Majalla" panose="02000000000000000000" pitchFamily="2" charset="-78"/>
                <a:cs typeface="Sakkal Majalla" panose="02000000000000000000" pitchFamily="2" charset="-78"/>
              </a:rPr>
              <a:t>م.</a:t>
            </a:r>
          </a:p>
          <a:p>
            <a:pPr marL="0" marR="0" indent="0" algn="l" defTabSz="914400" rtl="1" fontAlgn="auto" latinLnBrk="0" hangingPunct="0">
              <a:lnSpc>
                <a:spcPct val="100000"/>
              </a:lnSpc>
              <a:spcBef>
                <a:spcPts val="0"/>
              </a:spcBef>
              <a:spcAft>
                <a:spcPts val="0"/>
              </a:spcAft>
              <a:buClrTx/>
              <a:buSzTx/>
              <a:buFontTx/>
              <a:buNone/>
              <a:tabLst/>
            </a:pPr>
            <a:endParaRPr kumimoji="0" lang="hu-HU" sz="2400" b="0"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
        <p:nvSpPr>
          <p:cNvPr id="9" name="Rounded Rectangle 8">
            <a:extLst>
              <a:ext uri="{FF2B5EF4-FFF2-40B4-BE49-F238E27FC236}">
                <a16:creationId xmlns:a16="http://schemas.microsoft.com/office/drawing/2014/main" id="{A83AFDFF-E13C-BB5E-12AE-8C2BF2822081}"/>
              </a:ext>
            </a:extLst>
          </p:cNvPr>
          <p:cNvSpPr/>
          <p:nvPr/>
        </p:nvSpPr>
        <p:spPr>
          <a:xfrm rot="10800000" flipH="1">
            <a:off x="330776" y="2143507"/>
            <a:ext cx="2340000" cy="86400"/>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361DFA-22DC-5731-D34C-F22A499C9BFE}"/>
              </a:ext>
            </a:extLst>
          </p:cNvPr>
          <p:cNvPicPr>
            <a:picLocks noChangeAspect="1"/>
          </p:cNvPicPr>
          <p:nvPr/>
        </p:nvPicPr>
        <p:blipFill rotWithShape="1">
          <a:blip r:embed="rId2"/>
          <a:srcRect l="50000" t="50000"/>
          <a:stretch/>
        </p:blipFill>
        <p:spPr>
          <a:xfrm>
            <a:off x="-9428" y="-9427"/>
            <a:ext cx="3848003" cy="3164362"/>
          </a:xfrm>
          <a:prstGeom prst="rect">
            <a:avLst/>
          </a:prstGeom>
        </p:spPr>
      </p:pic>
      <p:sp>
        <p:nvSpPr>
          <p:cNvPr id="10" name="Rounded Rectangle 9">
            <a:extLst>
              <a:ext uri="{FF2B5EF4-FFF2-40B4-BE49-F238E27FC236}">
                <a16:creationId xmlns:a16="http://schemas.microsoft.com/office/drawing/2014/main" id="{1ABE6C9F-485D-1EED-FB45-034EC25042FE}"/>
              </a:ext>
            </a:extLst>
          </p:cNvPr>
          <p:cNvSpPr/>
          <p:nvPr/>
        </p:nvSpPr>
        <p:spPr>
          <a:xfrm flipV="1">
            <a:off x="388997" y="1332426"/>
            <a:ext cx="2079883" cy="100133"/>
          </a:xfrm>
          <a:prstGeom prst="roundRect">
            <a:avLst>
              <a:gd name="adj" fmla="val 50000"/>
            </a:avLst>
          </a:prstGeom>
          <a:solidFill>
            <a:srgbClr val="65A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defPPr>
              <a:defRPr lang="en-US"/>
            </a:defPPr>
            <a:lvl1pPr marL="0" algn="r" defTabSz="914400" rtl="1" eaLnBrk="1" latinLnBrk="0" hangingPunct="1">
              <a:defRPr sz="1800" kern="1200">
                <a:solidFill>
                  <a:schemeClr val="lt1"/>
                </a:solidFill>
                <a:latin typeface="+mn-lt"/>
                <a:ea typeface="+mn-ea"/>
                <a:cs typeface="+mn-cs"/>
              </a:defRPr>
            </a:lvl1pPr>
            <a:lvl2pPr marL="457200" algn="r" defTabSz="914400" rtl="1" eaLnBrk="1" latinLnBrk="0" hangingPunct="1">
              <a:defRPr sz="1800" kern="1200">
                <a:solidFill>
                  <a:schemeClr val="lt1"/>
                </a:solidFill>
                <a:latin typeface="+mn-lt"/>
                <a:ea typeface="+mn-ea"/>
                <a:cs typeface="+mn-cs"/>
              </a:defRPr>
            </a:lvl2pPr>
            <a:lvl3pPr marL="914400" algn="r" defTabSz="914400" rtl="1" eaLnBrk="1" latinLnBrk="0" hangingPunct="1">
              <a:defRPr sz="1800" kern="1200">
                <a:solidFill>
                  <a:schemeClr val="lt1"/>
                </a:solidFill>
                <a:latin typeface="+mn-lt"/>
                <a:ea typeface="+mn-ea"/>
                <a:cs typeface="+mn-cs"/>
              </a:defRPr>
            </a:lvl3pPr>
            <a:lvl4pPr marL="1371600" algn="r" defTabSz="914400" rtl="1" eaLnBrk="1" latinLnBrk="0" hangingPunct="1">
              <a:defRPr sz="1800" kern="1200">
                <a:solidFill>
                  <a:schemeClr val="lt1"/>
                </a:solidFill>
                <a:latin typeface="+mn-lt"/>
                <a:ea typeface="+mn-ea"/>
                <a:cs typeface="+mn-cs"/>
              </a:defRPr>
            </a:lvl4pPr>
            <a:lvl5pPr marL="1828800" algn="r" defTabSz="914400" rtl="1" eaLnBrk="1" latinLnBrk="0" hangingPunct="1">
              <a:defRPr sz="1800" kern="1200">
                <a:solidFill>
                  <a:schemeClr val="lt1"/>
                </a:solidFill>
                <a:latin typeface="+mn-lt"/>
                <a:ea typeface="+mn-ea"/>
                <a:cs typeface="+mn-cs"/>
              </a:defRPr>
            </a:lvl5pPr>
            <a:lvl6pPr marL="2286000" algn="r" defTabSz="914400" rtl="1" eaLnBrk="1" latinLnBrk="0" hangingPunct="1">
              <a:defRPr sz="1800" kern="1200">
                <a:solidFill>
                  <a:schemeClr val="lt1"/>
                </a:solidFill>
                <a:latin typeface="+mn-lt"/>
                <a:ea typeface="+mn-ea"/>
                <a:cs typeface="+mn-cs"/>
              </a:defRPr>
            </a:lvl6pPr>
            <a:lvl7pPr marL="2743200" algn="r" defTabSz="914400" rtl="1" eaLnBrk="1" latinLnBrk="0" hangingPunct="1">
              <a:defRPr sz="1800" kern="1200">
                <a:solidFill>
                  <a:schemeClr val="lt1"/>
                </a:solidFill>
                <a:latin typeface="+mn-lt"/>
                <a:ea typeface="+mn-ea"/>
                <a:cs typeface="+mn-cs"/>
              </a:defRPr>
            </a:lvl7pPr>
            <a:lvl8pPr marL="3200400" algn="r" defTabSz="914400" rtl="1" eaLnBrk="1" latinLnBrk="0" hangingPunct="1">
              <a:defRPr sz="1800" kern="1200">
                <a:solidFill>
                  <a:schemeClr val="lt1"/>
                </a:solidFill>
                <a:latin typeface="+mn-lt"/>
                <a:ea typeface="+mn-ea"/>
                <a:cs typeface="+mn-cs"/>
              </a:defRPr>
            </a:lvl8pPr>
            <a:lvl9pPr marL="3657600" algn="r" defTabSz="914400" rtl="1" eaLnBrk="1" latinLnBrk="0" hangingPunct="1">
              <a:defRPr sz="1800" kern="1200">
                <a:solidFill>
                  <a:schemeClr val="lt1"/>
                </a:solidFill>
                <a:latin typeface="+mn-lt"/>
                <a:ea typeface="+mn-ea"/>
                <a:cs typeface="+mn-cs"/>
              </a:defRPr>
            </a:lvl9pPr>
          </a:lstStyle>
          <a:p>
            <a:pPr algn="ctr" rtl="1"/>
            <a:endParaRPr lang="x-none"/>
          </a:p>
        </p:txBody>
      </p:sp>
      <p:sp>
        <p:nvSpPr>
          <p:cNvPr id="4" name="TextBox 3">
            <a:extLst>
              <a:ext uri="{FF2B5EF4-FFF2-40B4-BE49-F238E27FC236}">
                <a16:creationId xmlns:a16="http://schemas.microsoft.com/office/drawing/2014/main" id="{606EE061-C853-95CE-4F3C-5D3A286811DB}"/>
              </a:ext>
            </a:extLst>
          </p:cNvPr>
          <p:cNvSpPr txBox="1"/>
          <p:nvPr/>
        </p:nvSpPr>
        <p:spPr>
          <a:xfrm>
            <a:off x="357737" y="668215"/>
            <a:ext cx="2111143" cy="584775"/>
          </a:xfrm>
          <a:prstGeom prst="rect">
            <a:avLst/>
          </a:prstGeom>
          <a:noFill/>
        </p:spPr>
        <p:txBody>
          <a:bodyPr wrap="square" rtlCol="1">
            <a:spAutoFit/>
          </a:bodyPr>
          <a:lstStyle/>
          <a:p>
            <a:pPr rtl="1"/>
            <a:r>
              <a:rPr lang="ar" sz="3200" b="1">
                <a:solidFill>
                  <a:schemeClr val="bg1"/>
                </a:solidFill>
                <a:effectLst/>
                <a:latin typeface="Source Sans Pro" panose="020B0503030403020204" pitchFamily="34" charset="0"/>
                <a:ea typeface="Source Sans Pro" panose="020B0503030403020204" pitchFamily="34" charset="0"/>
              </a:rPr>
              <a:t>أسئلة</a:t>
            </a:r>
            <a:r>
              <a:rPr lang="ar-EG" sz="3200" b="1">
                <a:solidFill>
                  <a:schemeClr val="bg1"/>
                </a:solidFill>
                <a:effectLst/>
                <a:latin typeface="Source Sans Pro" panose="020B0503030403020204" pitchFamily="34" charset="0"/>
                <a:ea typeface="Source Sans Pro" panose="020B0503030403020204" pitchFamily="34" charset="0"/>
              </a:rPr>
              <a:t>؟</a:t>
            </a:r>
            <a:endParaRPr lang="ar" sz="3200" b="1" dirty="0">
              <a:solidFill>
                <a:schemeClr val="bg1"/>
              </a:solidFill>
              <a:effectLst/>
              <a:latin typeface="Source Sans Pro" panose="020B0503030403020204" pitchFamily="34" charset="0"/>
              <a:ea typeface="Source Sans Pro" panose="020B0503030403020204" pitchFamily="34" charset="0"/>
            </a:endParaRPr>
          </a:p>
        </p:txBody>
      </p:sp>
      <p:pic>
        <p:nvPicPr>
          <p:cNvPr id="11" name="Picture 10">
            <a:extLst>
              <a:ext uri="{FF2B5EF4-FFF2-40B4-BE49-F238E27FC236}">
                <a16:creationId xmlns:a16="http://schemas.microsoft.com/office/drawing/2014/main" id="{A99917A7-C39C-8533-1A55-3CE47B020912}"/>
              </a:ext>
            </a:extLst>
          </p:cNvPr>
          <p:cNvPicPr>
            <a:picLocks noChangeAspect="1"/>
          </p:cNvPicPr>
          <p:nvPr/>
        </p:nvPicPr>
        <p:blipFill>
          <a:blip r:embed="rId3"/>
          <a:stretch>
            <a:fillRect/>
          </a:stretch>
        </p:blipFill>
        <p:spPr>
          <a:xfrm>
            <a:off x="5181600" y="555578"/>
            <a:ext cx="5190565" cy="5594442"/>
          </a:xfrm>
          <a:prstGeom prst="rect">
            <a:avLst/>
          </a:prstGeom>
        </p:spPr>
      </p:pic>
    </p:spTree>
    <p:extLst>
      <p:ext uri="{BB962C8B-B14F-4D97-AF65-F5344CB8AC3E}">
        <p14:creationId xmlns:p14="http://schemas.microsoft.com/office/powerpoint/2010/main" val="3777780179"/>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Google Shape;308;p8"/>
          <p:cNvSpPr txBox="1">
            <a:spLocks noGrp="1"/>
          </p:cNvSpPr>
          <p:nvPr>
            <p:ph type="title"/>
          </p:nvPr>
        </p:nvSpPr>
        <p:spPr>
          <a:xfrm>
            <a:off x="-15172" y="0"/>
            <a:ext cx="3260071" cy="1932377"/>
          </a:xfrm>
          <a:prstGeom prst="rect">
            <a:avLst/>
          </a:prstGeom>
        </p:spPr>
        <p:txBody>
          <a:bodyPr lIns="0" tIns="0" rIns="0" bIns="0" rtlCol="1">
            <a:normAutofit/>
          </a:bodyPr>
          <a:lstStyle/>
          <a:p>
            <a:pPr rtl="1"/>
            <a:endParaRPr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a:t>
            </a:r>
            <a:endParaRPr b="1" dirty="0">
              <a:latin typeface="Sakkal Majalla" panose="02000000000000000000" pitchFamily="2" charset="-78"/>
              <a:cs typeface="Sakkal Majalla" panose="02000000000000000000" pitchFamily="2" charset="-78"/>
            </a:endParaRPr>
          </a:p>
          <a:p>
            <a:pPr rtl="1"/>
            <a:r>
              <a:rPr lang="ar" b="1" dirty="0">
                <a:latin typeface="Sakkal Majalla" panose="02000000000000000000" pitchFamily="2" charset="-78"/>
                <a:cs typeface="Sakkal Majalla" panose="02000000000000000000" pitchFamily="2" charset="-78"/>
              </a:rPr>
              <a:t>المشاركة المجتمعية</a:t>
            </a:r>
            <a:br>
              <a:rPr lang="fr-FR"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قبعة المشارك </a:t>
            </a:r>
            <a:endParaRPr b="1" dirty="0">
              <a:latin typeface="Sakkal Majalla" panose="02000000000000000000" pitchFamily="2" charset="-78"/>
              <a:cs typeface="Sakkal Majalla" panose="02000000000000000000" pitchFamily="2" charset="-78"/>
            </a:endParaRPr>
          </a:p>
        </p:txBody>
      </p:sp>
      <p:pic>
        <p:nvPicPr>
          <p:cNvPr id="624" name="Picture 6" descr="Picture 6"/>
          <p:cNvPicPr>
            <a:picLocks noChangeAspect="1"/>
          </p:cNvPicPr>
          <p:nvPr/>
        </p:nvPicPr>
        <p:blipFill>
          <a:blip r:embed="rId3"/>
          <a:stretch>
            <a:fillRect/>
          </a:stretch>
        </p:blipFill>
        <p:spPr>
          <a:xfrm>
            <a:off x="5864521" y="2113160"/>
            <a:ext cx="2943148" cy="2943148"/>
          </a:xfrm>
          <a:prstGeom prst="rect">
            <a:avLst/>
          </a:prstGeom>
          <a:ln w="12700">
            <a:miter lim="400000"/>
          </a:ln>
        </p:spPr>
      </p:pic>
      <p:sp>
        <p:nvSpPr>
          <p:cNvPr id="625" name="Rounded Rectangle 2"/>
          <p:cNvSpPr/>
          <p:nvPr/>
        </p:nvSpPr>
        <p:spPr>
          <a:xfrm flipV="1">
            <a:off x="286167" y="1932376"/>
            <a:ext cx="2481791" cy="86916"/>
          </a:xfrm>
          <a:prstGeom prst="roundRect">
            <a:avLst>
              <a:gd name="adj" fmla="val 50000"/>
            </a:avLst>
          </a:prstGeom>
          <a:solidFill>
            <a:schemeClr val="accent3"/>
          </a:solidFill>
          <a:ln w="12700">
            <a:miter lim="400000"/>
          </a:ln>
        </p:spPr>
        <p:txBody>
          <a:bodyPr lIns="45719" rIns="45719" rtlCol="1" anchor="ctr"/>
          <a:lstStyle/>
          <a:p>
            <a:pPr rtl="1">
              <a:defRPr sz="700">
                <a:solidFill>
                  <a:srgbClr val="FFFFFF"/>
                </a:solidFill>
                <a:latin typeface="Source Sans Pro Regular"/>
                <a:ea typeface="Source Sans Pro Regular"/>
                <a:cs typeface="Source Sans Pro Regular"/>
                <a:sym typeface="Source Sans Pro Regular"/>
              </a:defRPr>
            </a:pPr>
            <a:endParaRPr/>
          </a:p>
        </p:txBody>
      </p:sp>
    </p:spTree>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 name="Content Placeholder 2"/>
          <p:cNvSpPr txBox="1">
            <a:spLocks noGrp="1"/>
          </p:cNvSpPr>
          <p:nvPr>
            <p:ph type="body" idx="1"/>
          </p:nvPr>
        </p:nvSpPr>
        <p:spPr>
          <a:xfrm>
            <a:off x="2435120" y="956249"/>
            <a:ext cx="8222168" cy="4654071"/>
          </a:xfrm>
          <a:prstGeom prst="rect">
            <a:avLst/>
          </a:prstGeom>
        </p:spPr>
        <p:txBody>
          <a:bodyPr lIns="45719" tIns="45720" rIns="45719" bIns="45720" rtlCol="1" anchor="t">
            <a:normAutofit/>
          </a:bodyPr>
          <a:lstStyle>
            <a:lvl1pPr algn="r" rtl="1">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المعلومات الأساسية </a:t>
            </a:r>
          </a:p>
        </p:txBody>
      </p:sp>
      <p:sp>
        <p:nvSpPr>
          <p:cNvPr id="630" name="Title 1"/>
          <p:cNvSpPr txBox="1">
            <a:spLocks noGrp="1"/>
          </p:cNvSpPr>
          <p:nvPr>
            <p:ph type="title"/>
          </p:nvPr>
        </p:nvSpPr>
        <p:spPr>
          <a:xfrm>
            <a:off x="136682" y="-20444"/>
            <a:ext cx="8467666" cy="646113"/>
          </a:xfrm>
          <a:prstGeom prst="rect">
            <a:avLst/>
          </a:prstGeom>
        </p:spPr>
        <p:txBody>
          <a:bodyPr lIns="45719" tIns="45720" rIns="45719" bIns="45720" rtlCol="1" anchor="ctr">
            <a:normAutofit/>
          </a:bodyPr>
          <a:lstStyle>
            <a:lvl1pPr algn="r" defTabSz="280640" rtl="1">
              <a:defRPr sz="3104"/>
            </a:lvl1pPr>
          </a:lstStyle>
          <a:p>
            <a:pPr rtl="1"/>
            <a:r>
              <a:rPr lang="fr-FR" sz="3200" b="1" dirty="0">
                <a:latin typeface="Sakkal Majalla" panose="02000000000000000000" pitchFamily="2" charset="-78"/>
                <a:cs typeface="Sakkal Majalla" panose="02000000000000000000" pitchFamily="2" charset="-78"/>
              </a:rPr>
              <a:t>C4</a:t>
            </a:r>
            <a:r>
              <a:rPr lang="ar" sz="3200" b="1" dirty="0">
                <a:latin typeface="Sakkal Majalla" panose="02000000000000000000" pitchFamily="2" charset="-78"/>
                <a:cs typeface="Sakkal Majalla" panose="02000000000000000000" pitchFamily="2" charset="-78"/>
              </a:rPr>
              <a:t> التواصل والمشاركة المجتمعية</a:t>
            </a:r>
            <a:endParaRPr lang="en-US" sz="3200" b="1" dirty="0">
              <a:latin typeface="Sakkal Majalla" panose="02000000000000000000" pitchFamily="2" charset="-78"/>
              <a:cs typeface="Sakkal Majalla" panose="02000000000000000000" pitchFamily="2" charset="-78"/>
            </a:endParaRPr>
          </a:p>
        </p:txBody>
      </p:sp>
      <p:sp>
        <p:nvSpPr>
          <p:cNvPr id="632" name="Rectangle 3"/>
          <p:cNvSpPr txBox="1"/>
          <p:nvPr/>
        </p:nvSpPr>
        <p:spPr>
          <a:xfrm>
            <a:off x="1165725" y="1637192"/>
            <a:ext cx="9670693" cy="329218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42900" indent="-342900" rtl="1">
              <a:lnSpc>
                <a:spcPct val="115000"/>
              </a:lnSpc>
              <a:spcBef>
                <a:spcPts val="1000"/>
              </a:spcBef>
              <a:buClr>
                <a:srgbClr val="729E2D"/>
              </a:buClr>
              <a:buFont typeface="Arial" panose="020B0604020202020204" pitchFamily="34" charset="0"/>
              <a:buChar char="•"/>
              <a:tabLst>
                <a:tab pos="1041400" algn="l"/>
              </a:tabLst>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تبادل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ضئيلًا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للغاية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المسؤولين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كاف</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لتبادلها</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وبدأت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والمخاوف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لاكتساب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a:t>
            </a:r>
          </a:p>
          <a:p>
            <a:pPr marL="342900" indent="-342900" rtl="1">
              <a:lnSpc>
                <a:spcPct val="115000"/>
              </a:lnSpc>
              <a:spcBef>
                <a:spcPts val="1000"/>
              </a:spcBef>
              <a:buClr>
                <a:srgbClr val="729E2D"/>
              </a:buClr>
              <a:buFont typeface="Arial" panose="020B0604020202020204" pitchFamily="34" charset="0"/>
              <a:buChar char="•"/>
              <a:tabLst>
                <a:tab pos="1041400" algn="l"/>
              </a:tabLst>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وكخطوة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وشيوخ</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تنتشر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ومصادر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المؤثرة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وسيتعرف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قضايا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ومخاوف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التقليدية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a:t>
            </a:r>
          </a:p>
          <a:p>
            <a:pPr marL="342900" indent="-342900" rtl="1">
              <a:spcBef>
                <a:spcPts val="1200"/>
              </a:spcBef>
              <a:buClr>
                <a:srgbClr val="729E2D"/>
              </a:buClr>
              <a:buFont typeface="Arial" panose="020B0604020202020204" pitchFamily="34" charset="0"/>
              <a:buChar char="•"/>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وينبغي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يصبح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الحل</a:t>
            </a:r>
            <a:r>
              <a:rPr dirty="0">
                <a:latin typeface="Sakkal Majalla" panose="02000000000000000000" pitchFamily="2" charset="-78"/>
                <a:cs typeface="Sakkal Majalla" panose="02000000000000000000" pitchFamily="2" charset="-78"/>
              </a:rPr>
              <a:t>. </a:t>
            </a:r>
          </a:p>
        </p:txBody>
      </p:sp>
    </p:spTree>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Content Placeholder 2"/>
          <p:cNvSpPr txBox="1">
            <a:spLocks noGrp="1"/>
          </p:cNvSpPr>
          <p:nvPr>
            <p:ph type="body" idx="1"/>
          </p:nvPr>
        </p:nvSpPr>
        <p:spPr>
          <a:xfrm>
            <a:off x="1080000" y="1914525"/>
            <a:ext cx="9955862" cy="4179546"/>
          </a:xfrm>
          <a:prstGeom prst="rect">
            <a:avLst/>
          </a:prstGeom>
        </p:spPr>
        <p:txBody>
          <a:bodyPr rtlCol="1"/>
          <a:lstStyle/>
          <a:p>
            <a:pPr marL="240631" indent="-240631" rtl="1">
              <a:buClr>
                <a:schemeClr val="accent6">
                  <a:lumOff val="-9568"/>
                </a:schemeClr>
              </a:buClr>
              <a:buSzPct val="100000"/>
              <a:buChar char="•"/>
            </a:pP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يستعرض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الأجزاء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القطري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لسلام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العناصر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الثقافية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والقرابة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وطريقة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والمحظورات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بشعب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الديناميات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أفضل</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40631" indent="-240631" rtl="1">
              <a:spcBef>
                <a:spcPts val="1200"/>
              </a:spcBef>
              <a:buClr>
                <a:schemeClr val="accent6">
                  <a:lumOff val="-9568"/>
                </a:schemeClr>
              </a:buClr>
              <a:buSzPct val="100000"/>
              <a:buChar char="•"/>
            </a:pP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سيلتقي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بقائد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اللياقة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ثم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يطلب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الناس</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p:txBody>
      </p:sp>
      <p:sp>
        <p:nvSpPr>
          <p:cNvPr id="635" name="C4 Communication and community engagement"/>
          <p:cNvSpPr txBox="1">
            <a:spLocks noGrp="1"/>
          </p:cNvSpPr>
          <p:nvPr>
            <p:ph type="title"/>
          </p:nvPr>
        </p:nvSpPr>
        <p:spPr>
          <a:xfrm>
            <a:off x="137516" y="-82790"/>
            <a:ext cx="8424593" cy="924453"/>
          </a:xfrm>
          <a:prstGeom prst="rect">
            <a:avLst/>
          </a:prstGeom>
        </p:spPr>
        <p:txBody>
          <a:bodyPr lIns="45719" tIns="45720" rIns="45719" bIns="45720" rtlCol="1" anchor="ctr">
            <a:noAutofit/>
          </a:bodyPr>
          <a:lstStyle>
            <a:lvl1pPr algn="r" defTabSz="498919" rtl="1">
              <a:defRPr sz="3104"/>
            </a:lvl1pPr>
          </a:lstStyle>
          <a:p>
            <a:pPr rtl="1"/>
            <a:r>
              <a:rPr lang="fr-FR" sz="3200" b="1" dirty="0">
                <a:latin typeface="Sakkal Majalla" panose="02000000000000000000" pitchFamily="2" charset="-78"/>
                <a:cs typeface="Sakkal Majalla" panose="02000000000000000000" pitchFamily="2" charset="-78"/>
              </a:rPr>
              <a:t>C4</a:t>
            </a:r>
            <a:r>
              <a:rPr lang="ar" sz="3200" b="1" dirty="0">
                <a:latin typeface="Sakkal Majalla" panose="02000000000000000000" pitchFamily="2" charset="-78"/>
                <a:cs typeface="Sakkal Majalla" panose="02000000000000000000" pitchFamily="2" charset="-78"/>
              </a:rPr>
              <a:t> التواصل والمشاركة المجتمعية</a:t>
            </a:r>
            <a:endParaRPr lang="en-US" sz="3200" b="1" dirty="0">
              <a:latin typeface="Sakkal Majalla" panose="02000000000000000000" pitchFamily="2" charset="-78"/>
              <a:cs typeface="Sakkal Majalla" panose="02000000000000000000" pitchFamily="2" charset="-78"/>
            </a:endParaRPr>
          </a:p>
        </p:txBody>
      </p:sp>
      <p:sp>
        <p:nvSpPr>
          <p:cNvPr id="637" name="Content Placeholder 2"/>
          <p:cNvSpPr txBox="1"/>
          <p:nvPr/>
        </p:nvSpPr>
        <p:spPr>
          <a:xfrm>
            <a:off x="2723002" y="1087386"/>
            <a:ext cx="8138161"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a:latin typeface="Sakkal Majalla" panose="02000000000000000000" pitchFamily="2" charset="-78"/>
                <a:cs typeface="Sakkal Majalla" panose="02000000000000000000" pitchFamily="2" charset="-78"/>
              </a:rPr>
              <a:t>التعليمات</a:t>
            </a:r>
            <a:endParaRPr lang="en-US" sz="1500"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4 Communication and community engagement">
            <a:extLst>
              <a:ext uri="{FF2B5EF4-FFF2-40B4-BE49-F238E27FC236}">
                <a16:creationId xmlns:a16="http://schemas.microsoft.com/office/drawing/2014/main" id="{3DBD4B13-78A2-D382-C271-1C269D9D2B12}"/>
              </a:ext>
            </a:extLst>
          </p:cNvPr>
          <p:cNvSpPr txBox="1">
            <a:spLocks/>
          </p:cNvSpPr>
          <p:nvPr/>
        </p:nvSpPr>
        <p:spPr>
          <a:xfrm>
            <a:off x="137516" y="-20444"/>
            <a:ext cx="8580457" cy="71663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Autofit/>
          </a:bodyPr>
          <a:lstStyle>
            <a:lvl1pPr marL="0" marR="0" indent="0" algn="r" defTabSz="498919" rtl="1" latinLnBrk="0">
              <a:lnSpc>
                <a:spcPct val="90000"/>
              </a:lnSpc>
              <a:spcBef>
                <a:spcPts val="0"/>
              </a:spcBef>
              <a:spcAft>
                <a:spcPts val="0"/>
              </a:spcAft>
              <a:buClrTx/>
              <a:buSzTx/>
              <a:buFontTx/>
              <a:buNone/>
              <a:tabLst/>
              <a:defRPr sz="3104"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fr-FR" sz="3200" b="1" dirty="0">
                <a:latin typeface="Sakkal Majalla" panose="02000000000000000000" pitchFamily="2" charset="-78"/>
                <a:cs typeface="Sakkal Majalla" panose="02000000000000000000" pitchFamily="2" charset="-78"/>
              </a:rPr>
              <a:t>C4</a:t>
            </a:r>
            <a:r>
              <a:rPr lang="ar" sz="3200" b="1" dirty="0">
                <a:latin typeface="Sakkal Majalla" panose="02000000000000000000" pitchFamily="2" charset="-78"/>
                <a:cs typeface="Sakkal Majalla" panose="02000000000000000000" pitchFamily="2" charset="-78"/>
              </a:rPr>
              <a:t> التواصل والمشاركة المجتمعية</a:t>
            </a:r>
          </a:p>
        </p:txBody>
      </p:sp>
      <p:pic>
        <p:nvPicPr>
          <p:cNvPr id="2" name="Image 1" descr="Une image contenant texte, Police, capture d’écran, ligne&#10;&#10;Description générée automatiquement">
            <a:extLst>
              <a:ext uri="{FF2B5EF4-FFF2-40B4-BE49-F238E27FC236}">
                <a16:creationId xmlns:a16="http://schemas.microsoft.com/office/drawing/2014/main" id="{23C30BBC-38DD-7AF2-3DC7-0355DFF5FA57}"/>
              </a:ext>
            </a:extLst>
          </p:cNvPr>
          <p:cNvPicPr>
            <a:picLocks noChangeAspect="1"/>
          </p:cNvPicPr>
          <p:nvPr/>
        </p:nvPicPr>
        <p:blipFill>
          <a:blip r:embed="rId2"/>
          <a:stretch>
            <a:fillRect/>
          </a:stretch>
        </p:blipFill>
        <p:spPr>
          <a:xfrm>
            <a:off x="720123" y="2399808"/>
            <a:ext cx="10751754" cy="2058385"/>
          </a:xfrm>
          <a:prstGeom prst="rect">
            <a:avLst/>
          </a:prstGeom>
        </p:spPr>
      </p:pic>
    </p:spTree>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 name="Content Placeholder 2"/>
          <p:cNvSpPr txBox="1">
            <a:spLocks noGrp="1"/>
          </p:cNvSpPr>
          <p:nvPr>
            <p:ph type="body" idx="1"/>
          </p:nvPr>
        </p:nvSpPr>
        <p:spPr>
          <a:xfrm>
            <a:off x="2158210" y="1737862"/>
            <a:ext cx="8222168" cy="4176209"/>
          </a:xfrm>
          <a:prstGeom prst="rect">
            <a:avLst/>
          </a:prstGeom>
        </p:spPr>
        <p:txBody>
          <a:bodyPr rtlCol="1"/>
          <a:lstStyle/>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زيارة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المسائل</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الشائعات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والمشكلات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المرتبطة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بالفاشية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a:t>
            </a:r>
          </a:p>
          <a:p>
            <a:pPr marL="457200" indent="-457200" rtl="1">
              <a:buClr>
                <a:schemeClr val="accent3"/>
              </a:buClr>
              <a:buSzPct val="100000"/>
              <a:buAutoNum type="arabicPeriod"/>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لتشجيع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المناقشة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المجتمعية</a:t>
            </a:r>
            <a:r>
              <a:rPr dirty="0">
                <a:latin typeface="Sakkal Majalla" panose="02000000000000000000" pitchFamily="2" charset="-78"/>
                <a:cs typeface="Sakkal Majalla" panose="02000000000000000000" pitchFamily="2" charset="-78"/>
              </a:rPr>
              <a:t>.</a:t>
            </a:r>
          </a:p>
        </p:txBody>
      </p:sp>
      <p:sp>
        <p:nvSpPr>
          <p:cNvPr id="646" name="Content Placeholder 2"/>
          <p:cNvSpPr txBox="1"/>
          <p:nvPr/>
        </p:nvSpPr>
        <p:spPr>
          <a:xfrm>
            <a:off x="2520265" y="940402"/>
            <a:ext cx="8138162"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المخرجات:</a:t>
            </a:r>
            <a:endParaRPr lang="en-US" sz="1500" b="1" dirty="0">
              <a:latin typeface="Sakkal Majalla" panose="02000000000000000000" pitchFamily="2" charset="-78"/>
              <a:cs typeface="Sakkal Majalla" panose="02000000000000000000" pitchFamily="2" charset="-78"/>
            </a:endParaRPr>
          </a:p>
        </p:txBody>
      </p:sp>
      <p:sp>
        <p:nvSpPr>
          <p:cNvPr id="5" name="C4 Communication and community engagement">
            <a:extLst>
              <a:ext uri="{FF2B5EF4-FFF2-40B4-BE49-F238E27FC236}">
                <a16:creationId xmlns:a16="http://schemas.microsoft.com/office/drawing/2014/main" id="{DA2091DF-B6F0-C732-839C-6061F8D1C5EB}"/>
              </a:ext>
            </a:extLst>
          </p:cNvPr>
          <p:cNvSpPr txBox="1">
            <a:spLocks/>
          </p:cNvSpPr>
          <p:nvPr/>
        </p:nvSpPr>
        <p:spPr>
          <a:xfrm>
            <a:off x="138140" y="-24039"/>
            <a:ext cx="8486316" cy="6578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ctr">
            <a:noAutofit/>
          </a:bodyPr>
          <a:lstStyle>
            <a:lvl1pPr marL="0" marR="0" indent="0" algn="r" defTabSz="498919" rtl="1" latinLnBrk="0">
              <a:lnSpc>
                <a:spcPct val="90000"/>
              </a:lnSpc>
              <a:spcBef>
                <a:spcPts val="0"/>
              </a:spcBef>
              <a:spcAft>
                <a:spcPts val="0"/>
              </a:spcAft>
              <a:buClrTx/>
              <a:buSzTx/>
              <a:buFontTx/>
              <a:buNone/>
              <a:tabLst/>
              <a:defRPr sz="3104"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fr-FR" sz="3200" b="1" dirty="0">
                <a:latin typeface="Sakkal Majalla" panose="02000000000000000000" pitchFamily="2" charset="-78"/>
                <a:cs typeface="Sakkal Majalla" panose="02000000000000000000" pitchFamily="2" charset="-78"/>
              </a:rPr>
              <a:t>C4</a:t>
            </a:r>
            <a:r>
              <a:rPr lang="ar" sz="3200" b="1" dirty="0">
                <a:latin typeface="Sakkal Majalla" panose="02000000000000000000" pitchFamily="2" charset="-78"/>
                <a:cs typeface="Sakkal Majalla" panose="02000000000000000000" pitchFamily="2" charset="-78"/>
              </a:rPr>
              <a:t> التواصل والمشاركة المجتمعية</a:t>
            </a:r>
          </a:p>
        </p:txBody>
      </p:sp>
    </p:spTree>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 name="Content Placeholder 2"/>
          <p:cNvSpPr txBox="1"/>
          <p:nvPr/>
        </p:nvSpPr>
        <p:spPr>
          <a:xfrm>
            <a:off x="2160000" y="1737986"/>
            <a:ext cx="9037365" cy="34958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ممارسة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الحفاظ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التباعد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البدني</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تجنُ</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ب </a:t>
            </a:r>
            <a:r>
              <a:rPr dirty="0" err="1">
                <a:latin typeface="Sakkal Majalla" panose="02000000000000000000" pitchFamily="2" charset="-78"/>
                <a:cs typeface="Sakkal Majalla" panose="02000000000000000000" pitchFamily="2" charset="-78"/>
              </a:rPr>
              <a:t>التلامس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البدني</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شيء</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تجنُ</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ب </a:t>
            </a:r>
            <a:r>
              <a:rPr dirty="0" err="1">
                <a:latin typeface="Sakkal Majalla" panose="02000000000000000000" pitchFamily="2" charset="-78"/>
                <a:cs typeface="Sakkal Majalla" panose="02000000000000000000" pitchFamily="2" charset="-78"/>
              </a:rPr>
              <a:t>الجلوس</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الطعام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الشراب</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إمكانية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قناع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كوفيد</a:t>
            </a:r>
            <a:r>
              <a:rPr lang="ar-EG" dirty="0">
                <a:latin typeface="Sakkal Majalla" panose="02000000000000000000" pitchFamily="2" charset="-78"/>
                <a:cs typeface="Sakkal Majalla" panose="02000000000000000000" pitchFamily="2" charset="-78"/>
              </a:rPr>
              <a:t>-19.</a:t>
            </a:r>
            <a:endParaRPr dirty="0">
              <a:solidFill>
                <a:srgbClr val="10253F"/>
              </a:solidFill>
              <a:latin typeface="Sakkal Majalla" panose="02000000000000000000" pitchFamily="2" charset="-78"/>
              <a:ea typeface="Arial"/>
              <a:cs typeface="Sakkal Majalla" panose="02000000000000000000" pitchFamily="2" charset="-78"/>
              <a:sym typeface="Arial"/>
            </a:endParaRPr>
          </a:p>
          <a:p>
            <a:pPr marL="457200" indent="-457200" rtl="1">
              <a:spcBef>
                <a:spcPts val="500"/>
              </a:spcBef>
              <a:buClr>
                <a:schemeClr val="accent3"/>
              </a:buClr>
              <a:buSzPct val="100000"/>
              <a:buAutoNum type="arabicPeriod"/>
              <a:defRPr sz="2400">
                <a:latin typeface="Source Sans Pro Regular"/>
                <a:ea typeface="Source Sans Pro Regular"/>
                <a:cs typeface="Source Sans Pro Regular"/>
                <a:sym typeface="Source Sans Pro Regular"/>
              </a:defRPr>
            </a:pP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دخول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المنازل</a:t>
            </a:r>
            <a:r>
              <a:rPr lang="ar-EG" dirty="0">
                <a:latin typeface="Sakkal Majalla" panose="02000000000000000000" pitchFamily="2" charset="-78"/>
                <a:cs typeface="Sakkal Majalla" panose="02000000000000000000" pitchFamily="2" charset="-78"/>
              </a:rPr>
              <a:t>.</a:t>
            </a:r>
            <a:endParaRPr dirty="0">
              <a:solidFill>
                <a:srgbClr val="10253F"/>
              </a:solidFill>
              <a:latin typeface="Sakkal Majalla" panose="02000000000000000000" pitchFamily="2" charset="-78"/>
              <a:ea typeface="Arial"/>
              <a:cs typeface="Sakkal Majalla" panose="02000000000000000000" pitchFamily="2" charset="-78"/>
              <a:sym typeface="Arial"/>
            </a:endParaRPr>
          </a:p>
        </p:txBody>
      </p:sp>
      <p:sp>
        <p:nvSpPr>
          <p:cNvPr id="652" name="Title 1"/>
          <p:cNvSpPr txBox="1"/>
          <p:nvPr/>
        </p:nvSpPr>
        <p:spPr>
          <a:xfrm>
            <a:off x="235179" y="61186"/>
            <a:ext cx="5209657"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(1)</a:t>
            </a:r>
            <a:endParaRPr lang="en-US" b="1" dirty="0">
              <a:latin typeface="Sakkal Majalla" panose="02000000000000000000" pitchFamily="2" charset="-78"/>
              <a:cs typeface="Sakkal Majalla" panose="02000000000000000000" pitchFamily="2" charset="-78"/>
            </a:endParaRPr>
          </a:p>
        </p:txBody>
      </p:sp>
      <p:sp>
        <p:nvSpPr>
          <p:cNvPr id="653" name="Content Placeholder 2"/>
          <p:cNvSpPr txBox="1"/>
          <p:nvPr/>
        </p:nvSpPr>
        <p:spPr>
          <a:xfrm>
            <a:off x="250101" y="1233280"/>
            <a:ext cx="11353320"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1. اتخاذ التدابير الملائمة للوقاية من العدوى ومكافحتها عند زيارة المجتمع المحلي</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7" name="Content Placeholder 4"/>
          <p:cNvGraphicFramePr/>
          <p:nvPr>
            <p:extLst>
              <p:ext uri="{D42A27DB-BD31-4B8C-83A1-F6EECF244321}">
                <p14:modId xmlns:p14="http://schemas.microsoft.com/office/powerpoint/2010/main" val="2847702092"/>
              </p:ext>
            </p:extLst>
          </p:nvPr>
        </p:nvGraphicFramePr>
        <p:xfrm>
          <a:off x="348711" y="1769390"/>
          <a:ext cx="11406284" cy="4513236"/>
        </p:xfrm>
        <a:graphic>
          <a:graphicData uri="http://schemas.openxmlformats.org/drawingml/2006/table">
            <a:tbl>
              <a:tblPr rtl="1" firstRow="1" firstCol="1" bandRow="1">
                <a:tableStyleId>{4C3C2611-4C71-4FC5-86AE-919BDF0F9419}</a:tableStyleId>
              </a:tblPr>
              <a:tblGrid>
                <a:gridCol w="5844185">
                  <a:extLst>
                    <a:ext uri="{9D8B030D-6E8A-4147-A177-3AD203B41FA5}">
                      <a16:colId xmlns:a16="http://schemas.microsoft.com/office/drawing/2014/main" val="20000"/>
                    </a:ext>
                  </a:extLst>
                </a:gridCol>
                <a:gridCol w="5562099">
                  <a:extLst>
                    <a:ext uri="{9D8B030D-6E8A-4147-A177-3AD203B41FA5}">
                      <a16:colId xmlns:a16="http://schemas.microsoft.com/office/drawing/2014/main" val="20001"/>
                    </a:ext>
                  </a:extLst>
                </a:gridCol>
              </a:tblGrid>
              <a:tr h="782294">
                <a:tc>
                  <a:txBody>
                    <a:bodyPr/>
                    <a:lstStyle/>
                    <a:p>
                      <a:pPr algn="ctr" defTabSz="289320" rtl="1">
                        <a:lnSpc>
                          <a:spcPct val="115000"/>
                        </a:lnSpc>
                        <a:defRPr sz="1800" b="0">
                          <a:latin typeface="Source Sans Pro Regular"/>
                          <a:ea typeface="Source Sans Pro Regular"/>
                          <a:cs typeface="Source Sans Pro Regular"/>
                        </a:defRPr>
                      </a:pPr>
                      <a:r>
                        <a:rPr lang="ar" sz="1800" b="1" dirty="0">
                          <a:latin typeface="Sakkal Majalla" panose="02000000000000000000" pitchFamily="2" charset="-78"/>
                          <a:cs typeface="Sakkal Majalla" panose="02000000000000000000" pitchFamily="2" charset="-78"/>
                        </a:rPr>
                        <a:t>الشائعات</a:t>
                      </a:r>
                    </a:p>
                  </a:txBody>
                  <a:tcPr marL="0" marR="0" marT="0" marB="0" anchor="ctr" horzOverflow="overflow"/>
                </a:tc>
                <a:tc>
                  <a:txBody>
                    <a:bodyPr/>
                    <a:lstStyle/>
                    <a:p>
                      <a:pPr algn="ctr" defTabSz="289320" rtl="1">
                        <a:lnSpc>
                          <a:spcPct val="115000"/>
                        </a:lnSpc>
                        <a:defRPr sz="1800" b="0">
                          <a:solidFill>
                            <a:srgbClr val="000000"/>
                          </a:solidFill>
                        </a:defRPr>
                      </a:pPr>
                      <a:r>
                        <a:rPr lang="ar" sz="1800" b="1" dirty="0">
                          <a:solidFill>
                            <a:srgbClr val="FFFFFF"/>
                          </a:solidFill>
                          <a:latin typeface="Sakkal Majalla" panose="02000000000000000000" pitchFamily="2" charset="-78"/>
                          <a:ea typeface="Source Sans Pro Regular"/>
                          <a:cs typeface="Sakkal Majalla" panose="02000000000000000000" pitchFamily="2" charset="-78"/>
                        </a:rPr>
                        <a:t>مشاكل مجتمعية متعلقة بالفاشية</a:t>
                      </a:r>
                    </a:p>
                  </a:txBody>
                  <a:tcPr marL="0" marR="0" marT="0" marB="0" anchor="ctr" horzOverflow="overflow"/>
                </a:tc>
                <a:extLst>
                  <a:ext uri="{0D108BD9-81ED-4DB2-BD59-A6C34878D82A}">
                    <a16:rowId xmlns:a16="http://schemas.microsoft.com/office/drawing/2014/main" val="10000"/>
                  </a:ext>
                </a:extLst>
              </a:tr>
              <a:tr h="1043059">
                <a:tc>
                  <a:txBody>
                    <a:bodyPr/>
                    <a:lstStyle/>
                    <a:p>
                      <a:pPr marL="285750" indent="-201295" algn="r" defTabSz="289320" rtl="1">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lang="ar" sz="1600" dirty="0">
                          <a:latin typeface="Sakkal Majalla" panose="02000000000000000000" pitchFamily="2" charset="-78"/>
                          <a:cs typeface="Sakkal Majalla" panose="02000000000000000000" pitchFamily="2" charset="-78"/>
                        </a:rPr>
                        <a:t>تذكر إحدى الصحف أن مسؤولين في الحكومة قد أعلنوا وفاة أكثر من 100 شخصٍ في مقاطعة كاران شمال «سلام». وكانت الوفيات المسجلة  تُعزى إلى فيروس غامض، ينتشر إلى مناطق أخرى.</a:t>
                      </a:r>
                    </a:p>
                  </a:txBody>
                  <a:tcPr marL="0" marR="0" marT="0" marB="0" anchor="ctr" horzOverflow="overflow"/>
                </a:tc>
                <a:tc>
                  <a:txBody>
                    <a:bodyPr/>
                    <a:lstStyle/>
                    <a:p>
                      <a:pPr marL="342900" marR="0" indent="-258445" algn="r" defTabSz="289320" rtl="1"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lang="ar" sz="1600" b="0" i="0" u="none" strike="noStrike" cap="none" spc="0" dirty="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rPr>
                        <a:t> لا يثق المجتمع المحلي في الحكومة.</a:t>
                      </a:r>
                    </a:p>
                  </a:txBody>
                  <a:tcPr marL="0" marR="0" marT="0" marB="0" anchor="ctr" horzOverflow="overflow"/>
                </a:tc>
                <a:extLst>
                  <a:ext uri="{0D108BD9-81ED-4DB2-BD59-A6C34878D82A}">
                    <a16:rowId xmlns:a16="http://schemas.microsoft.com/office/drawing/2014/main" val="10001"/>
                  </a:ext>
                </a:extLst>
              </a:tr>
              <a:tr h="682000">
                <a:tc>
                  <a:txBody>
                    <a:bodyPr/>
                    <a:lstStyle/>
                    <a:p>
                      <a:pPr marL="285750" indent="-201295" algn="r" defTabSz="289320" rtl="1">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lang="ar" sz="1600">
                          <a:latin typeface="Sakkal Majalla" panose="02000000000000000000" pitchFamily="2" charset="-78"/>
                          <a:cs typeface="Sakkal Majalla" panose="02000000000000000000" pitchFamily="2" charset="-78"/>
                        </a:rPr>
                        <a:t>متمردو ثاليب يسممون مياه الشرب لاستعادة سيطرتهم على القرية واحتلال مقاطعة كاران. </a:t>
                      </a:r>
                    </a:p>
                  </a:txBody>
                  <a:tcPr marL="0" marR="0" marT="0" marB="0" anchor="ctr" horzOverflow="overflow"/>
                </a:tc>
                <a:tc>
                  <a:txBody>
                    <a:bodyPr/>
                    <a:lstStyle/>
                    <a:p>
                      <a:pPr marL="342900" marR="0" indent="-258445" algn="r" defTabSz="289320" rtl="1"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lang="ar" sz="1600" b="0" i="0" u="none" strike="noStrike" cap="none" spc="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rPr>
                        <a:t>‫انعدام الأمن: أفراد المجتمع المحلي خائفون من أن تلقي الحكومة القبض عليهم، أو أن يقعوا في قبضة متمردي ثاليب.</a:t>
                      </a:r>
                      <a:endParaRPr sz="1600" b="0" i="0" u="none" strike="noStrike" cap="none" spc="0" baseline="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endParaRPr>
                    </a:p>
                  </a:txBody>
                  <a:tcPr marL="0" marR="0" marT="0" marB="0" anchor="ctr" horzOverflow="overflow"/>
                </a:tc>
                <a:extLst>
                  <a:ext uri="{0D108BD9-81ED-4DB2-BD59-A6C34878D82A}">
                    <a16:rowId xmlns:a16="http://schemas.microsoft.com/office/drawing/2014/main" val="10002"/>
                  </a:ext>
                </a:extLst>
              </a:tr>
              <a:tr h="1343941">
                <a:tc>
                  <a:txBody>
                    <a:bodyPr/>
                    <a:lstStyle/>
                    <a:p>
                      <a:pPr marL="285750" marR="0" indent="-201295" algn="r" defTabSz="289320" rtl="1" latinLnBrk="0">
                        <a:lnSpc>
                          <a:spcPct val="115000"/>
                        </a:lnSpc>
                        <a:spcBef>
                          <a:spcPts val="0"/>
                        </a:spcBef>
                        <a:spcAft>
                          <a:spcPts val="0"/>
                        </a:spcAft>
                        <a:buClrTx/>
                        <a:buSzPct val="100000"/>
                        <a:buFont typeface="Arial" panose="020B0604020202020204" pitchFamily="34" charset="0"/>
                        <a:buChar char="•"/>
                        <a:tabLst/>
                        <a:defRPr sz="1400" b="0">
                          <a:latin typeface="Source Sans Pro Regular"/>
                          <a:ea typeface="Source Sans Pro Regular"/>
                          <a:cs typeface="Source Sans Pro Regular"/>
                        </a:defRPr>
                      </a:pPr>
                      <a:r>
                        <a:rPr lang="ar" sz="1600" b="1" i="0" u="none" strike="noStrike" cap="none" spc="0">
                          <a:solidFill>
                            <a:srgbClr val="FFFFFF"/>
                          </a:solidFill>
                          <a:uFillTx/>
                          <a:latin typeface="Sakkal Majalla" panose="02000000000000000000" pitchFamily="2" charset="-78"/>
                          <a:cs typeface="Sakkal Majalla" panose="02000000000000000000" pitchFamily="2" charset="-78"/>
                          <a:sym typeface="Source Sans Pro Regular"/>
                        </a:rPr>
                        <a:t>ظهرت حالات مماثلة في قرية غونتانا، التي تقع على بعد 40 كم من سيان. يلقي مصنع للمعادن النفايات في نهر بوغاو، الذي يحصل القرويون منه على مياه الشرب.</a:t>
                      </a:r>
                      <a:r>
                        <a:rPr lang="ar" sz="1600" b="0" i="0" u="none" strike="noStrike" cap="none" spc="0">
                          <a:solidFill>
                            <a:srgbClr val="FFFFFF"/>
                          </a:solidFill>
                          <a:uFillTx/>
                          <a:latin typeface="Sakkal Majalla" panose="02000000000000000000" pitchFamily="2" charset="-78"/>
                          <a:cs typeface="Sakkal Majalla" panose="02000000000000000000" pitchFamily="2" charset="-78"/>
                          <a:sym typeface="Source Sans Pro Regular"/>
                        </a:rPr>
                        <a:t> </a:t>
                      </a:r>
                    </a:p>
                  </a:txBody>
                  <a:tcPr marL="0" marR="0" marT="0" marB="0" anchor="ctr" horzOverflow="overflow"/>
                </a:tc>
                <a:tc>
                  <a:txBody>
                    <a:bodyPr/>
                    <a:lstStyle/>
                    <a:p>
                      <a:pPr marL="342900" marR="0" indent="-258445" algn="r" defTabSz="289320" rtl="1"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lang="ar" sz="1600" b="0" i="0" u="none" strike="noStrike" cap="none" spc="0" dirty="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rPr>
                        <a:t> لا يوجد عاملون صحيون في المجتمع المحلي</a:t>
                      </a:r>
                      <a:r>
                        <a:rPr lang="ar-EG" sz="1600" b="0" i="0" u="none" strike="noStrike" cap="none" spc="0" dirty="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rPr>
                        <a:t>.</a:t>
                      </a:r>
                      <a:endParaRPr lang="ar" sz="1600" b="0" i="0" u="none" strike="noStrike" cap="none" spc="0" dirty="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endParaRPr>
                    </a:p>
                  </a:txBody>
                  <a:tcPr marL="0" marR="0" marT="0" marB="0" anchor="ctr" horzOverflow="overflow"/>
                </a:tc>
                <a:extLst>
                  <a:ext uri="{0D108BD9-81ED-4DB2-BD59-A6C34878D82A}">
                    <a16:rowId xmlns:a16="http://schemas.microsoft.com/office/drawing/2014/main" val="10003"/>
                  </a:ext>
                </a:extLst>
              </a:tr>
              <a:tr h="661942">
                <a:tc>
                  <a:txBody>
                    <a:bodyPr/>
                    <a:lstStyle/>
                    <a:p>
                      <a:pPr marL="285750" indent="-201295" algn="r" defTabSz="289320" rtl="1">
                        <a:lnSpc>
                          <a:spcPct val="115000"/>
                        </a:lnSpc>
                        <a:buSzPct val="100000"/>
                        <a:buFont typeface="Arial" panose="020B0604020202020204" pitchFamily="34" charset="0"/>
                        <a:buChar char="•"/>
                        <a:defRPr sz="1400" b="0">
                          <a:latin typeface="Source Sans Pro Regular"/>
                          <a:ea typeface="Source Sans Pro Regular"/>
                          <a:cs typeface="Source Sans Pro Regular"/>
                        </a:defRPr>
                      </a:pPr>
                      <a:r>
                        <a:rPr lang="ar" sz="1600" b="0" i="0" u="none" strike="noStrike" cap="none" spc="0" dirty="0">
                          <a:solidFill>
                            <a:srgbClr val="FFFFFF"/>
                          </a:solidFill>
                          <a:uFillTx/>
                          <a:latin typeface="Sakkal Majalla" panose="02000000000000000000" pitchFamily="2" charset="-78"/>
                          <a:cs typeface="Sakkal Majalla" panose="02000000000000000000" pitchFamily="2" charset="-78"/>
                          <a:sym typeface="Source Sans Pro Regular"/>
                        </a:rPr>
                        <a:t>تشير المزاعم إلى</a:t>
                      </a:r>
                      <a:r>
                        <a:rPr lang="ar" sz="1600" dirty="0">
                          <a:latin typeface="Sakkal Majalla" panose="02000000000000000000" pitchFamily="2" charset="-78"/>
                          <a:cs typeface="Sakkal Majalla" panose="02000000000000000000" pitchFamily="2" charset="-78"/>
                        </a:rPr>
                        <a:t> أن القرويين يخفون أفراد أسرهم المرضى، ويدفنون موتاهم ليلًا</a:t>
                      </a:r>
                      <a:r>
                        <a:rPr lang="ar-EG" sz="1600" dirty="0">
                          <a:latin typeface="Sakkal Majalla" panose="02000000000000000000" pitchFamily="2" charset="-78"/>
                          <a:cs typeface="Sakkal Majalla" panose="02000000000000000000" pitchFamily="2" charset="-78"/>
                        </a:rPr>
                        <a:t>.</a:t>
                      </a:r>
                      <a:endParaRPr lang="ar" sz="1600" dirty="0">
                        <a:latin typeface="Sakkal Majalla" panose="02000000000000000000" pitchFamily="2" charset="-78"/>
                        <a:cs typeface="Sakkal Majalla" panose="02000000000000000000" pitchFamily="2" charset="-78"/>
                      </a:endParaRPr>
                    </a:p>
                  </a:txBody>
                  <a:tcPr marL="0" marR="0" marT="0" marB="0" anchor="ctr" horzOverflow="overflow"/>
                </a:tc>
                <a:tc>
                  <a:txBody>
                    <a:bodyPr/>
                    <a:lstStyle/>
                    <a:p>
                      <a:pPr marL="342900" marR="0" indent="-258445" algn="r" defTabSz="289320" rtl="1" latinLnBrk="0">
                        <a:lnSpc>
                          <a:spcPct val="115000"/>
                        </a:lnSpc>
                        <a:spcBef>
                          <a:spcPts val="0"/>
                        </a:spcBef>
                        <a:spcAft>
                          <a:spcPts val="0"/>
                        </a:spcAft>
                        <a:buClrTx/>
                        <a:buSzPct val="100000"/>
                        <a:buFont typeface="Symbol"/>
                        <a:buChar char="·"/>
                        <a:tabLst/>
                        <a:defRPr sz="1200">
                          <a:latin typeface="Source Sans Pro Regular"/>
                          <a:ea typeface="Source Sans Pro Regular"/>
                          <a:cs typeface="Source Sans Pro Regular"/>
                        </a:defRPr>
                      </a:pPr>
                      <a:r>
                        <a:rPr lang="ar" sz="1600" b="0" i="0" u="none" strike="noStrike" cap="none" spc="0" dirty="0">
                          <a:solidFill>
                            <a:srgbClr val="000000"/>
                          </a:solidFill>
                          <a:uFillTx/>
                          <a:latin typeface="Sakkal Majalla" panose="02000000000000000000" pitchFamily="2" charset="-78"/>
                          <a:ea typeface="Source Sans Pro Regular"/>
                          <a:cs typeface="Sakkal Majalla" panose="02000000000000000000" pitchFamily="2" charset="-78"/>
                          <a:sym typeface="Source Sans Pro Regular"/>
                        </a:rPr>
                        <a:t>تضطر بعض الأسر إلى السير لمسافة تزيد عن 5 كيلومترات للحصول على مياه نظيفة.</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659" name="Content Placeholder 2"/>
          <p:cNvSpPr txBox="1"/>
          <p:nvPr/>
        </p:nvSpPr>
        <p:spPr>
          <a:xfrm>
            <a:off x="237462" y="736517"/>
            <a:ext cx="10777379" cy="87870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2. مختلف المسائل (الشائعات، المشكلات المجتمعية) المجمعة من خلال عقد مقابلات مع قادة/ أفراد المجتمع:</a:t>
            </a:r>
            <a:endParaRPr lang="en-US" b="1" dirty="0">
              <a:latin typeface="Sakkal Majalla" panose="02000000000000000000" pitchFamily="2" charset="-78"/>
              <a:cs typeface="Sakkal Majalla" panose="02000000000000000000" pitchFamily="2" charset="-78"/>
            </a:endParaRPr>
          </a:p>
        </p:txBody>
      </p:sp>
      <p:sp>
        <p:nvSpPr>
          <p:cNvPr id="3" name="Title 1">
            <a:extLst>
              <a:ext uri="{FF2B5EF4-FFF2-40B4-BE49-F238E27FC236}">
                <a16:creationId xmlns:a16="http://schemas.microsoft.com/office/drawing/2014/main" id="{D7004EF5-63AB-121D-695B-6A2EBF5FC863}"/>
              </a:ext>
            </a:extLst>
          </p:cNvPr>
          <p:cNvSpPr txBox="1"/>
          <p:nvPr/>
        </p:nvSpPr>
        <p:spPr>
          <a:xfrm>
            <a:off x="235179" y="61187"/>
            <a:ext cx="5053794"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(2)</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64" name="Content Placeholder 6"/>
          <p:cNvGraphicFramePr/>
          <p:nvPr>
            <p:extLst>
              <p:ext uri="{D42A27DB-BD31-4B8C-83A1-F6EECF244321}">
                <p14:modId xmlns:p14="http://schemas.microsoft.com/office/powerpoint/2010/main" val="26661466"/>
              </p:ext>
            </p:extLst>
          </p:nvPr>
        </p:nvGraphicFramePr>
        <p:xfrm>
          <a:off x="749084" y="1653152"/>
          <a:ext cx="11076150" cy="4496016"/>
        </p:xfrm>
        <a:graphic>
          <a:graphicData uri="http://schemas.openxmlformats.org/drawingml/2006/table">
            <a:tbl>
              <a:tblPr rtl="1" firstRow="1" firstCol="1" bandRow="1">
                <a:tableStyleId>{4C3C2611-4C71-4FC5-86AE-919BDF0F9419}</a:tableStyleId>
              </a:tblPr>
              <a:tblGrid>
                <a:gridCol w="5302784">
                  <a:extLst>
                    <a:ext uri="{9D8B030D-6E8A-4147-A177-3AD203B41FA5}">
                      <a16:colId xmlns:a16="http://schemas.microsoft.com/office/drawing/2014/main" val="20000"/>
                    </a:ext>
                  </a:extLst>
                </a:gridCol>
                <a:gridCol w="5773366">
                  <a:extLst>
                    <a:ext uri="{9D8B030D-6E8A-4147-A177-3AD203B41FA5}">
                      <a16:colId xmlns:a16="http://schemas.microsoft.com/office/drawing/2014/main" val="20001"/>
                    </a:ext>
                  </a:extLst>
                </a:gridCol>
              </a:tblGrid>
              <a:tr h="950961">
                <a:tc>
                  <a:txBody>
                    <a:bodyPr/>
                    <a:lstStyle/>
                    <a:p>
                      <a:pPr algn="ctr" defTabSz="289320" rtl="1">
                        <a:lnSpc>
                          <a:spcPct val="115000"/>
                        </a:lnSpc>
                        <a:defRPr sz="1800" b="0">
                          <a:latin typeface="Source Sans Pro Regular"/>
                          <a:ea typeface="Source Sans Pro Regular"/>
                          <a:cs typeface="Source Sans Pro Regular"/>
                        </a:defRPr>
                      </a:pPr>
                      <a:r>
                        <a:rPr lang="ar" sz="1800" dirty="0">
                          <a:latin typeface="Sakkal Majalla" panose="02000000000000000000" pitchFamily="2" charset="-78"/>
                          <a:cs typeface="Sakkal Majalla" panose="02000000000000000000" pitchFamily="2" charset="-78"/>
                        </a:rPr>
                        <a:t>الممارسات المجتمعية التي </a:t>
                      </a:r>
                      <a:r>
                        <a:rPr lang="ar" sz="1800" b="1" u="sng" dirty="0">
                          <a:latin typeface="Sakkal Majalla" panose="02000000000000000000" pitchFamily="2" charset="-78"/>
                          <a:ea typeface="+mj-ea"/>
                          <a:cs typeface="Sakkal Majalla" panose="02000000000000000000" pitchFamily="2" charset="-78"/>
                          <a:sym typeface="Calibri"/>
                        </a:rPr>
                        <a:t>يمكن أن تساعد في مكافحة انتشار الفاشية</a:t>
                      </a:r>
                    </a:p>
                  </a:txBody>
                  <a:tcPr marL="0" marR="0" marT="0" marB="0" anchor="ctr" horzOverflow="overflow"/>
                </a:tc>
                <a:tc>
                  <a:txBody>
                    <a:bodyPr/>
                    <a:lstStyle/>
                    <a:p>
                      <a:pPr algn="ctr" defTabSz="289320" rtl="1">
                        <a:lnSpc>
                          <a:spcPct val="115000"/>
                        </a:lnSpc>
                        <a:defRPr sz="1800" b="0">
                          <a:latin typeface="Source Sans Pro Regular"/>
                          <a:ea typeface="Source Sans Pro Regular"/>
                          <a:cs typeface="Source Sans Pro Regular"/>
                        </a:defRPr>
                      </a:pPr>
                      <a:r>
                        <a:rPr lang="ar" sz="1800" dirty="0">
                          <a:latin typeface="Sakkal Majalla" panose="02000000000000000000" pitchFamily="2" charset="-78"/>
                          <a:cs typeface="Sakkal Majalla" panose="02000000000000000000" pitchFamily="2" charset="-78"/>
                        </a:rPr>
                        <a:t>الممارسات المجتمعية التي </a:t>
                      </a:r>
                      <a:r>
                        <a:rPr lang="ar" sz="1800" b="1" u="sng" dirty="0">
                          <a:latin typeface="Sakkal Majalla" panose="02000000000000000000" pitchFamily="2" charset="-78"/>
                          <a:ea typeface="+mj-ea"/>
                          <a:cs typeface="Sakkal Majalla" panose="02000000000000000000" pitchFamily="2" charset="-78"/>
                          <a:sym typeface="Calibri"/>
                        </a:rPr>
                        <a:t>يمكن أن تسهم </a:t>
                      </a:r>
                      <a:br>
                        <a:rPr lang="hu-HU" sz="1800" b="1" u="sng" dirty="0">
                          <a:latin typeface="Sakkal Majalla" panose="02000000000000000000" pitchFamily="2" charset="-78"/>
                          <a:ea typeface="+mj-ea"/>
                          <a:cs typeface="Sakkal Majalla" panose="02000000000000000000" pitchFamily="2" charset="-78"/>
                          <a:sym typeface="Calibri"/>
                        </a:rPr>
                      </a:br>
                      <a:r>
                        <a:rPr lang="ar" sz="1800" b="1" u="sng" dirty="0">
                          <a:latin typeface="Sakkal Majalla" panose="02000000000000000000" pitchFamily="2" charset="-78"/>
                          <a:ea typeface="+mj-ea"/>
                          <a:cs typeface="Sakkal Majalla" panose="02000000000000000000" pitchFamily="2" charset="-78"/>
                          <a:sym typeface="Calibri"/>
                        </a:rPr>
                        <a:t>في انتشار الفاشية</a:t>
                      </a:r>
                    </a:p>
                  </a:txBody>
                  <a:tcPr marL="0" marR="0" marT="0" marB="0" anchor="ctr" horzOverflow="overflow"/>
                </a:tc>
                <a:extLst>
                  <a:ext uri="{0D108BD9-81ED-4DB2-BD59-A6C34878D82A}">
                    <a16:rowId xmlns:a16="http://schemas.microsoft.com/office/drawing/2014/main" val="10000"/>
                  </a:ext>
                </a:extLst>
              </a:tr>
              <a:tr h="597414">
                <a:tc>
                  <a:txBody>
                    <a:bodyPr/>
                    <a:lstStyle/>
                    <a:p>
                      <a:pPr marL="342900" indent="-258445" defTabSz="289320" rtl="1">
                        <a:lnSpc>
                          <a:spcPct val="115000"/>
                        </a:lnSpc>
                        <a:buSzPct val="100000"/>
                        <a:buFont typeface="Symbol"/>
                        <a:buChar char="·"/>
                        <a:defRPr sz="1200" b="0">
                          <a:latin typeface="Source Sans Pro Regular"/>
                          <a:ea typeface="Source Sans Pro Regular"/>
                          <a:cs typeface="Source Sans Pro Regular"/>
                        </a:defRPr>
                      </a:pPr>
                      <a:r>
                        <a:rPr lang="ar" sz="1600" dirty="0">
                          <a:latin typeface="Sakkal Majalla" panose="02000000000000000000" pitchFamily="2" charset="-78"/>
                          <a:cs typeface="Sakkal Majalla" panose="02000000000000000000" pitchFamily="2" charset="-78"/>
                        </a:rPr>
                        <a:t> المجتمع المحلي مسالم، وغير منخرط في النزاع الدائر.</a:t>
                      </a:r>
                    </a:p>
                  </a:txBody>
                  <a:tcPr marL="0" marR="0" marT="0" marB="0" anchor="ctr" horzOverflow="overflow"/>
                </a:tc>
                <a:tc>
                  <a:txBody>
                    <a:bodyPr/>
                    <a:lstStyle/>
                    <a:p>
                      <a:pPr marL="342900" indent="-258445" defTabSz="289320" rtl="1">
                        <a:lnSpc>
                          <a:spcPct val="115000"/>
                        </a:lnSpc>
                        <a:buSzPct val="100000"/>
                        <a:buFont typeface="Symbol"/>
                        <a:buChar char="·"/>
                        <a:defRPr sz="1200">
                          <a:latin typeface="Source Sans Pro Regular"/>
                          <a:ea typeface="Source Sans Pro Regular"/>
                          <a:cs typeface="Source Sans Pro Regular"/>
                        </a:defRPr>
                      </a:pPr>
                      <a:r>
                        <a:rPr lang="ar" sz="1600" dirty="0">
                          <a:latin typeface="Sakkal Majalla" panose="02000000000000000000" pitchFamily="2" charset="-78"/>
                          <a:cs typeface="Sakkal Majalla" panose="02000000000000000000" pitchFamily="2" charset="-78"/>
                        </a:rPr>
                        <a:t>حتى لو كان الشخص مريضًا، فإننا نتقاسم معه الطعام، إذ إننا كأسرة نأكل الطعام في وعاءٍ كبيرٍ واحدٍ.</a:t>
                      </a:r>
                    </a:p>
                  </a:txBody>
                  <a:tcPr marL="0" marR="0" marT="0" marB="0" anchor="ctr" horzOverflow="overflow"/>
                </a:tc>
                <a:extLst>
                  <a:ext uri="{0D108BD9-81ED-4DB2-BD59-A6C34878D82A}">
                    <a16:rowId xmlns:a16="http://schemas.microsoft.com/office/drawing/2014/main" val="10001"/>
                  </a:ext>
                </a:extLst>
              </a:tr>
              <a:tr h="1232009">
                <a:tc>
                  <a:txBody>
                    <a:bodyPr/>
                    <a:lstStyle/>
                    <a:p>
                      <a:pPr marL="342900" indent="-258445" defTabSz="289320" rtl="1">
                        <a:lnSpc>
                          <a:spcPct val="115000"/>
                        </a:lnSpc>
                        <a:buSzPct val="100000"/>
                        <a:buFont typeface="Symbol"/>
                        <a:buChar char="·"/>
                        <a:defRPr sz="1200" b="0">
                          <a:latin typeface="Source Sans Pro Regular"/>
                          <a:ea typeface="Source Sans Pro Regular"/>
                          <a:cs typeface="Source Sans Pro Regular"/>
                        </a:defRPr>
                      </a:pPr>
                      <a:r>
                        <a:rPr lang="ar" sz="1600">
                          <a:latin typeface="Sakkal Majalla" panose="02000000000000000000" pitchFamily="2" charset="-78"/>
                          <a:cs typeface="Sakkal Majalla" panose="02000000000000000000" pitchFamily="2" charset="-78"/>
                        </a:rPr>
                        <a:t>هيكل مجتمعي قوي، وروابط أسرية قوية.</a:t>
                      </a:r>
                    </a:p>
                  </a:txBody>
                  <a:tcPr marL="0" marR="0" marT="0" marB="0" anchor="ctr" horzOverflow="overflow"/>
                </a:tc>
                <a:tc>
                  <a:txBody>
                    <a:bodyPr/>
                    <a:lstStyle/>
                    <a:p>
                      <a:pPr marL="342900" indent="-258445" defTabSz="289320" rtl="1">
                        <a:lnSpc>
                          <a:spcPct val="115000"/>
                        </a:lnSpc>
                        <a:buSzPct val="100000"/>
                        <a:buFont typeface="Symbol"/>
                        <a:buChar char="·"/>
                        <a:defRPr sz="1200">
                          <a:latin typeface="Source Sans Pro Regular"/>
                          <a:ea typeface="Source Sans Pro Regular"/>
                          <a:cs typeface="Source Sans Pro Regular"/>
                        </a:defRPr>
                      </a:pPr>
                      <a:r>
                        <a:rPr lang="ar" sz="1600" dirty="0">
                          <a:latin typeface="Sakkal Majalla" panose="02000000000000000000" pitchFamily="2" charset="-78"/>
                          <a:cs typeface="Sakkal Majalla" panose="02000000000000000000" pitchFamily="2" charset="-78"/>
                        </a:rPr>
                        <a:t>عندما يتوفى شخصٌ ما، يشارك المجتمع المحلي بأسره في دفنه. ويُغسّ</a:t>
                      </a:r>
                      <a:r>
                        <a:rPr lang="ar-EG" sz="1600" dirty="0">
                          <a:latin typeface="Sakkal Majalla" panose="02000000000000000000" pitchFamily="2" charset="-78"/>
                          <a:cs typeface="Sakkal Majalla" panose="02000000000000000000" pitchFamily="2" charset="-78"/>
                        </a:rPr>
                        <a:t>ِ</a:t>
                      </a:r>
                      <a:r>
                        <a:rPr lang="ar" sz="1600" dirty="0">
                          <a:latin typeface="Sakkal Majalla" panose="02000000000000000000" pitchFamily="2" charset="-78"/>
                          <a:cs typeface="Sakkal Majalla" panose="02000000000000000000" pitchFamily="2" charset="-78"/>
                        </a:rPr>
                        <a:t>ل الأقارب المقربون للمتوف</a:t>
                      </a:r>
                      <a:r>
                        <a:rPr lang="ar-EG" sz="1600" dirty="0">
                          <a:latin typeface="Sakkal Majalla" panose="02000000000000000000" pitchFamily="2" charset="-78"/>
                          <a:cs typeface="Sakkal Majalla" panose="02000000000000000000" pitchFamily="2" charset="-78"/>
                        </a:rPr>
                        <a:t>ى</a:t>
                      </a:r>
                      <a:r>
                        <a:rPr lang="ar" sz="1600" dirty="0">
                          <a:latin typeface="Sakkal Majalla" panose="02000000000000000000" pitchFamily="2" charset="-78"/>
                          <a:cs typeface="Sakkal Majalla" panose="02000000000000000000" pitchFamily="2" charset="-78"/>
                        </a:rPr>
                        <a:t> جثمانه. ثم يوضع الجثمان في منطقة مكشوفة  حتى يُعرب المعزون عن تقديرهم للمتوفى.</a:t>
                      </a:r>
                    </a:p>
                  </a:txBody>
                  <a:tcPr marL="0" marR="0" marT="0" marB="0" anchor="ctr" horzOverflow="overflow"/>
                </a:tc>
                <a:extLst>
                  <a:ext uri="{0D108BD9-81ED-4DB2-BD59-A6C34878D82A}">
                    <a16:rowId xmlns:a16="http://schemas.microsoft.com/office/drawing/2014/main" val="10002"/>
                  </a:ext>
                </a:extLst>
              </a:tr>
              <a:tr h="733085">
                <a:tc>
                  <a:txBody>
                    <a:bodyPr/>
                    <a:lstStyle/>
                    <a:p>
                      <a:pPr marL="342900" indent="-258445" defTabSz="822960" rtl="1">
                        <a:lnSpc>
                          <a:spcPct val="115000"/>
                        </a:lnSpc>
                        <a:buSzPct val="100000"/>
                        <a:buFont typeface="Symbol"/>
                        <a:buChar char="·"/>
                        <a:defRPr sz="1200" b="0">
                          <a:latin typeface="Source Sans Pro Regular"/>
                          <a:ea typeface="Source Sans Pro Regular"/>
                          <a:cs typeface="Source Sans Pro Regular"/>
                        </a:defRPr>
                      </a:pPr>
                      <a:r>
                        <a:rPr lang="ar" sz="1600">
                          <a:latin typeface="Sakkal Majalla" panose="02000000000000000000" pitchFamily="2" charset="-78"/>
                          <a:cs typeface="Sakkal Majalla" panose="02000000000000000000" pitchFamily="2" charset="-78"/>
                        </a:rPr>
                        <a:t> يكون قائد وشيوخ المجتمع المحلي والمعالجون التقليديون موجودين ويعتنون بالمسائل الصحية المهمة.</a:t>
                      </a:r>
                    </a:p>
                  </a:txBody>
                  <a:tcPr marL="0" marR="0" marT="0" marB="0" anchor="ctr" horzOverflow="overflow"/>
                </a:tc>
                <a:tc>
                  <a:txBody>
                    <a:bodyPr/>
                    <a:lstStyle/>
                    <a:p>
                      <a:pPr marL="342900" indent="-258445" rtl="1">
                        <a:lnSpc>
                          <a:spcPct val="115000"/>
                        </a:lnSpc>
                        <a:buSzPct val="100000"/>
                        <a:buFont typeface="Symbol"/>
                        <a:buChar char="·"/>
                      </a:pPr>
                      <a:r>
                        <a:rPr lang="ar" sz="1600" dirty="0">
                          <a:latin typeface="Sakkal Majalla" panose="02000000000000000000" pitchFamily="2" charset="-78"/>
                          <a:cs typeface="Sakkal Majalla" panose="02000000000000000000" pitchFamily="2" charset="-78"/>
                        </a:rPr>
                        <a:t>لا يثق السكان عامةً في الحكومة.  ويرفض الناس نقلهم إلى المستشفيات.</a:t>
                      </a:r>
                    </a:p>
                  </a:txBody>
                  <a:tcPr marL="0" marR="0" marT="0" marB="0" anchor="ctr" horzOverflow="overflow"/>
                </a:tc>
                <a:extLst>
                  <a:ext uri="{0D108BD9-81ED-4DB2-BD59-A6C34878D82A}">
                    <a16:rowId xmlns:a16="http://schemas.microsoft.com/office/drawing/2014/main" val="10003"/>
                  </a:ext>
                </a:extLst>
              </a:tr>
              <a:tr h="982547">
                <a:tc>
                  <a:txBody>
                    <a:bodyPr/>
                    <a:lstStyle/>
                    <a:p>
                      <a:pPr marL="342900" indent="-258445" defTabSz="289320" rtl="1">
                        <a:lnSpc>
                          <a:spcPct val="115000"/>
                        </a:lnSpc>
                        <a:buSzPct val="100000"/>
                        <a:buFont typeface="Symbol"/>
                        <a:buChar char="·"/>
                        <a:defRPr b="0">
                          <a:latin typeface="Source Sans Pro Regular"/>
                          <a:ea typeface="Source Sans Pro Regular"/>
                          <a:cs typeface="Source Sans Pro Regular"/>
                        </a:defRPr>
                      </a:pPr>
                      <a:r>
                        <a:rPr lang="ar" sz="1600">
                          <a:latin typeface="Sakkal Majalla" panose="02000000000000000000" pitchFamily="2" charset="-78"/>
                          <a:cs typeface="Sakkal Majalla" panose="02000000000000000000" pitchFamily="2" charset="-78"/>
                        </a:rPr>
                        <a:t>الذين يعتنون بالمرضى يغتسلون قبل تقديم الرعاية لهم لجلب الروح الطيبة، «تابي»، للمرضى، ويغتسلون فور الانتهاء من تقديم الرعاية لإبعاد الروح الشريرة، «يوسوغ». </a:t>
                      </a:r>
                    </a:p>
                  </a:txBody>
                  <a:tcPr marL="0" marR="0" marT="0" marB="0" anchor="ctr" horzOverflow="overflow"/>
                </a:tc>
                <a:tc>
                  <a:txBody>
                    <a:bodyPr/>
                    <a:lstStyle/>
                    <a:p>
                      <a:pPr marL="342900" indent="-258445" defTabSz="289320" rtl="1">
                        <a:lnSpc>
                          <a:spcPct val="115000"/>
                        </a:lnSpc>
                        <a:buSzPct val="100000"/>
                        <a:buFont typeface="Symbol"/>
                        <a:buChar char="·"/>
                        <a:defRPr sz="1200">
                          <a:latin typeface="Source Sans Pro Regular"/>
                          <a:ea typeface="Source Sans Pro Regular"/>
                          <a:cs typeface="Source Sans Pro Regular"/>
                        </a:defRPr>
                      </a:pPr>
                      <a:r>
                        <a:rPr lang="ar" sz="1600" dirty="0">
                          <a:latin typeface="Sakkal Majalla" panose="02000000000000000000" pitchFamily="2" charset="-78"/>
                          <a:cs typeface="Sakkal Majalla" panose="02000000000000000000" pitchFamily="2" charset="-78"/>
                        </a:rPr>
                        <a:t>يذهب معظم الناس إلى معالجين تقليديين التماسًا لعلاج كلٍ</a:t>
                      </a:r>
                      <a:r>
                        <a:rPr lang="ar-EG" sz="1600" dirty="0">
                          <a:latin typeface="Sakkal Majalla" panose="02000000000000000000" pitchFamily="2" charset="-78"/>
                          <a:cs typeface="Sakkal Majalla" panose="02000000000000000000" pitchFamily="2" charset="-78"/>
                        </a:rPr>
                        <a:t>ّ</a:t>
                      </a:r>
                      <a:r>
                        <a:rPr lang="ar" sz="1600" dirty="0">
                          <a:latin typeface="Sakkal Majalla" panose="02000000000000000000" pitchFamily="2" charset="-78"/>
                          <a:cs typeface="Sakkal Majalla" panose="02000000000000000000" pitchFamily="2" charset="-78"/>
                        </a:rPr>
                        <a:t> من الأمراض السارية وغير السارية.</a:t>
                      </a:r>
                    </a:p>
                  </a:txBody>
                  <a:tcPr marL="0" marR="0" marT="0" marB="0" anchor="ctr" horzOverflow="overflow"/>
                </a:tc>
                <a:extLst>
                  <a:ext uri="{0D108BD9-81ED-4DB2-BD59-A6C34878D82A}">
                    <a16:rowId xmlns:a16="http://schemas.microsoft.com/office/drawing/2014/main" val="10004"/>
                  </a:ext>
                </a:extLst>
              </a:tr>
            </a:tbl>
          </a:graphicData>
        </a:graphic>
      </p:graphicFrame>
      <p:sp>
        <p:nvSpPr>
          <p:cNvPr id="666" name="Content Placeholder 2"/>
          <p:cNvSpPr txBox="1"/>
          <p:nvPr/>
        </p:nvSpPr>
        <p:spPr>
          <a:xfrm>
            <a:off x="237461" y="1031792"/>
            <a:ext cx="10945546"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3. الوقوف على الممارسات المجتمعية التي يمكن أن تساعد (أو لا تساعد) في مكافحة انتشار الفاشية</a:t>
            </a:r>
          </a:p>
        </p:txBody>
      </p:sp>
      <p:sp>
        <p:nvSpPr>
          <p:cNvPr id="3" name="Title 1">
            <a:extLst>
              <a:ext uri="{FF2B5EF4-FFF2-40B4-BE49-F238E27FC236}">
                <a16:creationId xmlns:a16="http://schemas.microsoft.com/office/drawing/2014/main" id="{1F3C9A62-5A1F-66BB-18EE-24B852530CB4}"/>
              </a:ext>
            </a:extLst>
          </p:cNvPr>
          <p:cNvSpPr txBox="1"/>
          <p:nvPr/>
        </p:nvSpPr>
        <p:spPr>
          <a:xfrm>
            <a:off x="237461" y="0"/>
            <a:ext cx="4916430"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(3)</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2" name="Content Placeholder 3"/>
          <p:cNvGraphicFramePr/>
          <p:nvPr>
            <p:extLst>
              <p:ext uri="{D42A27DB-BD31-4B8C-83A1-F6EECF244321}">
                <p14:modId xmlns:p14="http://schemas.microsoft.com/office/powerpoint/2010/main" val="3499145498"/>
              </p:ext>
            </p:extLst>
          </p:nvPr>
        </p:nvGraphicFramePr>
        <p:xfrm>
          <a:off x="1593367" y="1774010"/>
          <a:ext cx="9157665" cy="3484169"/>
        </p:xfrm>
        <a:graphic>
          <a:graphicData uri="http://schemas.openxmlformats.org/drawingml/2006/table">
            <a:tbl>
              <a:tblPr rtl="1" firstRow="1" bandRow="1">
                <a:tableStyleId>{4C3C2611-4C71-4FC5-86AE-919BDF0F9419}</a:tableStyleId>
              </a:tblPr>
              <a:tblGrid>
                <a:gridCol w="1705830">
                  <a:extLst>
                    <a:ext uri="{9D8B030D-6E8A-4147-A177-3AD203B41FA5}">
                      <a16:colId xmlns:a16="http://schemas.microsoft.com/office/drawing/2014/main" val="20000"/>
                    </a:ext>
                  </a:extLst>
                </a:gridCol>
                <a:gridCol w="3289737">
                  <a:extLst>
                    <a:ext uri="{9D8B030D-6E8A-4147-A177-3AD203B41FA5}">
                      <a16:colId xmlns:a16="http://schemas.microsoft.com/office/drawing/2014/main" val="20001"/>
                    </a:ext>
                  </a:extLst>
                </a:gridCol>
                <a:gridCol w="4162098">
                  <a:extLst>
                    <a:ext uri="{9D8B030D-6E8A-4147-A177-3AD203B41FA5}">
                      <a16:colId xmlns:a16="http://schemas.microsoft.com/office/drawing/2014/main" val="20002"/>
                    </a:ext>
                  </a:extLst>
                </a:gridCol>
              </a:tblGrid>
              <a:tr h="465607">
                <a:tc>
                  <a:txBody>
                    <a:bodyPr/>
                    <a:lstStyle/>
                    <a:p>
                      <a:pPr algn="ctr" defTabSz="289320" rtl="1">
                        <a:lnSpc>
                          <a:spcPct val="115000"/>
                        </a:lnSpc>
                        <a:defRPr sz="1800" b="0">
                          <a:solidFill>
                            <a:srgbClr val="000000"/>
                          </a:solidFill>
                        </a:defRPr>
                      </a:pPr>
                      <a:r>
                        <a:rPr lang="ar" sz="1400" dirty="0">
                          <a:solidFill>
                            <a:srgbClr val="FFFFFF"/>
                          </a:solidFill>
                          <a:latin typeface="Sakkal Majalla" panose="02000000000000000000" pitchFamily="2" charset="-78"/>
                          <a:ea typeface="Source Sans Pro Regular"/>
                          <a:cs typeface="Sakkal Majalla" panose="02000000000000000000" pitchFamily="2" charset="-78"/>
                        </a:rPr>
                        <a:t>مختلف المسائل</a:t>
                      </a:r>
                    </a:p>
                  </a:txBody>
                  <a:tcPr marL="0" marR="0" marT="0" marB="0" anchor="ctr" horzOverflow="overflow"/>
                </a:tc>
                <a:tc>
                  <a:txBody>
                    <a:bodyPr/>
                    <a:lstStyle/>
                    <a:p>
                      <a:pPr algn="ctr" defTabSz="289320" rtl="1">
                        <a:lnSpc>
                          <a:spcPct val="115000"/>
                        </a:lnSpc>
                        <a:defRPr sz="1800" b="0">
                          <a:solidFill>
                            <a:srgbClr val="000000"/>
                          </a:solidFill>
                        </a:defRPr>
                      </a:pPr>
                      <a:r>
                        <a:rPr lang="ar" sz="1400">
                          <a:solidFill>
                            <a:srgbClr val="FFFFFF"/>
                          </a:solidFill>
                          <a:latin typeface="Sakkal Majalla" panose="02000000000000000000" pitchFamily="2" charset="-78"/>
                          <a:ea typeface="Source Sans Pro Regular"/>
                          <a:cs typeface="Sakkal Majalla" panose="02000000000000000000" pitchFamily="2" charset="-78"/>
                        </a:rPr>
                        <a:t>الأنشطة التي تهدف إلى معالجة المسائل المحددة</a:t>
                      </a:r>
                    </a:p>
                  </a:txBody>
                  <a:tcPr marL="0" marR="0" marT="0" marB="0" anchor="ctr" horzOverflow="overflow"/>
                </a:tc>
                <a:tc>
                  <a:txBody>
                    <a:bodyPr/>
                    <a:lstStyle/>
                    <a:p>
                      <a:pPr algn="ctr" defTabSz="289320" rtl="1">
                        <a:lnSpc>
                          <a:spcPct val="115000"/>
                        </a:lnSpc>
                        <a:defRPr sz="1800" b="0">
                          <a:solidFill>
                            <a:srgbClr val="000000"/>
                          </a:solidFill>
                        </a:defRPr>
                      </a:pPr>
                      <a:r>
                        <a:rPr lang="ar" sz="1400" dirty="0">
                          <a:solidFill>
                            <a:srgbClr val="FFFFFF"/>
                          </a:solidFill>
                          <a:latin typeface="Sakkal Majalla" panose="02000000000000000000" pitchFamily="2" charset="-78"/>
                          <a:ea typeface="Source Sans Pro Regular"/>
                          <a:cs typeface="Sakkal Majalla" panose="02000000000000000000" pitchFamily="2" charset="-78"/>
                        </a:rPr>
                        <a:t>أدوات بدء النقاش المجتمعي (انظر أعلاه)</a:t>
                      </a:r>
                    </a:p>
                  </a:txBody>
                  <a:tcPr marL="0" marR="0" marT="0" marB="0" anchor="ctr" horzOverflow="overflow"/>
                </a:tc>
                <a:extLst>
                  <a:ext uri="{0D108BD9-81ED-4DB2-BD59-A6C34878D82A}">
                    <a16:rowId xmlns:a16="http://schemas.microsoft.com/office/drawing/2014/main" val="10000"/>
                  </a:ext>
                </a:extLst>
              </a:tr>
              <a:tr h="725565">
                <a:tc>
                  <a:txBody>
                    <a:bodyPr/>
                    <a:lstStyle/>
                    <a:p>
                      <a:pPr marL="92075" indent="0" defTabSz="289320" rtl="1">
                        <a:lnSpc>
                          <a:spcPct val="115000"/>
                        </a:lnSpc>
                        <a:defRPr sz="1800"/>
                      </a:pPr>
                      <a:r>
                        <a:rPr lang="ar" sz="1400" dirty="0">
                          <a:latin typeface="Sakkal Majalla" panose="02000000000000000000" pitchFamily="2" charset="-78"/>
                          <a:ea typeface="Source Sans Pro Regular"/>
                          <a:cs typeface="Sakkal Majalla" panose="02000000000000000000" pitchFamily="2" charset="-78"/>
                        </a:rPr>
                        <a:t>1) لا يثق المجتمع المحلي في الحكومة.</a:t>
                      </a:r>
                    </a:p>
                  </a:txBody>
                  <a:tcPr marL="0" marR="0" marT="0" marB="0" horzOverflow="overflow"/>
                </a:tc>
                <a:tc>
                  <a:txBody>
                    <a:bodyPr/>
                    <a:lstStyle/>
                    <a:p>
                      <a:pPr marL="92075" indent="0" defTabSz="289320" rtl="1">
                        <a:lnSpc>
                          <a:spcPct val="115000"/>
                        </a:lnSpc>
                        <a:defRPr sz="12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1. متابعة هذه الفاشية، </a:t>
                      </a:r>
                      <a:r>
                        <a:rPr lang="ar-EG" sz="1400" dirty="0">
                          <a:latin typeface="Sakkal Majalla" panose="02000000000000000000" pitchFamily="2" charset="-78"/>
                          <a:cs typeface="Sakkal Majalla" panose="02000000000000000000" pitchFamily="2" charset="-78"/>
                        </a:rPr>
                        <a:t>وعمل</a:t>
                      </a:r>
                      <a:r>
                        <a:rPr lang="ar" sz="1400" dirty="0">
                          <a:latin typeface="Sakkal Majalla" panose="02000000000000000000" pitchFamily="2" charset="-78"/>
                          <a:cs typeface="Sakkal Majalla" panose="02000000000000000000" pitchFamily="2" charset="-78"/>
                        </a:rPr>
                        <a:t> حوار، وتوجيه أفراد المجتمع المحلي بشأن كيفية وقاية أنفسهم، والالتزام فقط بالأشياء التي تكون متأكدًا أنك تستطيع تحقيقها.</a:t>
                      </a:r>
                    </a:p>
                  </a:txBody>
                  <a:tcPr marL="0" marR="0" marT="0" marB="0" horzOverflow="overflow"/>
                </a:tc>
                <a:tc>
                  <a:txBody>
                    <a:bodyPr/>
                    <a:lstStyle/>
                    <a:p>
                      <a:pPr marL="92075" indent="0" defTabSz="289320" rtl="1">
                        <a:lnSpc>
                          <a:spcPct val="115000"/>
                        </a:lnSpc>
                        <a:defRPr sz="1800"/>
                      </a:pPr>
                      <a:r>
                        <a:rPr lang="ar" sz="1400" dirty="0">
                          <a:latin typeface="Sakkal Majalla" panose="02000000000000000000" pitchFamily="2" charset="-78"/>
                          <a:ea typeface="Source Sans Pro Regular"/>
                          <a:cs typeface="Sakkal Majalla" panose="02000000000000000000" pitchFamily="2" charset="-78"/>
                        </a:rPr>
                        <a:t>1. مجموعة النقاش: نقاش مُيسر بين مجموعة من الفئات المتشابهة من أفراد المجتمع المحلي (مثل مجموعة من الرجال، أو النساء، أو المدرسين، أو أصحاب الأعمال، أو مقدمي الرعاية العامة، أو مقدمي الرعاية الصحية) لتحسين فهم المعارف، والمواقف، والمفاهيم المتعلقة بالنظافة الشخصية، والمرض، والسلوكيات التي تلتمس الحفاظ على الصحة، والتأهب للكوارث، والتعقيبات بشأن إجراءات التأهب لحالات طوارئ محددة.</a:t>
                      </a:r>
                    </a:p>
                  </a:txBody>
                  <a:tcPr marL="0" marR="0" marT="0" marB="0" horzOverflow="overflow"/>
                </a:tc>
                <a:extLst>
                  <a:ext uri="{0D108BD9-81ED-4DB2-BD59-A6C34878D82A}">
                    <a16:rowId xmlns:a16="http://schemas.microsoft.com/office/drawing/2014/main" val="10001"/>
                  </a:ext>
                </a:extLst>
              </a:tr>
              <a:tr h="810286">
                <a:tc>
                  <a:txBody>
                    <a:bodyPr/>
                    <a:lstStyle/>
                    <a:p>
                      <a:pPr marL="92075" indent="0" defTabSz="822960" rtl="1">
                        <a:lnSpc>
                          <a:spcPct val="115000"/>
                        </a:lnSpc>
                        <a:defRPr sz="1200">
                          <a:latin typeface="Source Sans Pro Regular"/>
                          <a:ea typeface="Source Sans Pro Regular"/>
                          <a:cs typeface="Source Sans Pro Regular"/>
                        </a:defRPr>
                      </a:pPr>
                      <a:r>
                        <a:rPr lang="ar" sz="1400">
                          <a:latin typeface="Sakkal Majalla" panose="02000000000000000000" pitchFamily="2" charset="-78"/>
                          <a:cs typeface="Sakkal Majalla" panose="02000000000000000000" pitchFamily="2" charset="-78"/>
                        </a:rPr>
                        <a:t>2) عدم وجود/ عدم كفاية مياه الشرب</a:t>
                      </a:r>
                    </a:p>
                  </a:txBody>
                  <a:tcPr marL="0" marR="0" marT="0" marB="0" horzOverflow="overflow"/>
                </a:tc>
                <a:tc>
                  <a:txBody>
                    <a:bodyPr/>
                    <a:lstStyle/>
                    <a:p>
                      <a:pPr marL="228600" indent="-136525" defTabSz="289320" rtl="1">
                        <a:lnSpc>
                          <a:spcPct val="115000"/>
                        </a:lnSpc>
                        <a:buSzPct val="100000"/>
                        <a:buAutoNum type="arabicPeriod"/>
                        <a:defRPr sz="12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تحليل جودة مياه نهر بوغاو</a:t>
                      </a:r>
                      <a:r>
                        <a:rPr lang="ar-EG" sz="1400" dirty="0">
                          <a:latin typeface="Sakkal Majalla" panose="02000000000000000000" pitchFamily="2" charset="-78"/>
                          <a:cs typeface="Sakkal Majalla" panose="02000000000000000000" pitchFamily="2" charset="-78"/>
                        </a:rPr>
                        <a:t>.</a:t>
                      </a:r>
                      <a:endParaRPr lang="ar" sz="1400" dirty="0">
                        <a:latin typeface="Sakkal Majalla" panose="02000000000000000000" pitchFamily="2" charset="-78"/>
                        <a:cs typeface="Sakkal Majalla" panose="02000000000000000000" pitchFamily="2" charset="-78"/>
                      </a:endParaRPr>
                    </a:p>
                    <a:p>
                      <a:pPr marL="228600" indent="-136525" defTabSz="289320" rtl="1">
                        <a:lnSpc>
                          <a:spcPct val="115000"/>
                        </a:lnSpc>
                        <a:buSzPct val="100000"/>
                        <a:buAutoNum type="arabicPeriod"/>
                        <a:defRPr sz="12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تحديد مصادر إضافية للمياه النظيفة الصالحة للشرب</a:t>
                      </a:r>
                      <a:r>
                        <a:rPr lang="ar-EG" sz="1400" dirty="0">
                          <a:latin typeface="Sakkal Majalla" panose="02000000000000000000" pitchFamily="2" charset="-78"/>
                          <a:cs typeface="Sakkal Majalla" panose="02000000000000000000" pitchFamily="2" charset="-78"/>
                        </a:rPr>
                        <a:t>.</a:t>
                      </a:r>
                      <a:endParaRPr lang="ar" sz="1400" dirty="0">
                        <a:latin typeface="Sakkal Majalla" panose="02000000000000000000" pitchFamily="2" charset="-78"/>
                        <a:cs typeface="Sakkal Majalla" panose="02000000000000000000" pitchFamily="2" charset="-78"/>
                      </a:endParaRPr>
                    </a:p>
                  </a:txBody>
                  <a:tcPr marL="0" marR="0" marT="0" marB="0" horzOverflow="overflow"/>
                </a:tc>
                <a:tc>
                  <a:txBody>
                    <a:bodyPr/>
                    <a:lstStyle/>
                    <a:p>
                      <a:pPr marL="92075" indent="0" defTabSz="289320" rtl="1">
                        <a:lnSpc>
                          <a:spcPct val="115000"/>
                        </a:lnSpc>
                        <a:defRPr sz="1200">
                          <a:latin typeface="Source Sans Pro Regular"/>
                          <a:ea typeface="Source Sans Pro Regular"/>
                          <a:cs typeface="Source Sans Pro Regular"/>
                        </a:defRPr>
                      </a:pPr>
                      <a:r>
                        <a:rPr lang="ar" sz="1400">
                          <a:latin typeface="Sakkal Majalla" panose="02000000000000000000" pitchFamily="2" charset="-78"/>
                          <a:cs typeface="Sakkal Majalla" panose="02000000000000000000" pitchFamily="2" charset="-78"/>
                        </a:rPr>
                        <a:t>2. جولات السير والملاحظات المجتمعية: تجوَّل في المجتمع المحلي ولاحِظ الممارسات اليومية والموارد المجتمعية.</a:t>
                      </a:r>
                    </a:p>
                  </a:txBody>
                  <a:tcPr marL="0" marR="0" marT="0" marB="0" horzOverflow="overflow"/>
                </a:tc>
                <a:extLst>
                  <a:ext uri="{0D108BD9-81ED-4DB2-BD59-A6C34878D82A}">
                    <a16:rowId xmlns:a16="http://schemas.microsoft.com/office/drawing/2014/main" val="10002"/>
                  </a:ext>
                </a:extLst>
              </a:tr>
              <a:tr h="595223">
                <a:tc>
                  <a:txBody>
                    <a:bodyPr/>
                    <a:lstStyle/>
                    <a:p>
                      <a:pPr marL="92075" indent="0" defTabSz="822960" rtl="1">
                        <a:lnSpc>
                          <a:spcPct val="115000"/>
                        </a:lnSpc>
                        <a:defRPr sz="1200">
                          <a:latin typeface="Source Sans Pro Regular"/>
                          <a:ea typeface="Source Sans Pro Regular"/>
                          <a:cs typeface="Source Sans Pro Regular"/>
                        </a:defRPr>
                      </a:pPr>
                      <a:r>
                        <a:rPr lang="ar" sz="1400" dirty="0">
                          <a:latin typeface="Sakkal Majalla" panose="02000000000000000000" pitchFamily="2" charset="-78"/>
                          <a:cs typeface="Sakkal Majalla" panose="02000000000000000000" pitchFamily="2" charset="-78"/>
                        </a:rPr>
                        <a:t>3) تساعد بعض الممارسات المجتمعية في انتشار الأمراض السارية</a:t>
                      </a:r>
                      <a:r>
                        <a:rPr lang="ar-EG" sz="1400" dirty="0">
                          <a:latin typeface="Sakkal Majalla" panose="02000000000000000000" pitchFamily="2" charset="-78"/>
                          <a:cs typeface="Sakkal Majalla" panose="02000000000000000000" pitchFamily="2" charset="-78"/>
                        </a:rPr>
                        <a:t>.</a:t>
                      </a:r>
                      <a:endParaRPr lang="ar" sz="1400" dirty="0">
                        <a:latin typeface="Sakkal Majalla" panose="02000000000000000000" pitchFamily="2" charset="-78"/>
                        <a:cs typeface="Sakkal Majalla" panose="02000000000000000000" pitchFamily="2" charset="-78"/>
                      </a:endParaRPr>
                    </a:p>
                  </a:txBody>
                  <a:tcPr marL="0" marR="0" marT="0" marB="0" horzOverflow="overflow"/>
                </a:tc>
                <a:tc>
                  <a:txBody>
                    <a:bodyPr/>
                    <a:lstStyle/>
                    <a:p>
                      <a:pPr marL="92075" indent="0" defTabSz="289320" rtl="1">
                        <a:lnSpc>
                          <a:spcPct val="115000"/>
                        </a:lnSpc>
                        <a:defRPr sz="1800"/>
                      </a:pPr>
                      <a:r>
                        <a:rPr lang="ar" sz="1400">
                          <a:latin typeface="Sakkal Majalla" panose="02000000000000000000" pitchFamily="2" charset="-78"/>
                          <a:ea typeface="Source Sans Pro Regular"/>
                          <a:cs typeface="Sakkal Majalla" panose="02000000000000000000" pitchFamily="2" charset="-78"/>
                        </a:rPr>
                        <a:t>1. تحليل الممارسات المجتمعية/ التقليدية مع المجتمع المحلي.</a:t>
                      </a:r>
                    </a:p>
                  </a:txBody>
                  <a:tcPr marL="0" marR="0" marT="0" marB="0" horzOverflow="overflow"/>
                </a:tc>
                <a:tc>
                  <a:txBody>
                    <a:bodyPr/>
                    <a:lstStyle/>
                    <a:p>
                      <a:pPr marL="92075" indent="0" defTabSz="289320" rtl="1">
                        <a:lnSpc>
                          <a:spcPct val="115000"/>
                        </a:lnSpc>
                        <a:defRPr sz="1800"/>
                      </a:pPr>
                      <a:r>
                        <a:rPr lang="ar" sz="1400" dirty="0">
                          <a:latin typeface="Sakkal Majalla" panose="02000000000000000000" pitchFamily="2" charset="-78"/>
                          <a:ea typeface="Source Sans Pro Regular"/>
                          <a:cs typeface="Sakkal Majalla" panose="02000000000000000000" pitchFamily="2" charset="-78"/>
                        </a:rPr>
                        <a:t>1. الأسباب والنتائج: يصف أفراد المجتمع كيف يرون أسباب المرض وآثاره لاستكشاف تصوراتهم بشأن الأسباب، والعواقب، والإجراءات اللازمة للوقاية من المرض أو التخفيف من أثر الفاشية.</a:t>
                      </a:r>
                    </a:p>
                  </a:txBody>
                  <a:tcPr marL="0" marR="0" marT="0" marB="0" horzOverflow="overflow"/>
                </a:tc>
                <a:extLst>
                  <a:ext uri="{0D108BD9-81ED-4DB2-BD59-A6C34878D82A}">
                    <a16:rowId xmlns:a16="http://schemas.microsoft.com/office/drawing/2014/main" val="10003"/>
                  </a:ext>
                </a:extLst>
              </a:tr>
            </a:tbl>
          </a:graphicData>
        </a:graphic>
      </p:graphicFrame>
      <p:sp>
        <p:nvSpPr>
          <p:cNvPr id="674" name="Content Placeholder 2"/>
          <p:cNvSpPr txBox="1"/>
          <p:nvPr/>
        </p:nvSpPr>
        <p:spPr>
          <a:xfrm>
            <a:off x="2216999" y="946067"/>
            <a:ext cx="8457833" cy="49090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514350" rtl="1">
              <a:lnSpc>
                <a:spcPct val="90000"/>
              </a:lnSpc>
              <a:spcBef>
                <a:spcPts val="500"/>
              </a:spcBef>
              <a:defRPr sz="2800">
                <a:solidFill>
                  <a:schemeClr val="accent2"/>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4. أدوات النقاش المجتمعي</a:t>
            </a:r>
          </a:p>
        </p:txBody>
      </p:sp>
      <p:sp>
        <p:nvSpPr>
          <p:cNvPr id="3" name="Title 1">
            <a:extLst>
              <a:ext uri="{FF2B5EF4-FFF2-40B4-BE49-F238E27FC236}">
                <a16:creationId xmlns:a16="http://schemas.microsoft.com/office/drawing/2014/main" id="{B184C0FA-E97D-A10F-515C-72B683473715}"/>
              </a:ext>
            </a:extLst>
          </p:cNvPr>
          <p:cNvSpPr txBox="1"/>
          <p:nvPr/>
        </p:nvSpPr>
        <p:spPr>
          <a:xfrm>
            <a:off x="235179" y="61186"/>
            <a:ext cx="5240830"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p>
            <a:pPr defTabSz="514350" rtl="1">
              <a:lnSpc>
                <a:spcPct val="90000"/>
              </a:lnSpc>
              <a:defRPr sz="3200">
                <a:solidFill>
                  <a:srgbClr val="FFFFFF"/>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استخلاص المعلومات من الجلسة </a:t>
            </a:r>
            <a:r>
              <a:rPr lang="fr-FR" b="1" dirty="0">
                <a:latin typeface="Sakkal Majalla" panose="02000000000000000000" pitchFamily="2" charset="-78"/>
                <a:cs typeface="Sakkal Majalla" panose="02000000000000000000" pitchFamily="2" charset="-78"/>
              </a:rPr>
              <a:t>C4</a:t>
            </a:r>
            <a:r>
              <a:rPr lang="ar" b="1" dirty="0">
                <a:latin typeface="Sakkal Majalla" panose="02000000000000000000" pitchFamily="2" charset="-78"/>
                <a:cs typeface="Sakkal Majalla" panose="02000000000000000000" pitchFamily="2" charset="-78"/>
              </a:rPr>
              <a:t> (4)</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theme/theme1.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4">
  <a:themeElements>
    <a:clrScheme name="RRT_Theme_v4">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4">
      <a:majorFont>
        <a:latin typeface="Calibri"/>
        <a:ea typeface="Calibri"/>
        <a:cs typeface="Calibri"/>
      </a:majorFont>
      <a:minorFont>
        <a:latin typeface="Helvetica"/>
        <a:ea typeface="Helvetica"/>
        <a:cs typeface="Helvetica"/>
      </a:minorFont>
    </a:fontScheme>
    <a:fmtScheme name="RRT_Theme_v4">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té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1a56caba1d28ef78f5c8feee0cc64e9b">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0ca5d2017546268e0723b78e7690e2bc"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874F95-FE0E-4546-BA58-F3ED5D31CEC0}">
  <ds:schemaRefs>
    <ds:schemaRef ds:uri="http://schemas.microsoft.com/sharepoint/v3/contenttype/forms"/>
  </ds:schemaRefs>
</ds:datastoreItem>
</file>

<file path=customXml/itemProps2.xml><?xml version="1.0" encoding="utf-8"?>
<ds:datastoreItem xmlns:ds="http://schemas.openxmlformats.org/officeDocument/2006/customXml" ds:itemID="{88FEEE08-EFF8-4AA9-99D6-03D6390B6EBE}">
  <ds:schemaRefs>
    <ds:schemaRef ds:uri="http://purl.org/dc/elements/1.1/"/>
    <ds:schemaRef ds:uri="450f158c-397a-4a9d-b005-a44c92e0fccb"/>
    <ds:schemaRef ds:uri="http://schemas.openxmlformats.org/package/2006/metadata/core-properties"/>
    <ds:schemaRef ds:uri="e2a64997-203d-4655-a595-383c2eb1e865"/>
    <ds:schemaRef ds:uri="http://purl.org/dc/term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121E40DB-70AB-4AD5-8C92-A0F2ABBAC1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a64997-203d-4655-a595-383c2eb1e865"/>
    <ds:schemaRef ds:uri="450f158c-397a-4a9d-b005-a44c92e0fc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1296</TotalTime>
  <Words>9952</Words>
  <Application>Microsoft Office PowerPoint</Application>
  <PresentationFormat>Grand écran</PresentationFormat>
  <Paragraphs>1159</Paragraphs>
  <Slides>148</Slides>
  <Notes>33</Notes>
  <HiddenSlides>0</HiddenSlides>
  <MMClips>0</MMClips>
  <ScaleCrop>false</ScaleCrop>
  <HeadingPairs>
    <vt:vector size="4" baseType="variant">
      <vt:variant>
        <vt:lpstr>Thème</vt:lpstr>
      </vt:variant>
      <vt:variant>
        <vt:i4>1</vt:i4>
      </vt:variant>
      <vt:variant>
        <vt:lpstr>Titres des diapositives</vt:lpstr>
      </vt:variant>
      <vt:variant>
        <vt:i4>148</vt:i4>
      </vt:variant>
    </vt:vector>
  </HeadingPairs>
  <TitlesOfParts>
    <vt:vector size="149" baseType="lpstr">
      <vt:lpstr>RRT_Theme_v4</vt:lpstr>
      <vt:lpstr>تدريب المُدربين  لفِرَق الاستجابة السريعة</vt:lpstr>
      <vt:lpstr>Présentation PowerPoint</vt:lpstr>
      <vt:lpstr>Présentation PowerPoint</vt:lpstr>
      <vt:lpstr>استعراض التمرين على المهارات لفِرَق الاستجابة السريعة قبعة المُيسِّر</vt:lpstr>
      <vt:lpstr>أهداف التعلُّم</vt:lpstr>
      <vt:lpstr>Présentation PowerPoint</vt:lpstr>
      <vt:lpstr>1. الغرض من  تمرين المهارات</vt:lpstr>
      <vt:lpstr>السمات الرئيسية</vt:lpstr>
      <vt:lpstr>Présentation PowerPoint</vt:lpstr>
      <vt:lpstr>2. السياق القطري (1)</vt:lpstr>
      <vt:lpstr>2. السياق القطري (2)</vt:lpstr>
      <vt:lpstr>3. الأحداث الرئيسية في القصة (1)</vt:lpstr>
      <vt:lpstr>3. الأحداث الرئيسية في القصة (2)</vt:lpstr>
      <vt:lpstr>3. الأحداث الرئيسية في القصة (3)</vt:lpstr>
      <vt:lpstr>3. الأحداث الرئيسية في القصة (4)</vt:lpstr>
      <vt:lpstr>3. الأحداث الرئيسية في القصة (5)</vt:lpstr>
      <vt:lpstr>3. الأحداث الرئيسية في القصة (6)</vt:lpstr>
      <vt:lpstr>Présentation PowerPoint</vt:lpstr>
      <vt:lpstr>4. جدول أعمال حزمة التدريب المتقدم لفِرَق الاستجابة السريعة</vt:lpstr>
      <vt:lpstr>Présentation PowerPoint</vt:lpstr>
      <vt:lpstr>5. الأدوار في تيسير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الأدوار في تمرين فريق الاستجابة السريعة</vt:lpstr>
      <vt:lpstr>6. المواد والمعدات اللازمة لتمرين فريق الاستجابة السريعة</vt:lpstr>
      <vt:lpstr>الموارد اللازمة لتيسير تمرين فريق الاستجابة السريعة</vt:lpstr>
      <vt:lpstr>C1 - تفعيل فريق الاستجابة السريعة</vt:lpstr>
      <vt:lpstr>Présentation PowerPoint</vt:lpstr>
      <vt:lpstr>Présentation PowerPoint</vt:lpstr>
      <vt:lpstr>Présentation PowerPoint</vt:lpstr>
      <vt:lpstr>إعداد تمرين فريق الاستجابة السريعة</vt:lpstr>
      <vt:lpstr>7. المراحل الرئيسية لتيسير تمرين فريق الاستجابة السريعة</vt:lpstr>
      <vt:lpstr>الجلسة C0 مقدمة عن التمرين على المهارات لفِرَق الاستجابة السريعة - قبعة المشارك</vt:lpstr>
      <vt:lpstr>Présentation PowerPoint</vt:lpstr>
      <vt:lpstr>أسماء الفِرَق، والمدربين والمُقيِّمين</vt:lpstr>
      <vt:lpstr>دور مُدربي الفِرَق</vt:lpstr>
      <vt:lpstr>دور مُقيِّمي الفريق</vt:lpstr>
      <vt:lpstr>Présentation PowerPoint</vt:lpstr>
      <vt:lpstr>الجلسة C0  مقدمة عن التمرين على المهارات لفِرَق الاستجابة السريعة  قبعة المُيسِّر</vt:lpstr>
      <vt:lpstr>الإعداد لتقديم تمرين المهارات، الجلسة C0</vt:lpstr>
      <vt:lpstr>تيسير الجلسة C0، واستخلاص المعلومات منها</vt:lpstr>
      <vt:lpstr>الجدول الزمني المفصل للتمرين على المهارات، الجلسة ج0 </vt:lpstr>
      <vt:lpstr> الجلسة : C1 تفعيل فريق الاستجابة السريعة قبعة المشارك </vt:lpstr>
      <vt:lpstr>C1 تفعيل فريق الاستجابة السريعة</vt:lpstr>
      <vt:lpstr>C1 تفعيل فريق الاستجابة السريعة</vt:lpstr>
      <vt:lpstr> C1 تفعيل فريق الاستجابة السريعة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الجلسة C1:  تفعيل فريق الاستجابة السريعة قبعة المُيسِّر</vt:lpstr>
      <vt:lpstr>الإعداد للجلسة C1</vt:lpstr>
      <vt:lpstr>تيسير الجلسة C1، واستخلاص المعلومات منها</vt:lpstr>
      <vt:lpstr>Présentation PowerPoint</vt:lpstr>
      <vt:lpstr> الجلسة C2:  في مستشفى كاران، مقابلة مع الطاقم الطبي قبعة المشارك</vt:lpstr>
      <vt:lpstr>C2 في مستشفى كاران: مقابلة مع الطاقم الطبي</vt:lpstr>
      <vt:lpstr>C2 في مستشفى كاران: مقابلة مع الطاقم الطبي</vt:lpstr>
      <vt:lpstr>C2 في مستشفى كاران: مقابلة مع الطاقم الطبي</vt:lpstr>
      <vt:lpstr>C2 في مستشفى كاران: مقابلة مع الطاقم الطبي</vt:lpstr>
      <vt:lpstr>Présentation PowerPoint</vt:lpstr>
      <vt:lpstr>Présentation PowerPoint</vt:lpstr>
      <vt:lpstr>Présentation PowerPoint</vt:lpstr>
      <vt:lpstr>Présentation PowerPoint</vt:lpstr>
      <vt:lpstr>الجلسة C2:  في مستشفى كاران، مقابلة مع الطاقم الطبي قبعة المُيسِّر</vt:lpstr>
      <vt:lpstr>Présentation PowerPoint</vt:lpstr>
      <vt:lpstr>تيسير الجلسة C2، واستخلاص المعلومات منها</vt:lpstr>
      <vt:lpstr>Présentation PowerPoint</vt:lpstr>
      <vt:lpstr>Présentation PowerPoint</vt:lpstr>
      <vt:lpstr>C3 في مستشفى كاران: مقابلة مع المريضة وجمع العينات</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المخاطر المحتملة للملوثات الكيميائية في مياه الشرب (1) </vt:lpstr>
      <vt:lpstr>المخاطر المحتملة للملوثات الكيميائية في مياه الشرب (2) </vt:lpstr>
      <vt:lpstr>Présentation PowerPoint</vt:lpstr>
      <vt:lpstr> الجلسة C4:  المشاركة المجتمعية قبعة المشارك </vt:lpstr>
      <vt:lpstr>C4 التواصل والمشاركة المجتمعية</vt:lpstr>
      <vt:lpstr>C4 التواصل والمشاركة المجتمعية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الجلسة C3:  في مستشفى كاران، مقابلة مع المريضة قبعة المُيسِّر</vt:lpstr>
      <vt:lpstr>الإعداد للجلسة C3</vt:lpstr>
      <vt:lpstr>تيسير الجلسة C3، واستخلاص المعلومات منها</vt:lpstr>
      <vt:lpstr>الجدول الزمني المفصل للتمرين على المهارات، الجلسة ج3</vt:lpstr>
      <vt:lpstr>الجلسة C4: المشاركة المجتمعية قبعة المُيسِّر</vt:lpstr>
      <vt:lpstr>الإعداد للجلسة C4</vt:lpstr>
      <vt:lpstr>تيسير الجلسة C4، واستخلاص المعلومات منها</vt:lpstr>
      <vt:lpstr>الجدول الزمني المفصل للتمرين على المهارات، الجلسة C4</vt:lpstr>
      <vt:lpstr> الجلسة C4: التقصي النشط للحالات وتتبُّع المُخالِطين قبعة المشارك</vt:lpstr>
      <vt:lpstr>Présentation PowerPoint</vt:lpstr>
      <vt:lpstr>Présentation PowerPoint</vt:lpstr>
      <vt:lpstr>Présentation PowerPoint</vt:lpstr>
      <vt:lpstr>Présentation PowerPoint</vt:lpstr>
      <vt:lpstr>Présentation PowerPoint</vt:lpstr>
      <vt:lpstr>استخلاص المعلومات من الجلسة C5 (1)</vt:lpstr>
      <vt:lpstr>استخلاص المعلومات من الجلسة C5 (2)</vt:lpstr>
      <vt:lpstr>استخلاص المعلومات من الجلسة C5 (3)</vt:lpstr>
      <vt:lpstr>استخلاص المعلومات من الجلسة C5 (4)</vt:lpstr>
      <vt:lpstr>استخلاص المعلومات من الجلسة C5 (5)</vt:lpstr>
      <vt:lpstr>استخلاص المعلومات من الجلسة C5 (6)</vt:lpstr>
      <vt:lpstr>استخلاص المعلومات من الجلسة C5 (7)</vt:lpstr>
      <vt:lpstr>استخلاص المعلومات من الجلسة C5 (8)</vt:lpstr>
      <vt:lpstr>Présentation PowerPoint</vt:lpstr>
      <vt:lpstr>الجلسة C5: التقصي النشط للحالات وتتبُّع المُخالِطين قبعة المُيسِّر</vt:lpstr>
      <vt:lpstr>الإعداد للجلسة C5</vt:lpstr>
      <vt:lpstr>تيسير الجلسة C5، واستخلاص المعلومات منها</vt:lpstr>
      <vt:lpstr>الجدول الزمني المفصل للتمرين على المهارات، الجلسة C5</vt:lpstr>
      <vt:lpstr>C6 تقرير الاستقصاء</vt:lpstr>
      <vt:lpstr>الجلسة C6: تقرير الاستقصاء قبعة المشارك</vt:lpstr>
      <vt:lpstr>Présentation PowerPoint</vt:lpstr>
      <vt:lpstr>Présentation PowerPoint</vt:lpstr>
      <vt:lpstr>Présentation PowerPoint</vt:lpstr>
      <vt:lpstr>Présentation PowerPoint</vt:lpstr>
      <vt:lpstr>Présentation PowerPoint</vt:lpstr>
      <vt:lpstr>العروض التقديمية للفِرَق</vt:lpstr>
      <vt:lpstr>Présentation PowerPoint</vt:lpstr>
      <vt:lpstr>Présentation PowerPoint</vt:lpstr>
      <vt:lpstr>Présentation PowerPoint</vt:lpstr>
      <vt:lpstr>Présentation PowerPoint</vt:lpstr>
      <vt:lpstr>الملخص:  كيف يمكن تجنب الفاشية؟</vt:lpstr>
      <vt:lpstr>الجلسة C6: تقرير الاستقصاء قبعة المُيسِّر </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Rapid Response Teams  Training of Trainers</dc:title>
  <dc:creator>Walaa</dc:creator>
  <cp:lastModifiedBy>Hind</cp:lastModifiedBy>
  <cp:revision>599</cp:revision>
  <dcterms:modified xsi:type="dcterms:W3CDTF">2024-03-23T12:46:40Z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ies>
</file>