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heme/themeOverride1.xml" ContentType="application/vnd.openxmlformats-officedocument.themeOverr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tl="1">
  <p:sldMasterIdLst>
    <p:sldMasterId id="2147483648" r:id="rId4"/>
  </p:sldMasterIdLst>
  <p:notesMasterIdLst>
    <p:notesMasterId r:id="rId62"/>
  </p:notesMasterIdLst>
  <p:sldIdLst>
    <p:sldId id="256" r:id="rId5"/>
    <p:sldId id="257" r:id="rId6"/>
    <p:sldId id="299" r:id="rId7"/>
    <p:sldId id="300" r:id="rId8"/>
    <p:sldId id="301" r:id="rId9"/>
    <p:sldId id="302" r:id="rId10"/>
    <p:sldId id="303" r:id="rId11"/>
    <p:sldId id="558" r:id="rId12"/>
    <p:sldId id="559" r:id="rId13"/>
    <p:sldId id="306" r:id="rId14"/>
    <p:sldId id="307" r:id="rId15"/>
    <p:sldId id="308" r:id="rId16"/>
    <p:sldId id="309" r:id="rId17"/>
    <p:sldId id="310" r:id="rId18"/>
    <p:sldId id="311" r:id="rId19"/>
    <p:sldId id="552" r:id="rId20"/>
    <p:sldId id="312" r:id="rId21"/>
    <p:sldId id="551" r:id="rId22"/>
    <p:sldId id="313" r:id="rId23"/>
    <p:sldId id="314" r:id="rId24"/>
    <p:sldId id="550" r:id="rId25"/>
    <p:sldId id="557" r:id="rId26"/>
    <p:sldId id="553" r:id="rId27"/>
    <p:sldId id="555" r:id="rId28"/>
    <p:sldId id="556" r:id="rId29"/>
    <p:sldId id="548" r:id="rId30"/>
    <p:sldId id="315" r:id="rId31"/>
    <p:sldId id="316" r:id="rId32"/>
    <p:sldId id="319" r:id="rId33"/>
    <p:sldId id="318" r:id="rId34"/>
    <p:sldId id="317" r:id="rId35"/>
    <p:sldId id="320" r:id="rId36"/>
    <p:sldId id="321" r:id="rId37"/>
    <p:sldId id="322" r:id="rId38"/>
    <p:sldId id="323" r:id="rId39"/>
    <p:sldId id="324" r:id="rId40"/>
    <p:sldId id="325" r:id="rId41"/>
    <p:sldId id="326" r:id="rId42"/>
    <p:sldId id="327" r:id="rId43"/>
    <p:sldId id="347" r:id="rId44"/>
    <p:sldId id="348" r:id="rId45"/>
    <p:sldId id="349" r:id="rId46"/>
    <p:sldId id="350" r:id="rId47"/>
    <p:sldId id="332" r:id="rId48"/>
    <p:sldId id="333" r:id="rId49"/>
    <p:sldId id="334" r:id="rId50"/>
    <p:sldId id="335" r:id="rId51"/>
    <p:sldId id="336" r:id="rId52"/>
    <p:sldId id="337" r:id="rId53"/>
    <p:sldId id="338" r:id="rId54"/>
    <p:sldId id="339" r:id="rId55"/>
    <p:sldId id="340" r:id="rId56"/>
    <p:sldId id="341" r:id="rId57"/>
    <p:sldId id="342" r:id="rId58"/>
    <p:sldId id="454" r:id="rId59"/>
    <p:sldId id="384" r:id="rId60"/>
    <p:sldId id="388" r:id="rId61"/>
  </p:sldIdLst>
  <p:sldSz cx="12192000" cy="6858000"/>
  <p:notesSz cx="6858000" cy="9144000"/>
  <p:defaultTex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402596A-4C49-C5ED-2FF4-8F6433CDD6E8}" name="EZZINE, Hind" initials="EH" userId="S::ezzineh@who.int::edcab00f-6318-46e5-a4a9-188b01ee222f" providerId="AD"/>
  <p188:author id="{641F457B-4CFA-00C3-E4D2-8226EF6E6D60}" name="ELNOSSERY, Sherein" initials="ES" userId="S::elnosserys@who.int::920a591a-a1bb-49da-ac78-1c7e1dc87a4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1D19"/>
    <a:srgbClr val="5A8A39"/>
    <a:srgbClr val="001F64"/>
    <a:srgbClr val="65A000"/>
    <a:srgbClr val="729E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F94D78D-576D-1EE5-3331-DB7C39A39C87}" v="231" dt="2024-03-23T17:52:30.631"/>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BD2"/>
          </a:solidFill>
        </a:fill>
      </a:tcStyle>
    </a:wholeTbl>
    <a:band2H>
      <a:tcTxStyle/>
      <a:tcStyle>
        <a:tcBdr/>
        <a:fill>
          <a:solidFill>
            <a:srgbClr val="E6E7EA"/>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wholeTbl>
    <a:band2H>
      <a:tcTxStyle/>
      <a:tcStyle>
        <a:tcBdr/>
        <a:fill>
          <a:solidFill>
            <a:srgbClr val="FFFFFF"/>
          </a:solidFill>
        </a:fill>
      </a:tcStyle>
    </a:band2H>
    <a:firstCo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Col>
    <a:lastRow>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2DFCA"/>
          </a:solidFill>
        </a:fill>
      </a:tcStyle>
    </a:wholeTbl>
    <a:band2H>
      <a:tcTxStyle/>
      <a:tcStyle>
        <a:tcBdr/>
        <a:fill>
          <a:solidFill>
            <a:srgbClr val="EAF0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793D81CF-94F2-401A-BA57-92F5A7B2D0C5}" styleName="Közepesen sötét stílus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9964" autoAdjust="0"/>
    <p:restoredTop sz="88731" autoAdjust="0"/>
  </p:normalViewPr>
  <p:slideViewPr>
    <p:cSldViewPr snapToGrid="0">
      <p:cViewPr varScale="1">
        <p:scale>
          <a:sx n="93" d="100"/>
          <a:sy n="93" d="100"/>
        </p:scale>
        <p:origin x="906" y="90"/>
      </p:cViewPr>
      <p:guideLst/>
    </p:cSldViewPr>
  </p:slideViewPr>
  <p:notesTextViewPr>
    <p:cViewPr>
      <p:scale>
        <a:sx n="50" d="100"/>
        <a:sy n="5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presProps" Target="presProps.xml"/><Relationship Id="rId68"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viewProps" Target="viewProps.xml"/><Relationship Id="rId69" Type="http://schemas.microsoft.com/office/2018/10/relationships/authors" Target="author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OMEZ, Paula" userId="c93cf399-3ed7-4230-9282-8831e3fe5ae7" providerId="ADAL" clId="{D76E7ADD-09D8-46E7-BE02-15EFB3B66A41}"/>
    <pc:docChg chg="undo custSel addSld delSld modSld sldOrd delMainMaster modMainMaster">
      <pc:chgData name="GOMEZ, Paula" userId="c93cf399-3ed7-4230-9282-8831e3fe5ae7" providerId="ADAL" clId="{D76E7ADD-09D8-46E7-BE02-15EFB3B66A41}" dt="2024-02-08T15:35:29.233" v="277" actId="1076"/>
      <pc:docMkLst>
        <pc:docMk/>
      </pc:docMkLst>
      <pc:sldChg chg="modSp mod">
        <pc:chgData name="GOMEZ, Paula" userId="c93cf399-3ed7-4230-9282-8831e3fe5ae7" providerId="ADAL" clId="{D76E7ADD-09D8-46E7-BE02-15EFB3B66A41}" dt="2024-02-08T15:13:25.454" v="148" actId="2085"/>
        <pc:sldMkLst>
          <pc:docMk/>
          <pc:sldMk cId="0" sldId="310"/>
        </pc:sldMkLst>
        <pc:spChg chg="mod">
          <ac:chgData name="GOMEZ, Paula" userId="c93cf399-3ed7-4230-9282-8831e3fe5ae7" providerId="ADAL" clId="{D76E7ADD-09D8-46E7-BE02-15EFB3B66A41}" dt="2024-02-08T15:13:25.454" v="148" actId="2085"/>
          <ac:spMkLst>
            <pc:docMk/>
            <pc:sldMk cId="0" sldId="310"/>
            <ac:spMk id="1224" creationId="{00000000-0000-0000-0000-000000000000}"/>
          </ac:spMkLst>
        </pc:spChg>
        <pc:spChg chg="mod">
          <ac:chgData name="GOMEZ, Paula" userId="c93cf399-3ed7-4230-9282-8831e3fe5ae7" providerId="ADAL" clId="{D76E7ADD-09D8-46E7-BE02-15EFB3B66A41}" dt="2024-02-08T15:12:24.978" v="126" actId="1035"/>
          <ac:spMkLst>
            <pc:docMk/>
            <pc:sldMk cId="0" sldId="310"/>
            <ac:spMk id="1225" creationId="{00000000-0000-0000-0000-000000000000}"/>
          </ac:spMkLst>
        </pc:spChg>
        <pc:spChg chg="mod">
          <ac:chgData name="GOMEZ, Paula" userId="c93cf399-3ed7-4230-9282-8831e3fe5ae7" providerId="ADAL" clId="{D76E7ADD-09D8-46E7-BE02-15EFB3B66A41}" dt="2024-02-08T15:13:14.664" v="147" actId="14100"/>
          <ac:spMkLst>
            <pc:docMk/>
            <pc:sldMk cId="0" sldId="310"/>
            <ac:spMk id="1227" creationId="{00000000-0000-0000-0000-000000000000}"/>
          </ac:spMkLst>
        </pc:spChg>
      </pc:sldChg>
      <pc:sldChg chg="addSp delSp modSp mod delAnim">
        <pc:chgData name="GOMEZ, Paula" userId="c93cf399-3ed7-4230-9282-8831e3fe5ae7" providerId="ADAL" clId="{D76E7ADD-09D8-46E7-BE02-15EFB3B66A41}" dt="2024-02-08T15:21:05.762" v="163" actId="14100"/>
        <pc:sldMkLst>
          <pc:docMk/>
          <pc:sldMk cId="0" sldId="314"/>
        </pc:sldMkLst>
        <pc:picChg chg="del">
          <ac:chgData name="GOMEZ, Paula" userId="c93cf399-3ed7-4230-9282-8831e3fe5ae7" providerId="ADAL" clId="{D76E7ADD-09D8-46E7-BE02-15EFB3B66A41}" dt="2024-02-08T15:20:12.318" v="149" actId="478"/>
          <ac:picMkLst>
            <pc:docMk/>
            <pc:sldMk cId="0" sldId="314"/>
            <ac:picMk id="3" creationId="{88F6FFB0-28C2-A4E4-9707-54931CAEE7B5}"/>
          </ac:picMkLst>
        </pc:picChg>
        <pc:picChg chg="add mod modCrop">
          <ac:chgData name="GOMEZ, Paula" userId="c93cf399-3ed7-4230-9282-8831e3fe5ae7" providerId="ADAL" clId="{D76E7ADD-09D8-46E7-BE02-15EFB3B66A41}" dt="2024-02-08T15:21:05.762" v="163" actId="14100"/>
          <ac:picMkLst>
            <pc:docMk/>
            <pc:sldMk cId="0" sldId="314"/>
            <ac:picMk id="5" creationId="{4EA23931-F559-D29B-7D7C-C84671064468}"/>
          </ac:picMkLst>
        </pc:picChg>
      </pc:sldChg>
      <pc:sldChg chg="del">
        <pc:chgData name="GOMEZ, Paula" userId="c93cf399-3ed7-4230-9282-8831e3fe5ae7" providerId="ADAL" clId="{D76E7ADD-09D8-46E7-BE02-15EFB3B66A41}" dt="2024-02-08T15:25:32.388" v="198" actId="2696"/>
        <pc:sldMkLst>
          <pc:docMk/>
          <pc:sldMk cId="1873507762" sldId="549"/>
        </pc:sldMkLst>
      </pc:sldChg>
      <pc:sldChg chg="addSp delSp modSp mod">
        <pc:chgData name="GOMEZ, Paula" userId="c93cf399-3ed7-4230-9282-8831e3fe5ae7" providerId="ADAL" clId="{D76E7ADD-09D8-46E7-BE02-15EFB3B66A41}" dt="2024-02-08T15:28:38.879" v="222" actId="1076"/>
        <pc:sldMkLst>
          <pc:docMk/>
          <pc:sldMk cId="4205135531" sldId="550"/>
        </pc:sldMkLst>
        <pc:spChg chg="del">
          <ac:chgData name="GOMEZ, Paula" userId="c93cf399-3ed7-4230-9282-8831e3fe5ae7" providerId="ADAL" clId="{D76E7ADD-09D8-46E7-BE02-15EFB3B66A41}" dt="2024-02-08T15:27:55.030" v="211" actId="478"/>
          <ac:spMkLst>
            <pc:docMk/>
            <pc:sldMk cId="4205135531" sldId="550"/>
            <ac:spMk id="2" creationId="{00000000-0000-0000-0000-000000000000}"/>
          </ac:spMkLst>
        </pc:spChg>
        <pc:spChg chg="del">
          <ac:chgData name="GOMEZ, Paula" userId="c93cf399-3ed7-4230-9282-8831e3fe5ae7" providerId="ADAL" clId="{D76E7ADD-09D8-46E7-BE02-15EFB3B66A41}" dt="2024-02-08T15:27:48.193" v="209" actId="478"/>
          <ac:spMkLst>
            <pc:docMk/>
            <pc:sldMk cId="4205135531" sldId="550"/>
            <ac:spMk id="9" creationId="{FC3275AB-3ABC-EF75-DA19-AA25503AAE46}"/>
          </ac:spMkLst>
        </pc:spChg>
        <pc:picChg chg="add mod modCrop">
          <ac:chgData name="GOMEZ, Paula" userId="c93cf399-3ed7-4230-9282-8831e3fe5ae7" providerId="ADAL" clId="{D76E7ADD-09D8-46E7-BE02-15EFB3B66A41}" dt="2024-02-08T15:28:38.879" v="222" actId="1076"/>
          <ac:picMkLst>
            <pc:docMk/>
            <pc:sldMk cId="4205135531" sldId="550"/>
            <ac:picMk id="5" creationId="{66E633F2-7AA7-AF2B-F570-138C56DF761C}"/>
          </ac:picMkLst>
        </pc:picChg>
        <pc:picChg chg="del">
          <ac:chgData name="GOMEZ, Paula" userId="c93cf399-3ed7-4230-9282-8831e3fe5ae7" providerId="ADAL" clId="{D76E7ADD-09D8-46E7-BE02-15EFB3B66A41}" dt="2024-02-08T15:27:49.840" v="210" actId="478"/>
          <ac:picMkLst>
            <pc:docMk/>
            <pc:sldMk cId="4205135531" sldId="550"/>
            <ac:picMk id="8" creationId="{57B81E1B-FE85-4758-B6EE-E34328D458A2}"/>
          </ac:picMkLst>
        </pc:picChg>
      </pc:sldChg>
      <pc:sldChg chg="addSp delSp modSp mod ord delAnim">
        <pc:chgData name="GOMEZ, Paula" userId="c93cf399-3ed7-4230-9282-8831e3fe5ae7" providerId="ADAL" clId="{D76E7ADD-09D8-46E7-BE02-15EFB3B66A41}" dt="2024-02-08T15:35:29.233" v="277" actId="1076"/>
        <pc:sldMkLst>
          <pc:docMk/>
          <pc:sldMk cId="383384893" sldId="555"/>
        </pc:sldMkLst>
        <pc:spChg chg="del">
          <ac:chgData name="GOMEZ, Paula" userId="c93cf399-3ed7-4230-9282-8831e3fe5ae7" providerId="ADAL" clId="{D76E7ADD-09D8-46E7-BE02-15EFB3B66A41}" dt="2024-02-08T15:34:35.890" v="267" actId="21"/>
          <ac:spMkLst>
            <pc:docMk/>
            <pc:sldMk cId="383384893" sldId="555"/>
            <ac:spMk id="7" creationId="{605EC0B0-EAE4-D2E2-1BDE-1B73C7527888}"/>
          </ac:spMkLst>
        </pc:spChg>
        <pc:spChg chg="add mod">
          <ac:chgData name="GOMEZ, Paula" userId="c93cf399-3ed7-4230-9282-8831e3fe5ae7" providerId="ADAL" clId="{D76E7ADD-09D8-46E7-BE02-15EFB3B66A41}" dt="2024-02-08T15:35:29.233" v="277" actId="1076"/>
          <ac:spMkLst>
            <pc:docMk/>
            <pc:sldMk cId="383384893" sldId="555"/>
            <ac:spMk id="9" creationId="{97982792-3283-BA0E-A726-FAB6A4C7BC18}"/>
          </ac:spMkLst>
        </pc:spChg>
        <pc:picChg chg="del">
          <ac:chgData name="GOMEZ, Paula" userId="c93cf399-3ed7-4230-9282-8831e3fe5ae7" providerId="ADAL" clId="{D76E7ADD-09D8-46E7-BE02-15EFB3B66A41}" dt="2024-02-08T15:29:40.551" v="226" actId="478"/>
          <ac:picMkLst>
            <pc:docMk/>
            <pc:sldMk cId="383384893" sldId="555"/>
            <ac:picMk id="2" creationId="{5DD47822-556E-9823-2AD1-AFD129EB454B}"/>
          </ac:picMkLst>
        </pc:picChg>
        <pc:picChg chg="del">
          <ac:chgData name="GOMEZ, Paula" userId="c93cf399-3ed7-4230-9282-8831e3fe5ae7" providerId="ADAL" clId="{D76E7ADD-09D8-46E7-BE02-15EFB3B66A41}" dt="2024-02-08T15:30:50.533" v="237" actId="478"/>
          <ac:picMkLst>
            <pc:docMk/>
            <pc:sldMk cId="383384893" sldId="555"/>
            <ac:picMk id="4" creationId="{C6C0225E-2106-07E2-3A84-64593F2A002B}"/>
          </ac:picMkLst>
        </pc:picChg>
        <pc:picChg chg="add mod modCrop">
          <ac:chgData name="GOMEZ, Paula" userId="c93cf399-3ed7-4230-9282-8831e3fe5ae7" providerId="ADAL" clId="{D76E7ADD-09D8-46E7-BE02-15EFB3B66A41}" dt="2024-02-08T15:30:19.759" v="236" actId="14100"/>
          <ac:picMkLst>
            <pc:docMk/>
            <pc:sldMk cId="383384893" sldId="555"/>
            <ac:picMk id="5" creationId="{C05C7138-3D14-195F-CDEE-153EF974C375}"/>
          </ac:picMkLst>
        </pc:picChg>
        <pc:picChg chg="add mod modCrop">
          <ac:chgData name="GOMEZ, Paula" userId="c93cf399-3ed7-4230-9282-8831e3fe5ae7" providerId="ADAL" clId="{D76E7ADD-09D8-46E7-BE02-15EFB3B66A41}" dt="2024-02-08T15:31:19.800" v="245" actId="14100"/>
          <ac:picMkLst>
            <pc:docMk/>
            <pc:sldMk cId="383384893" sldId="555"/>
            <ac:picMk id="8" creationId="{8616E6B7-B964-E747-70D7-8EC774F06000}"/>
          </ac:picMkLst>
        </pc:picChg>
      </pc:sldChg>
      <pc:sldChg chg="addSp delSp modSp mod delAnim">
        <pc:chgData name="GOMEZ, Paula" userId="c93cf399-3ed7-4230-9282-8831e3fe5ae7" providerId="ADAL" clId="{D76E7ADD-09D8-46E7-BE02-15EFB3B66A41}" dt="2024-02-08T15:35:23.297" v="276" actId="1076"/>
        <pc:sldMkLst>
          <pc:docMk/>
          <pc:sldMk cId="55086468" sldId="556"/>
        </pc:sldMkLst>
        <pc:spChg chg="del">
          <ac:chgData name="GOMEZ, Paula" userId="c93cf399-3ed7-4230-9282-8831e3fe5ae7" providerId="ADAL" clId="{D76E7ADD-09D8-46E7-BE02-15EFB3B66A41}" dt="2024-02-08T15:34:45.315" v="269" actId="21"/>
          <ac:spMkLst>
            <pc:docMk/>
            <pc:sldMk cId="55086468" sldId="556"/>
            <ac:spMk id="2" creationId="{86D22D52-122A-9717-BD63-5369EA1F1F81}"/>
          </ac:spMkLst>
        </pc:spChg>
        <pc:spChg chg="add mod">
          <ac:chgData name="GOMEZ, Paula" userId="c93cf399-3ed7-4230-9282-8831e3fe5ae7" providerId="ADAL" clId="{D76E7ADD-09D8-46E7-BE02-15EFB3B66A41}" dt="2024-02-08T15:35:23.297" v="276" actId="1076"/>
          <ac:spMkLst>
            <pc:docMk/>
            <pc:sldMk cId="55086468" sldId="556"/>
            <ac:spMk id="9" creationId="{7550ADA7-C69F-54CE-CC10-F591D47FA1CE}"/>
          </ac:spMkLst>
        </pc:spChg>
        <pc:picChg chg="del">
          <ac:chgData name="GOMEZ, Paula" userId="c93cf399-3ed7-4230-9282-8831e3fe5ae7" providerId="ADAL" clId="{D76E7ADD-09D8-46E7-BE02-15EFB3B66A41}" dt="2024-02-08T15:29:27.049" v="223" actId="478"/>
          <ac:picMkLst>
            <pc:docMk/>
            <pc:sldMk cId="55086468" sldId="556"/>
            <ac:picMk id="3" creationId="{E5413530-7370-A0BC-205A-1BB3D636316E}"/>
          </ac:picMkLst>
        </pc:picChg>
        <pc:picChg chg="add mod modCrop">
          <ac:chgData name="GOMEZ, Paula" userId="c93cf399-3ed7-4230-9282-8831e3fe5ae7" providerId="ADAL" clId="{D76E7ADD-09D8-46E7-BE02-15EFB3B66A41}" dt="2024-02-08T15:33:25.408" v="258" actId="1076"/>
          <ac:picMkLst>
            <pc:docMk/>
            <pc:sldMk cId="55086468" sldId="556"/>
            <ac:picMk id="5" creationId="{7F8896F2-DE82-3498-B5D7-0580DA87882C}"/>
          </ac:picMkLst>
        </pc:picChg>
        <pc:picChg chg="add mod modCrop">
          <ac:chgData name="GOMEZ, Paula" userId="c93cf399-3ed7-4230-9282-8831e3fe5ae7" providerId="ADAL" clId="{D76E7ADD-09D8-46E7-BE02-15EFB3B66A41}" dt="2024-02-08T15:35:17.161" v="275" actId="14100"/>
          <ac:picMkLst>
            <pc:docMk/>
            <pc:sldMk cId="55086468" sldId="556"/>
            <ac:picMk id="7" creationId="{CCD639BE-B268-542F-75D0-CFC16C2DA4CB}"/>
          </ac:picMkLst>
        </pc:picChg>
        <pc:picChg chg="del">
          <ac:chgData name="GOMEZ, Paula" userId="c93cf399-3ed7-4230-9282-8831e3fe5ae7" providerId="ADAL" clId="{D76E7ADD-09D8-46E7-BE02-15EFB3B66A41}" dt="2024-02-08T15:34:03.655" v="259" actId="478"/>
          <ac:picMkLst>
            <pc:docMk/>
            <pc:sldMk cId="55086468" sldId="556"/>
            <ac:picMk id="8" creationId="{D315B92D-F52E-B279-D1C9-1A9174858D9E}"/>
          </ac:picMkLst>
        </pc:picChg>
      </pc:sldChg>
      <pc:sldChg chg="addSp delSp modSp add del mod modClrScheme chgLayout">
        <pc:chgData name="GOMEZ, Paula" userId="c93cf399-3ed7-4230-9282-8831e3fe5ae7" providerId="ADAL" clId="{D76E7ADD-09D8-46E7-BE02-15EFB3B66A41}" dt="2024-02-08T15:27:02.231" v="208" actId="1076"/>
        <pc:sldMkLst>
          <pc:docMk/>
          <pc:sldMk cId="0" sldId="557"/>
        </pc:sldMkLst>
        <pc:spChg chg="mod">
          <ac:chgData name="GOMEZ, Paula" userId="c93cf399-3ed7-4230-9282-8831e3fe5ae7" providerId="ADAL" clId="{D76E7ADD-09D8-46E7-BE02-15EFB3B66A41}" dt="2024-02-08T15:20:16.593" v="153"/>
          <ac:spMkLst>
            <pc:docMk/>
            <pc:sldMk cId="0" sldId="557"/>
            <ac:spMk id="2" creationId="{7F5F2FEF-F795-447A-8160-1D138F21A9BB}"/>
          </ac:spMkLst>
        </pc:spChg>
        <pc:spChg chg="del">
          <ac:chgData name="GOMEZ, Paula" userId="c93cf399-3ed7-4230-9282-8831e3fe5ae7" providerId="ADAL" clId="{D76E7ADD-09D8-46E7-BE02-15EFB3B66A41}" dt="2024-02-08T15:24:24.572" v="182" actId="478"/>
          <ac:spMkLst>
            <pc:docMk/>
            <pc:sldMk cId="0" sldId="557"/>
            <ac:spMk id="2" creationId="{8448C8E0-4B8A-4194-9C2B-4BF96D7F02EB}"/>
          </ac:spMkLst>
        </pc:spChg>
        <pc:spChg chg="del mod ord">
          <ac:chgData name="GOMEZ, Paula" userId="c93cf399-3ed7-4230-9282-8831e3fe5ae7" providerId="ADAL" clId="{D76E7ADD-09D8-46E7-BE02-15EFB3B66A41}" dt="2024-02-08T15:22:50.106" v="170" actId="478"/>
          <ac:spMkLst>
            <pc:docMk/>
            <pc:sldMk cId="0" sldId="557"/>
            <ac:spMk id="3" creationId="{38B62B42-C22B-4232-9EAE-D4ADAABEBAB7}"/>
          </ac:spMkLst>
        </pc:spChg>
        <pc:spChg chg="del">
          <ac:chgData name="GOMEZ, Paula" userId="c93cf399-3ed7-4230-9282-8831e3fe5ae7" providerId="ADAL" clId="{D76E7ADD-09D8-46E7-BE02-15EFB3B66A41}" dt="2024-02-08T15:24:24.572" v="182" actId="478"/>
          <ac:spMkLst>
            <pc:docMk/>
            <pc:sldMk cId="0" sldId="557"/>
            <ac:spMk id="4" creationId="{8E8289F4-BA3C-48CA-A8D4-E7051A830F55}"/>
          </ac:spMkLst>
        </pc:spChg>
        <pc:spChg chg="add del mod ord">
          <ac:chgData name="GOMEZ, Paula" userId="c93cf399-3ed7-4230-9282-8831e3fe5ae7" providerId="ADAL" clId="{D76E7ADD-09D8-46E7-BE02-15EFB3B66A41}" dt="2024-02-08T15:23:23.492" v="176" actId="478"/>
          <ac:spMkLst>
            <pc:docMk/>
            <pc:sldMk cId="0" sldId="557"/>
            <ac:spMk id="5" creationId="{8AF8CEFF-CD04-B963-1FDF-1B2FA1F60591}"/>
          </ac:spMkLst>
        </pc:spChg>
        <pc:spChg chg="add mod">
          <ac:chgData name="GOMEZ, Paula" userId="c93cf399-3ed7-4230-9282-8831e3fe5ae7" providerId="ADAL" clId="{D76E7ADD-09D8-46E7-BE02-15EFB3B66A41}" dt="2024-02-08T15:23:07.373" v="174" actId="27636"/>
          <ac:spMkLst>
            <pc:docMk/>
            <pc:sldMk cId="0" sldId="557"/>
            <ac:spMk id="7" creationId="{EC389FBB-DC55-34E9-DB78-F7243DBB1BB9}"/>
          </ac:spMkLst>
        </pc:spChg>
        <pc:spChg chg="del">
          <ac:chgData name="GOMEZ, Paula" userId="c93cf399-3ed7-4230-9282-8831e3fe5ae7" providerId="ADAL" clId="{D76E7ADD-09D8-46E7-BE02-15EFB3B66A41}" dt="2024-02-08T15:24:24.572" v="182" actId="478"/>
          <ac:spMkLst>
            <pc:docMk/>
            <pc:sldMk cId="0" sldId="557"/>
            <ac:spMk id="103" creationId="{1CC943CA-C1F2-48D6-A1B4-C8EEC1B20EB1}"/>
          </ac:spMkLst>
        </pc:spChg>
        <pc:spChg chg="del">
          <ac:chgData name="GOMEZ, Paula" userId="c93cf399-3ed7-4230-9282-8831e3fe5ae7" providerId="ADAL" clId="{D76E7ADD-09D8-46E7-BE02-15EFB3B66A41}" dt="2024-02-08T15:24:24.572" v="182" actId="478"/>
          <ac:spMkLst>
            <pc:docMk/>
            <pc:sldMk cId="0" sldId="557"/>
            <ac:spMk id="108" creationId="{53E50861-9F5D-4963-8ECB-23C65F0B2473}"/>
          </ac:spMkLst>
        </pc:spChg>
        <pc:spChg chg="del">
          <ac:chgData name="GOMEZ, Paula" userId="c93cf399-3ed7-4230-9282-8831e3fe5ae7" providerId="ADAL" clId="{D76E7ADD-09D8-46E7-BE02-15EFB3B66A41}" dt="2024-02-08T15:24:24.572" v="182" actId="478"/>
          <ac:spMkLst>
            <pc:docMk/>
            <pc:sldMk cId="0" sldId="557"/>
            <ac:spMk id="109" creationId="{A8907DF8-CDC6-4D80-BF05-55A188DB9DC8}"/>
          </ac:spMkLst>
        </pc:spChg>
        <pc:spChg chg="del">
          <ac:chgData name="GOMEZ, Paula" userId="c93cf399-3ed7-4230-9282-8831e3fe5ae7" providerId="ADAL" clId="{D76E7ADD-09D8-46E7-BE02-15EFB3B66A41}" dt="2024-02-08T15:24:24.572" v="182" actId="478"/>
          <ac:spMkLst>
            <pc:docMk/>
            <pc:sldMk cId="0" sldId="557"/>
            <ac:spMk id="110" creationId="{8E9744BF-6F8F-40EB-82BA-CEF38DBDABFC}"/>
          </ac:spMkLst>
        </pc:spChg>
        <pc:spChg chg="del">
          <ac:chgData name="GOMEZ, Paula" userId="c93cf399-3ed7-4230-9282-8831e3fe5ae7" providerId="ADAL" clId="{D76E7ADD-09D8-46E7-BE02-15EFB3B66A41}" dt="2024-02-08T15:24:24.572" v="182" actId="478"/>
          <ac:spMkLst>
            <pc:docMk/>
            <pc:sldMk cId="0" sldId="557"/>
            <ac:spMk id="111" creationId="{1B244089-A5E4-4B05-88A1-6EF498D7BABE}"/>
          </ac:spMkLst>
        </pc:spChg>
        <pc:spChg chg="del">
          <ac:chgData name="GOMEZ, Paula" userId="c93cf399-3ed7-4230-9282-8831e3fe5ae7" providerId="ADAL" clId="{D76E7ADD-09D8-46E7-BE02-15EFB3B66A41}" dt="2024-02-08T15:24:24.572" v="182" actId="478"/>
          <ac:spMkLst>
            <pc:docMk/>
            <pc:sldMk cId="0" sldId="557"/>
            <ac:spMk id="112" creationId="{2830D8B4-8B45-4314-9792-011452CE79A9}"/>
          </ac:spMkLst>
        </pc:spChg>
        <pc:spChg chg="del">
          <ac:chgData name="GOMEZ, Paula" userId="c93cf399-3ed7-4230-9282-8831e3fe5ae7" providerId="ADAL" clId="{D76E7ADD-09D8-46E7-BE02-15EFB3B66A41}" dt="2024-02-08T15:24:24.572" v="182" actId="478"/>
          <ac:spMkLst>
            <pc:docMk/>
            <pc:sldMk cId="0" sldId="557"/>
            <ac:spMk id="113" creationId="{4C9C0C44-64AC-47A3-A829-234477CF8FF3}"/>
          </ac:spMkLst>
        </pc:spChg>
        <pc:spChg chg="del">
          <ac:chgData name="GOMEZ, Paula" userId="c93cf399-3ed7-4230-9282-8831e3fe5ae7" providerId="ADAL" clId="{D76E7ADD-09D8-46E7-BE02-15EFB3B66A41}" dt="2024-02-08T15:24:24.572" v="182" actId="478"/>
          <ac:spMkLst>
            <pc:docMk/>
            <pc:sldMk cId="0" sldId="557"/>
            <ac:spMk id="114" creationId="{BBAA1764-D4CE-495E-B5B0-95CF9FBD49CC}"/>
          </ac:spMkLst>
        </pc:spChg>
        <pc:spChg chg="del">
          <ac:chgData name="GOMEZ, Paula" userId="c93cf399-3ed7-4230-9282-8831e3fe5ae7" providerId="ADAL" clId="{D76E7ADD-09D8-46E7-BE02-15EFB3B66A41}" dt="2024-02-08T15:24:24.572" v="182" actId="478"/>
          <ac:spMkLst>
            <pc:docMk/>
            <pc:sldMk cId="0" sldId="557"/>
            <ac:spMk id="115" creationId="{960AD586-0AF9-47C8-97FE-E7CB13F6A12D}"/>
          </ac:spMkLst>
        </pc:spChg>
        <pc:spChg chg="del mod">
          <ac:chgData name="GOMEZ, Paula" userId="c93cf399-3ed7-4230-9282-8831e3fe5ae7" providerId="ADAL" clId="{D76E7ADD-09D8-46E7-BE02-15EFB3B66A41}" dt="2024-02-08T15:24:24.572" v="182" actId="478"/>
          <ac:spMkLst>
            <pc:docMk/>
            <pc:sldMk cId="0" sldId="557"/>
            <ac:spMk id="116" creationId="{0FDAAF28-D958-492B-A5B9-145B9CD24AD4}"/>
          </ac:spMkLst>
        </pc:spChg>
        <pc:spChg chg="del">
          <ac:chgData name="GOMEZ, Paula" userId="c93cf399-3ed7-4230-9282-8831e3fe5ae7" providerId="ADAL" clId="{D76E7ADD-09D8-46E7-BE02-15EFB3B66A41}" dt="2024-02-08T15:24:24.572" v="182" actId="478"/>
          <ac:spMkLst>
            <pc:docMk/>
            <pc:sldMk cId="0" sldId="557"/>
            <ac:spMk id="117" creationId="{02EC6B0C-36F2-4F57-89C8-9969EC3246E1}"/>
          </ac:spMkLst>
        </pc:spChg>
        <pc:spChg chg="del">
          <ac:chgData name="GOMEZ, Paula" userId="c93cf399-3ed7-4230-9282-8831e3fe5ae7" providerId="ADAL" clId="{D76E7ADD-09D8-46E7-BE02-15EFB3B66A41}" dt="2024-02-08T15:24:24.572" v="182" actId="478"/>
          <ac:spMkLst>
            <pc:docMk/>
            <pc:sldMk cId="0" sldId="557"/>
            <ac:spMk id="118" creationId="{6606D2A2-287D-48BE-9B08-79D013EC0487}"/>
          </ac:spMkLst>
        </pc:spChg>
        <pc:spChg chg="del">
          <ac:chgData name="GOMEZ, Paula" userId="c93cf399-3ed7-4230-9282-8831e3fe5ae7" providerId="ADAL" clId="{D76E7ADD-09D8-46E7-BE02-15EFB3B66A41}" dt="2024-02-08T15:24:24.572" v="182" actId="478"/>
          <ac:spMkLst>
            <pc:docMk/>
            <pc:sldMk cId="0" sldId="557"/>
            <ac:spMk id="119" creationId="{4C7DE5AA-5A55-4574-B6BD-2E70F7EF5FAB}"/>
          </ac:spMkLst>
        </pc:spChg>
        <pc:spChg chg="del">
          <ac:chgData name="GOMEZ, Paula" userId="c93cf399-3ed7-4230-9282-8831e3fe5ae7" providerId="ADAL" clId="{D76E7ADD-09D8-46E7-BE02-15EFB3B66A41}" dt="2024-02-08T15:24:24.572" v="182" actId="478"/>
          <ac:spMkLst>
            <pc:docMk/>
            <pc:sldMk cId="0" sldId="557"/>
            <ac:spMk id="120" creationId="{DFDE3305-BD90-43DD-A147-0EF93C5DE6C6}"/>
          </ac:spMkLst>
        </pc:spChg>
        <pc:spChg chg="del">
          <ac:chgData name="GOMEZ, Paula" userId="c93cf399-3ed7-4230-9282-8831e3fe5ae7" providerId="ADAL" clId="{D76E7ADD-09D8-46E7-BE02-15EFB3B66A41}" dt="2024-02-08T15:24:24.572" v="182" actId="478"/>
          <ac:spMkLst>
            <pc:docMk/>
            <pc:sldMk cId="0" sldId="557"/>
            <ac:spMk id="121" creationId="{C66A1847-743B-4562-AFDD-933ECDDF9D16}"/>
          </ac:spMkLst>
        </pc:spChg>
        <pc:spChg chg="del">
          <ac:chgData name="GOMEZ, Paula" userId="c93cf399-3ed7-4230-9282-8831e3fe5ae7" providerId="ADAL" clId="{D76E7ADD-09D8-46E7-BE02-15EFB3B66A41}" dt="2024-02-08T15:24:24.572" v="182" actId="478"/>
          <ac:spMkLst>
            <pc:docMk/>
            <pc:sldMk cId="0" sldId="557"/>
            <ac:spMk id="122" creationId="{94DCEFF3-6595-475F-8BEA-0758F486B1E8}"/>
          </ac:spMkLst>
        </pc:spChg>
        <pc:spChg chg="del">
          <ac:chgData name="GOMEZ, Paula" userId="c93cf399-3ed7-4230-9282-8831e3fe5ae7" providerId="ADAL" clId="{D76E7ADD-09D8-46E7-BE02-15EFB3B66A41}" dt="2024-02-08T15:24:24.572" v="182" actId="478"/>
          <ac:spMkLst>
            <pc:docMk/>
            <pc:sldMk cId="0" sldId="557"/>
            <ac:spMk id="123" creationId="{89D1A08F-1C01-4FF3-ABB4-FB2D2FE64F73}"/>
          </ac:spMkLst>
        </pc:spChg>
        <pc:spChg chg="del">
          <ac:chgData name="GOMEZ, Paula" userId="c93cf399-3ed7-4230-9282-8831e3fe5ae7" providerId="ADAL" clId="{D76E7ADD-09D8-46E7-BE02-15EFB3B66A41}" dt="2024-02-08T15:24:24.572" v="182" actId="478"/>
          <ac:spMkLst>
            <pc:docMk/>
            <pc:sldMk cId="0" sldId="557"/>
            <ac:spMk id="124" creationId="{09B0556A-6757-4063-AB47-A4D30E3761F3}"/>
          </ac:spMkLst>
        </pc:spChg>
        <pc:spChg chg="del">
          <ac:chgData name="GOMEZ, Paula" userId="c93cf399-3ed7-4230-9282-8831e3fe5ae7" providerId="ADAL" clId="{D76E7ADD-09D8-46E7-BE02-15EFB3B66A41}" dt="2024-02-08T15:24:24.572" v="182" actId="478"/>
          <ac:spMkLst>
            <pc:docMk/>
            <pc:sldMk cId="0" sldId="557"/>
            <ac:spMk id="125" creationId="{E5E659B9-996B-4204-92CB-448D4FEF8627}"/>
          </ac:spMkLst>
        </pc:spChg>
        <pc:spChg chg="del mod">
          <ac:chgData name="GOMEZ, Paula" userId="c93cf399-3ed7-4230-9282-8831e3fe5ae7" providerId="ADAL" clId="{D76E7ADD-09D8-46E7-BE02-15EFB3B66A41}" dt="2024-02-08T15:25:21.925" v="197" actId="478"/>
          <ac:spMkLst>
            <pc:docMk/>
            <pc:sldMk cId="0" sldId="557"/>
            <ac:spMk id="126" creationId="{B20CE0F8-A5AE-4C30-8410-CB078058377F}"/>
          </ac:spMkLst>
        </pc:spChg>
        <pc:spChg chg="del">
          <ac:chgData name="GOMEZ, Paula" userId="c93cf399-3ed7-4230-9282-8831e3fe5ae7" providerId="ADAL" clId="{D76E7ADD-09D8-46E7-BE02-15EFB3B66A41}" dt="2024-02-08T15:24:24.572" v="182" actId="478"/>
          <ac:spMkLst>
            <pc:docMk/>
            <pc:sldMk cId="0" sldId="557"/>
            <ac:spMk id="127" creationId="{DAD61C3C-2574-404F-BBE1-AF45538D7E91}"/>
          </ac:spMkLst>
        </pc:spChg>
        <pc:spChg chg="del">
          <ac:chgData name="GOMEZ, Paula" userId="c93cf399-3ed7-4230-9282-8831e3fe5ae7" providerId="ADAL" clId="{D76E7ADD-09D8-46E7-BE02-15EFB3B66A41}" dt="2024-02-08T15:24:24.572" v="182" actId="478"/>
          <ac:spMkLst>
            <pc:docMk/>
            <pc:sldMk cId="0" sldId="557"/>
            <ac:spMk id="128" creationId="{0FCFC41F-B919-47B9-82D2-7F3ECDF72D4A}"/>
          </ac:spMkLst>
        </pc:spChg>
        <pc:spChg chg="del">
          <ac:chgData name="GOMEZ, Paula" userId="c93cf399-3ed7-4230-9282-8831e3fe5ae7" providerId="ADAL" clId="{D76E7ADD-09D8-46E7-BE02-15EFB3B66A41}" dt="2024-02-08T15:24:24.572" v="182" actId="478"/>
          <ac:spMkLst>
            <pc:docMk/>
            <pc:sldMk cId="0" sldId="557"/>
            <ac:spMk id="129" creationId="{AB885DE3-EECA-4958-8BCD-09C0C03631D0}"/>
          </ac:spMkLst>
        </pc:spChg>
        <pc:spChg chg="del">
          <ac:chgData name="GOMEZ, Paula" userId="c93cf399-3ed7-4230-9282-8831e3fe5ae7" providerId="ADAL" clId="{D76E7ADD-09D8-46E7-BE02-15EFB3B66A41}" dt="2024-02-08T15:24:24.572" v="182" actId="478"/>
          <ac:spMkLst>
            <pc:docMk/>
            <pc:sldMk cId="0" sldId="557"/>
            <ac:spMk id="130" creationId="{4144EEED-F666-4923-9EC9-14416B4108D6}"/>
          </ac:spMkLst>
        </pc:spChg>
        <pc:spChg chg="del">
          <ac:chgData name="GOMEZ, Paula" userId="c93cf399-3ed7-4230-9282-8831e3fe5ae7" providerId="ADAL" clId="{D76E7ADD-09D8-46E7-BE02-15EFB3B66A41}" dt="2024-02-08T15:24:24.572" v="182" actId="478"/>
          <ac:spMkLst>
            <pc:docMk/>
            <pc:sldMk cId="0" sldId="557"/>
            <ac:spMk id="131" creationId="{88F9880F-B699-41A3-B1B9-6B3EE4ED9964}"/>
          </ac:spMkLst>
        </pc:spChg>
        <pc:spChg chg="del">
          <ac:chgData name="GOMEZ, Paula" userId="c93cf399-3ed7-4230-9282-8831e3fe5ae7" providerId="ADAL" clId="{D76E7ADD-09D8-46E7-BE02-15EFB3B66A41}" dt="2024-02-08T15:24:24.572" v="182" actId="478"/>
          <ac:spMkLst>
            <pc:docMk/>
            <pc:sldMk cId="0" sldId="557"/>
            <ac:spMk id="140" creationId="{CFEE043A-7E37-4309-A19F-861C1E8D1A5C}"/>
          </ac:spMkLst>
        </pc:spChg>
        <pc:spChg chg="del">
          <ac:chgData name="GOMEZ, Paula" userId="c93cf399-3ed7-4230-9282-8831e3fe5ae7" providerId="ADAL" clId="{D76E7ADD-09D8-46E7-BE02-15EFB3B66A41}" dt="2024-02-08T15:24:24.572" v="182" actId="478"/>
          <ac:spMkLst>
            <pc:docMk/>
            <pc:sldMk cId="0" sldId="557"/>
            <ac:spMk id="242" creationId="{F45FF173-DCF5-48A4-BBD3-0E76C14E167B}"/>
          </ac:spMkLst>
        </pc:spChg>
        <pc:spChg chg="del">
          <ac:chgData name="GOMEZ, Paula" userId="c93cf399-3ed7-4230-9282-8831e3fe5ae7" providerId="ADAL" clId="{D76E7ADD-09D8-46E7-BE02-15EFB3B66A41}" dt="2024-02-08T15:24:24.572" v="182" actId="478"/>
          <ac:spMkLst>
            <pc:docMk/>
            <pc:sldMk cId="0" sldId="557"/>
            <ac:spMk id="250" creationId="{0A9F729A-2923-4060-876F-85BD5EEBB39F}"/>
          </ac:spMkLst>
        </pc:spChg>
        <pc:spChg chg="del">
          <ac:chgData name="GOMEZ, Paula" userId="c93cf399-3ed7-4230-9282-8831e3fe5ae7" providerId="ADAL" clId="{D76E7ADD-09D8-46E7-BE02-15EFB3B66A41}" dt="2024-02-08T15:24:24.572" v="182" actId="478"/>
          <ac:spMkLst>
            <pc:docMk/>
            <pc:sldMk cId="0" sldId="557"/>
            <ac:spMk id="251" creationId="{71A2AD24-91A6-4337-AB1C-943AC188C1C6}"/>
          </ac:spMkLst>
        </pc:spChg>
        <pc:spChg chg="del">
          <ac:chgData name="GOMEZ, Paula" userId="c93cf399-3ed7-4230-9282-8831e3fe5ae7" providerId="ADAL" clId="{D76E7ADD-09D8-46E7-BE02-15EFB3B66A41}" dt="2024-02-08T15:24:24.572" v="182" actId="478"/>
          <ac:spMkLst>
            <pc:docMk/>
            <pc:sldMk cId="0" sldId="557"/>
            <ac:spMk id="263" creationId="{E44F512E-0CDA-40CC-9611-7CC9429B8AA9}"/>
          </ac:spMkLst>
        </pc:spChg>
        <pc:spChg chg="del">
          <ac:chgData name="GOMEZ, Paula" userId="c93cf399-3ed7-4230-9282-8831e3fe5ae7" providerId="ADAL" clId="{D76E7ADD-09D8-46E7-BE02-15EFB3B66A41}" dt="2024-02-08T15:24:24.572" v="182" actId="478"/>
          <ac:spMkLst>
            <pc:docMk/>
            <pc:sldMk cId="0" sldId="557"/>
            <ac:spMk id="2058" creationId="{B26EBB48-4E7A-415B-ABF4-8E16F7B4F347}"/>
          </ac:spMkLst>
        </pc:spChg>
        <pc:spChg chg="del">
          <ac:chgData name="GOMEZ, Paula" userId="c93cf399-3ed7-4230-9282-8831e3fe5ae7" providerId="ADAL" clId="{D76E7ADD-09D8-46E7-BE02-15EFB3B66A41}" dt="2024-02-08T15:24:24.572" v="182" actId="478"/>
          <ac:spMkLst>
            <pc:docMk/>
            <pc:sldMk cId="0" sldId="557"/>
            <ac:spMk id="2085" creationId="{6159CFBF-90E9-4523-811E-30E54E089241}"/>
          </ac:spMkLst>
        </pc:spChg>
        <pc:spChg chg="del">
          <ac:chgData name="GOMEZ, Paula" userId="c93cf399-3ed7-4230-9282-8831e3fe5ae7" providerId="ADAL" clId="{D76E7ADD-09D8-46E7-BE02-15EFB3B66A41}" dt="2024-02-08T15:24:24.572" v="182" actId="478"/>
          <ac:spMkLst>
            <pc:docMk/>
            <pc:sldMk cId="0" sldId="557"/>
            <ac:spMk id="2113" creationId="{E81F2B74-1F97-4C9D-B738-2E61E935D938}"/>
          </ac:spMkLst>
        </pc:spChg>
        <pc:spChg chg="del">
          <ac:chgData name="GOMEZ, Paula" userId="c93cf399-3ed7-4230-9282-8831e3fe5ae7" providerId="ADAL" clId="{D76E7ADD-09D8-46E7-BE02-15EFB3B66A41}" dt="2024-02-08T15:24:24.572" v="182" actId="478"/>
          <ac:spMkLst>
            <pc:docMk/>
            <pc:sldMk cId="0" sldId="557"/>
            <ac:spMk id="2116" creationId="{08CBA575-A7B5-47F5-AD5C-9711AC8E6659}"/>
          </ac:spMkLst>
        </pc:spChg>
        <pc:spChg chg="del">
          <ac:chgData name="GOMEZ, Paula" userId="c93cf399-3ed7-4230-9282-8831e3fe5ae7" providerId="ADAL" clId="{D76E7ADD-09D8-46E7-BE02-15EFB3B66A41}" dt="2024-02-08T15:24:24.572" v="182" actId="478"/>
          <ac:spMkLst>
            <pc:docMk/>
            <pc:sldMk cId="0" sldId="557"/>
            <ac:spMk id="2118" creationId="{10818BD8-B3DF-423C-AAE0-029588CC95E7}"/>
          </ac:spMkLst>
        </pc:spChg>
        <pc:spChg chg="del">
          <ac:chgData name="GOMEZ, Paula" userId="c93cf399-3ed7-4230-9282-8831e3fe5ae7" providerId="ADAL" clId="{D76E7ADD-09D8-46E7-BE02-15EFB3B66A41}" dt="2024-02-08T15:24:24.572" v="182" actId="478"/>
          <ac:spMkLst>
            <pc:docMk/>
            <pc:sldMk cId="0" sldId="557"/>
            <ac:spMk id="2121" creationId="{3E675773-7F77-4E40-9843-D15B95447305}"/>
          </ac:spMkLst>
        </pc:spChg>
        <pc:spChg chg="del">
          <ac:chgData name="GOMEZ, Paula" userId="c93cf399-3ed7-4230-9282-8831e3fe5ae7" providerId="ADAL" clId="{D76E7ADD-09D8-46E7-BE02-15EFB3B66A41}" dt="2024-02-08T15:24:24.572" v="182" actId="478"/>
          <ac:spMkLst>
            <pc:docMk/>
            <pc:sldMk cId="0" sldId="557"/>
            <ac:spMk id="2122" creationId="{8ACBEDA8-A590-4F86-9E22-BBE948D683FB}"/>
          </ac:spMkLst>
        </pc:spChg>
        <pc:spChg chg="del">
          <ac:chgData name="GOMEZ, Paula" userId="c93cf399-3ed7-4230-9282-8831e3fe5ae7" providerId="ADAL" clId="{D76E7ADD-09D8-46E7-BE02-15EFB3B66A41}" dt="2024-02-08T15:24:24.572" v="182" actId="478"/>
          <ac:spMkLst>
            <pc:docMk/>
            <pc:sldMk cId="0" sldId="557"/>
            <ac:spMk id="2126" creationId="{80EB6830-471E-4F1E-8034-9E19C7F4283A}"/>
          </ac:spMkLst>
        </pc:spChg>
        <pc:spChg chg="del">
          <ac:chgData name="GOMEZ, Paula" userId="c93cf399-3ed7-4230-9282-8831e3fe5ae7" providerId="ADAL" clId="{D76E7ADD-09D8-46E7-BE02-15EFB3B66A41}" dt="2024-02-08T15:24:24.572" v="182" actId="478"/>
          <ac:spMkLst>
            <pc:docMk/>
            <pc:sldMk cId="0" sldId="557"/>
            <ac:spMk id="2127" creationId="{8E4C3879-D3B3-448A-AE18-CEFBC67B7469}"/>
          </ac:spMkLst>
        </pc:spChg>
        <pc:spChg chg="del">
          <ac:chgData name="GOMEZ, Paula" userId="c93cf399-3ed7-4230-9282-8831e3fe5ae7" providerId="ADAL" clId="{D76E7ADD-09D8-46E7-BE02-15EFB3B66A41}" dt="2024-02-08T15:24:24.572" v="182" actId="478"/>
          <ac:spMkLst>
            <pc:docMk/>
            <pc:sldMk cId="0" sldId="557"/>
            <ac:spMk id="2131" creationId="{65028BD3-5316-4E7B-A1D0-29676A83F058}"/>
          </ac:spMkLst>
        </pc:spChg>
        <pc:spChg chg="del">
          <ac:chgData name="GOMEZ, Paula" userId="c93cf399-3ed7-4230-9282-8831e3fe5ae7" providerId="ADAL" clId="{D76E7ADD-09D8-46E7-BE02-15EFB3B66A41}" dt="2024-02-08T15:24:24.572" v="182" actId="478"/>
          <ac:spMkLst>
            <pc:docMk/>
            <pc:sldMk cId="0" sldId="557"/>
            <ac:spMk id="2132" creationId="{2655115B-C029-49A5-B302-56EDE2A8E2F1}"/>
          </ac:spMkLst>
        </pc:spChg>
        <pc:spChg chg="del">
          <ac:chgData name="GOMEZ, Paula" userId="c93cf399-3ed7-4230-9282-8831e3fe5ae7" providerId="ADAL" clId="{D76E7ADD-09D8-46E7-BE02-15EFB3B66A41}" dt="2024-02-08T15:24:24.572" v="182" actId="478"/>
          <ac:spMkLst>
            <pc:docMk/>
            <pc:sldMk cId="0" sldId="557"/>
            <ac:spMk id="2133" creationId="{EB358472-E5BC-45FD-8AA3-9BF3BFB227C9}"/>
          </ac:spMkLst>
        </pc:spChg>
        <pc:grpChg chg="del">
          <ac:chgData name="GOMEZ, Paula" userId="c93cf399-3ed7-4230-9282-8831e3fe5ae7" providerId="ADAL" clId="{D76E7ADD-09D8-46E7-BE02-15EFB3B66A41}" dt="2024-02-08T15:24:24.572" v="182" actId="478"/>
          <ac:grpSpMkLst>
            <pc:docMk/>
            <pc:sldMk cId="0" sldId="557"/>
            <ac:grpSpMk id="2053" creationId="{56A42D64-AAD7-4237-91EA-B3E7F01746C2}"/>
          </ac:grpSpMkLst>
        </pc:grpChg>
        <pc:grpChg chg="del">
          <ac:chgData name="GOMEZ, Paula" userId="c93cf399-3ed7-4230-9282-8831e3fe5ae7" providerId="ADAL" clId="{D76E7ADD-09D8-46E7-BE02-15EFB3B66A41}" dt="2024-02-08T15:24:24.572" v="182" actId="478"/>
          <ac:grpSpMkLst>
            <pc:docMk/>
            <pc:sldMk cId="0" sldId="557"/>
            <ac:grpSpMk id="2054" creationId="{FA56DCB5-B24F-4729-A3C9-108BC15118C3}"/>
          </ac:grpSpMkLst>
        </pc:grpChg>
        <pc:grpChg chg="del">
          <ac:chgData name="GOMEZ, Paula" userId="c93cf399-3ed7-4230-9282-8831e3fe5ae7" providerId="ADAL" clId="{D76E7ADD-09D8-46E7-BE02-15EFB3B66A41}" dt="2024-02-08T15:24:24.572" v="182" actId="478"/>
          <ac:grpSpMkLst>
            <pc:docMk/>
            <pc:sldMk cId="0" sldId="557"/>
            <ac:grpSpMk id="2055" creationId="{3070934B-01D9-41D5-BB90-37AAF82EC6A2}"/>
          </ac:grpSpMkLst>
        </pc:grpChg>
        <pc:grpChg chg="del">
          <ac:chgData name="GOMEZ, Paula" userId="c93cf399-3ed7-4230-9282-8831e3fe5ae7" providerId="ADAL" clId="{D76E7ADD-09D8-46E7-BE02-15EFB3B66A41}" dt="2024-02-08T15:24:28.981" v="183" actId="478"/>
          <ac:grpSpMkLst>
            <pc:docMk/>
            <pc:sldMk cId="0" sldId="557"/>
            <ac:grpSpMk id="2056" creationId="{5AF5F6BE-0789-4435-A483-9FDEA3127ED0}"/>
          </ac:grpSpMkLst>
        </pc:grpChg>
        <pc:grpChg chg="del">
          <ac:chgData name="GOMEZ, Paula" userId="c93cf399-3ed7-4230-9282-8831e3fe5ae7" providerId="ADAL" clId="{D76E7ADD-09D8-46E7-BE02-15EFB3B66A41}" dt="2024-02-08T15:24:24.572" v="182" actId="478"/>
          <ac:grpSpMkLst>
            <pc:docMk/>
            <pc:sldMk cId="0" sldId="557"/>
            <ac:grpSpMk id="2059" creationId="{F8BE4AE0-ABD7-4C9D-A5CE-8B8A616C5EF3}"/>
          </ac:grpSpMkLst>
        </pc:grpChg>
        <pc:grpChg chg="del">
          <ac:chgData name="GOMEZ, Paula" userId="c93cf399-3ed7-4230-9282-8831e3fe5ae7" providerId="ADAL" clId="{D76E7ADD-09D8-46E7-BE02-15EFB3B66A41}" dt="2024-02-08T15:24:24.572" v="182" actId="478"/>
          <ac:grpSpMkLst>
            <pc:docMk/>
            <pc:sldMk cId="0" sldId="557"/>
            <ac:grpSpMk id="2084" creationId="{C56BC6D9-3986-4A98-85C8-BACDCF2E5391}"/>
          </ac:grpSpMkLst>
        </pc:grpChg>
        <pc:grpChg chg="del">
          <ac:chgData name="GOMEZ, Paula" userId="c93cf399-3ed7-4230-9282-8831e3fe5ae7" providerId="ADAL" clId="{D76E7ADD-09D8-46E7-BE02-15EFB3B66A41}" dt="2024-02-08T15:24:24.572" v="182" actId="478"/>
          <ac:grpSpMkLst>
            <pc:docMk/>
            <pc:sldMk cId="0" sldId="557"/>
            <ac:grpSpMk id="2086" creationId="{EB08E17F-EE78-4A45-9A88-8EBB8187E91F}"/>
          </ac:grpSpMkLst>
        </pc:grpChg>
        <pc:grpChg chg="del">
          <ac:chgData name="GOMEZ, Paula" userId="c93cf399-3ed7-4230-9282-8831e3fe5ae7" providerId="ADAL" clId="{D76E7ADD-09D8-46E7-BE02-15EFB3B66A41}" dt="2024-02-08T15:24:24.572" v="182" actId="478"/>
          <ac:grpSpMkLst>
            <pc:docMk/>
            <pc:sldMk cId="0" sldId="557"/>
            <ac:grpSpMk id="2112" creationId="{125ED7B4-5C68-4B10-A9AD-0FE21092FFF8}"/>
          </ac:grpSpMkLst>
        </pc:grpChg>
        <pc:grpChg chg="del">
          <ac:chgData name="GOMEZ, Paula" userId="c93cf399-3ed7-4230-9282-8831e3fe5ae7" providerId="ADAL" clId="{D76E7ADD-09D8-46E7-BE02-15EFB3B66A41}" dt="2024-02-08T15:24:24.572" v="182" actId="478"/>
          <ac:grpSpMkLst>
            <pc:docMk/>
            <pc:sldMk cId="0" sldId="557"/>
            <ac:grpSpMk id="2114" creationId="{35F5AC40-9635-44E7-A8EA-0EB16EA24119}"/>
          </ac:grpSpMkLst>
        </pc:grpChg>
        <pc:grpChg chg="del">
          <ac:chgData name="GOMEZ, Paula" userId="c93cf399-3ed7-4230-9282-8831e3fe5ae7" providerId="ADAL" clId="{D76E7ADD-09D8-46E7-BE02-15EFB3B66A41}" dt="2024-02-08T15:24:24.572" v="182" actId="478"/>
          <ac:grpSpMkLst>
            <pc:docMk/>
            <pc:sldMk cId="0" sldId="557"/>
            <ac:grpSpMk id="2115" creationId="{277B42F8-CFFA-4687-B230-E8BBF059C3C4}"/>
          </ac:grpSpMkLst>
        </pc:grpChg>
        <pc:grpChg chg="del">
          <ac:chgData name="GOMEZ, Paula" userId="c93cf399-3ed7-4230-9282-8831e3fe5ae7" providerId="ADAL" clId="{D76E7ADD-09D8-46E7-BE02-15EFB3B66A41}" dt="2024-02-08T15:24:24.572" v="182" actId="478"/>
          <ac:grpSpMkLst>
            <pc:docMk/>
            <pc:sldMk cId="0" sldId="557"/>
            <ac:grpSpMk id="2120" creationId="{DF40C5B0-6C65-4F8A-A14A-9D7D511B3B15}"/>
          </ac:grpSpMkLst>
        </pc:grpChg>
        <pc:grpChg chg="del">
          <ac:chgData name="GOMEZ, Paula" userId="c93cf399-3ed7-4230-9282-8831e3fe5ae7" providerId="ADAL" clId="{D76E7ADD-09D8-46E7-BE02-15EFB3B66A41}" dt="2024-02-08T15:24:24.572" v="182" actId="478"/>
          <ac:grpSpMkLst>
            <pc:docMk/>
            <pc:sldMk cId="0" sldId="557"/>
            <ac:grpSpMk id="2123" creationId="{9994B599-ED40-4062-84FD-8838BCD87DFA}"/>
          </ac:grpSpMkLst>
        </pc:grpChg>
        <pc:grpChg chg="del">
          <ac:chgData name="GOMEZ, Paula" userId="c93cf399-3ed7-4230-9282-8831e3fe5ae7" providerId="ADAL" clId="{D76E7ADD-09D8-46E7-BE02-15EFB3B66A41}" dt="2024-02-08T15:24:24.572" v="182" actId="478"/>
          <ac:grpSpMkLst>
            <pc:docMk/>
            <pc:sldMk cId="0" sldId="557"/>
            <ac:grpSpMk id="2125" creationId="{7CF5F37A-3DC3-4B56-87E3-222A6D7620DB}"/>
          </ac:grpSpMkLst>
        </pc:grpChg>
        <pc:grpChg chg="del">
          <ac:chgData name="GOMEZ, Paula" userId="c93cf399-3ed7-4230-9282-8831e3fe5ae7" providerId="ADAL" clId="{D76E7ADD-09D8-46E7-BE02-15EFB3B66A41}" dt="2024-02-08T15:24:24.572" v="182" actId="478"/>
          <ac:grpSpMkLst>
            <pc:docMk/>
            <pc:sldMk cId="0" sldId="557"/>
            <ac:grpSpMk id="2128" creationId="{B672915E-A6E3-444F-9E66-734845607539}"/>
          </ac:grpSpMkLst>
        </pc:grpChg>
        <pc:grpChg chg="del">
          <ac:chgData name="GOMEZ, Paula" userId="c93cf399-3ed7-4230-9282-8831e3fe5ae7" providerId="ADAL" clId="{D76E7ADD-09D8-46E7-BE02-15EFB3B66A41}" dt="2024-02-08T15:24:28.981" v="183" actId="478"/>
          <ac:grpSpMkLst>
            <pc:docMk/>
            <pc:sldMk cId="0" sldId="557"/>
            <ac:grpSpMk id="2129" creationId="{A29FC5FF-10A2-458C-BD6D-F760FCB01647}"/>
          </ac:grpSpMkLst>
        </pc:grpChg>
        <pc:grpChg chg="del">
          <ac:chgData name="GOMEZ, Paula" userId="c93cf399-3ed7-4230-9282-8831e3fe5ae7" providerId="ADAL" clId="{D76E7ADD-09D8-46E7-BE02-15EFB3B66A41}" dt="2024-02-08T15:24:24.572" v="182" actId="478"/>
          <ac:grpSpMkLst>
            <pc:docMk/>
            <pc:sldMk cId="0" sldId="557"/>
            <ac:grpSpMk id="2134" creationId="{2F81421F-2BC5-4B12-9E6E-EA27B0090658}"/>
          </ac:grpSpMkLst>
        </pc:grpChg>
        <pc:grpChg chg="del">
          <ac:chgData name="GOMEZ, Paula" userId="c93cf399-3ed7-4230-9282-8831e3fe5ae7" providerId="ADAL" clId="{D76E7ADD-09D8-46E7-BE02-15EFB3B66A41}" dt="2024-02-08T15:24:24.572" v="182" actId="478"/>
          <ac:grpSpMkLst>
            <pc:docMk/>
            <pc:sldMk cId="0" sldId="557"/>
            <ac:grpSpMk id="2138" creationId="{E3984234-A6FC-4A49-B158-EAA7AD779A7C}"/>
          </ac:grpSpMkLst>
        </pc:grpChg>
        <pc:grpChg chg="del">
          <ac:chgData name="GOMEZ, Paula" userId="c93cf399-3ed7-4230-9282-8831e3fe5ae7" providerId="ADAL" clId="{D76E7ADD-09D8-46E7-BE02-15EFB3B66A41}" dt="2024-02-08T15:24:24.572" v="182" actId="478"/>
          <ac:grpSpMkLst>
            <pc:docMk/>
            <pc:sldMk cId="0" sldId="557"/>
            <ac:grpSpMk id="2139" creationId="{9DB9A01E-B70B-4019-A102-57449DE8C77B}"/>
          </ac:grpSpMkLst>
        </pc:grpChg>
        <pc:graphicFrameChg chg="del">
          <ac:chgData name="GOMEZ, Paula" userId="c93cf399-3ed7-4230-9282-8831e3fe5ae7" providerId="ADAL" clId="{D76E7ADD-09D8-46E7-BE02-15EFB3B66A41}" dt="2024-02-08T15:24:24.572" v="182" actId="478"/>
          <ac:graphicFrameMkLst>
            <pc:docMk/>
            <pc:sldMk cId="0" sldId="557"/>
            <ac:graphicFrameMk id="141" creationId="{12C1C788-61A9-4AF8-86F3-D701C1F124CD}"/>
          </ac:graphicFrameMkLst>
        </pc:graphicFrameChg>
        <pc:picChg chg="add del mod modCrop">
          <ac:chgData name="GOMEZ, Paula" userId="c93cf399-3ed7-4230-9282-8831e3fe5ae7" providerId="ADAL" clId="{D76E7ADD-09D8-46E7-BE02-15EFB3B66A41}" dt="2024-02-08T15:26:31.512" v="199" actId="478"/>
          <ac:picMkLst>
            <pc:docMk/>
            <pc:sldMk cId="0" sldId="557"/>
            <ac:picMk id="9" creationId="{B1189290-99E1-9FE2-BF3F-796C5BC99699}"/>
          </ac:picMkLst>
        </pc:picChg>
        <pc:picChg chg="add mod modCrop">
          <ac:chgData name="GOMEZ, Paula" userId="c93cf399-3ed7-4230-9282-8831e3fe5ae7" providerId="ADAL" clId="{D76E7ADD-09D8-46E7-BE02-15EFB3B66A41}" dt="2024-02-08T15:27:02.231" v="208" actId="1076"/>
          <ac:picMkLst>
            <pc:docMk/>
            <pc:sldMk cId="0" sldId="557"/>
            <ac:picMk id="11" creationId="{688E373F-0B99-5704-E3D8-697A945D6AF9}"/>
          </ac:picMkLst>
        </pc:picChg>
        <pc:picChg chg="del">
          <ac:chgData name="GOMEZ, Paula" userId="c93cf399-3ed7-4230-9282-8831e3fe5ae7" providerId="ADAL" clId="{D76E7ADD-09D8-46E7-BE02-15EFB3B66A41}" dt="2024-02-08T15:24:24.572" v="182" actId="478"/>
          <ac:picMkLst>
            <pc:docMk/>
            <pc:sldMk cId="0" sldId="557"/>
            <ac:picMk id="2117" creationId="{C7C9D563-FB08-4DCA-A3C5-5A2E5EE5783E}"/>
          </ac:picMkLst>
        </pc:picChg>
        <pc:picChg chg="del">
          <ac:chgData name="GOMEZ, Paula" userId="c93cf399-3ed7-4230-9282-8831e3fe5ae7" providerId="ADAL" clId="{D76E7ADD-09D8-46E7-BE02-15EFB3B66A41}" dt="2024-02-08T15:24:24.572" v="182" actId="478"/>
          <ac:picMkLst>
            <pc:docMk/>
            <pc:sldMk cId="0" sldId="557"/>
            <ac:picMk id="2119" creationId="{3E504D47-D410-4C63-926C-E02781C737DC}"/>
          </ac:picMkLst>
        </pc:picChg>
        <pc:picChg chg="del">
          <ac:chgData name="GOMEZ, Paula" userId="c93cf399-3ed7-4230-9282-8831e3fe5ae7" providerId="ADAL" clId="{D76E7ADD-09D8-46E7-BE02-15EFB3B66A41}" dt="2024-02-08T15:24:24.572" v="182" actId="478"/>
          <ac:picMkLst>
            <pc:docMk/>
            <pc:sldMk cId="0" sldId="557"/>
            <ac:picMk id="2124" creationId="{F1D9E71C-C73A-4719-9664-85E113643998}"/>
          </ac:picMkLst>
        </pc:picChg>
        <pc:picChg chg="del">
          <ac:chgData name="GOMEZ, Paula" userId="c93cf399-3ed7-4230-9282-8831e3fe5ae7" providerId="ADAL" clId="{D76E7ADD-09D8-46E7-BE02-15EFB3B66A41}" dt="2024-02-08T15:24:24.572" v="182" actId="478"/>
          <ac:picMkLst>
            <pc:docMk/>
            <pc:sldMk cId="0" sldId="557"/>
            <ac:picMk id="2135" creationId="{DA965F64-A6E0-4ABE-B06E-3401685637C8}"/>
          </ac:picMkLst>
        </pc:picChg>
      </pc:sldChg>
      <pc:sldChg chg="modSp add del mod">
        <pc:chgData name="GOMEZ, Paula" userId="c93cf399-3ed7-4230-9282-8831e3fe5ae7" providerId="ADAL" clId="{D76E7ADD-09D8-46E7-BE02-15EFB3B66A41}" dt="2024-02-08T15:29:33.851" v="225"/>
        <pc:sldMkLst>
          <pc:docMk/>
          <pc:sldMk cId="320928976" sldId="558"/>
        </pc:sldMkLst>
        <pc:spChg chg="mod">
          <ac:chgData name="GOMEZ, Paula" userId="c93cf399-3ed7-4230-9282-8831e3fe5ae7" providerId="ADAL" clId="{D76E7ADD-09D8-46E7-BE02-15EFB3B66A41}" dt="2024-02-08T15:24:08.982" v="181"/>
          <ac:spMkLst>
            <pc:docMk/>
            <pc:sldMk cId="320928976" sldId="558"/>
            <ac:spMk id="3" creationId="{38B62B42-C22B-4232-9EAE-D4ADAABEBAB7}"/>
          </ac:spMkLst>
        </pc:spChg>
      </pc:sldChg>
      <pc:sldMasterChg chg="addSp delSp modSp mod modSldLayout">
        <pc:chgData name="GOMEZ, Paula" userId="c93cf399-3ed7-4230-9282-8831e3fe5ae7" providerId="ADAL" clId="{D76E7ADD-09D8-46E7-BE02-15EFB3B66A41}" dt="2024-02-08T15:11:41.557" v="107"/>
        <pc:sldMasterMkLst>
          <pc:docMk/>
          <pc:sldMasterMk cId="0" sldId="2147483648"/>
        </pc:sldMasterMkLst>
        <pc:picChg chg="del">
          <ac:chgData name="GOMEZ, Paula" userId="c93cf399-3ed7-4230-9282-8831e3fe5ae7" providerId="ADAL" clId="{D76E7ADD-09D8-46E7-BE02-15EFB3B66A41}" dt="2024-02-08T15:08:35.610" v="1" actId="478"/>
          <ac:picMkLst>
            <pc:docMk/>
            <pc:sldMasterMk cId="0" sldId="2147483648"/>
            <ac:picMk id="3" creationId="{00000000-0000-0000-0000-000000000000}"/>
          </ac:picMkLst>
        </pc:picChg>
        <pc:picChg chg="del">
          <ac:chgData name="GOMEZ, Paula" userId="c93cf399-3ed7-4230-9282-8831e3fe5ae7" providerId="ADAL" clId="{D76E7ADD-09D8-46E7-BE02-15EFB3B66A41}" dt="2024-02-08T15:08:34.995" v="0" actId="478"/>
          <ac:picMkLst>
            <pc:docMk/>
            <pc:sldMasterMk cId="0" sldId="2147483648"/>
            <ac:picMk id="5" creationId="{00000000-0000-0000-0000-000000000000}"/>
          </ac:picMkLst>
        </pc:picChg>
        <pc:picChg chg="add mod">
          <ac:chgData name="GOMEZ, Paula" userId="c93cf399-3ed7-4230-9282-8831e3fe5ae7" providerId="ADAL" clId="{D76E7ADD-09D8-46E7-BE02-15EFB3B66A41}" dt="2024-02-08T15:09:03.530" v="44" actId="1076"/>
          <ac:picMkLst>
            <pc:docMk/>
            <pc:sldMasterMk cId="0" sldId="2147483648"/>
            <ac:picMk id="18" creationId="{5F24F74E-721B-49E2-2F96-6A870AE430A4}"/>
          </ac:picMkLst>
        </pc:picChg>
        <pc:sldLayoutChg chg="addSp delSp modSp mod">
          <pc:chgData name="GOMEZ, Paula" userId="c93cf399-3ed7-4230-9282-8831e3fe5ae7" providerId="ADAL" clId="{D76E7ADD-09D8-46E7-BE02-15EFB3B66A41}" dt="2024-02-08T15:09:15.678" v="47"/>
          <pc:sldLayoutMkLst>
            <pc:docMk/>
            <pc:sldMasterMk cId="0" sldId="2147483648"/>
            <pc:sldLayoutMk cId="0" sldId="2147483649"/>
          </pc:sldLayoutMkLst>
          <pc:picChg chg="add mod">
            <ac:chgData name="GOMEZ, Paula" userId="c93cf399-3ed7-4230-9282-8831e3fe5ae7" providerId="ADAL" clId="{D76E7ADD-09D8-46E7-BE02-15EFB3B66A41}" dt="2024-02-08T15:09:15.678" v="47"/>
            <ac:picMkLst>
              <pc:docMk/>
              <pc:sldMasterMk cId="0" sldId="2147483648"/>
              <pc:sldLayoutMk cId="0" sldId="2147483649"/>
              <ac:picMk id="4" creationId="{DBF095F3-51A2-5ED9-7678-9547ED8EE3F9}"/>
            </ac:picMkLst>
          </pc:picChg>
          <pc:picChg chg="del">
            <ac:chgData name="GOMEZ, Paula" userId="c93cf399-3ed7-4230-9282-8831e3fe5ae7" providerId="ADAL" clId="{D76E7ADD-09D8-46E7-BE02-15EFB3B66A41}" dt="2024-02-08T15:09:14.625" v="46" actId="478"/>
            <ac:picMkLst>
              <pc:docMk/>
              <pc:sldMasterMk cId="0" sldId="2147483648"/>
              <pc:sldLayoutMk cId="0" sldId="2147483649"/>
              <ac:picMk id="25" creationId="{00000000-0000-0000-0000-000000000000}"/>
            </ac:picMkLst>
          </pc:picChg>
          <pc:picChg chg="del">
            <ac:chgData name="GOMEZ, Paula" userId="c93cf399-3ed7-4230-9282-8831e3fe5ae7" providerId="ADAL" clId="{D76E7ADD-09D8-46E7-BE02-15EFB3B66A41}" dt="2024-02-08T15:09:14.136" v="45" actId="478"/>
            <ac:picMkLst>
              <pc:docMk/>
              <pc:sldMasterMk cId="0" sldId="2147483648"/>
              <pc:sldLayoutMk cId="0" sldId="2147483649"/>
              <ac:picMk id="28" creationId="{00000000-0000-0000-0000-000000000000}"/>
            </ac:picMkLst>
          </pc:picChg>
        </pc:sldLayoutChg>
        <pc:sldLayoutChg chg="addSp delSp modSp mod">
          <pc:chgData name="GOMEZ, Paula" userId="c93cf399-3ed7-4230-9282-8831e3fe5ae7" providerId="ADAL" clId="{D76E7ADD-09D8-46E7-BE02-15EFB3B66A41}" dt="2024-02-08T15:09:23.060" v="50"/>
          <pc:sldLayoutMkLst>
            <pc:docMk/>
            <pc:sldMasterMk cId="0" sldId="2147483648"/>
            <pc:sldLayoutMk cId="0" sldId="2147483651"/>
          </pc:sldLayoutMkLst>
          <pc:picChg chg="add mod">
            <ac:chgData name="GOMEZ, Paula" userId="c93cf399-3ed7-4230-9282-8831e3fe5ae7" providerId="ADAL" clId="{D76E7ADD-09D8-46E7-BE02-15EFB3B66A41}" dt="2024-02-08T15:09:23.060" v="50"/>
            <ac:picMkLst>
              <pc:docMk/>
              <pc:sldMasterMk cId="0" sldId="2147483648"/>
              <pc:sldLayoutMk cId="0" sldId="2147483651"/>
              <ac:picMk id="5" creationId="{F239D6FB-BF27-B2F4-E4EB-03DA8DB4295A}"/>
            </ac:picMkLst>
          </pc:picChg>
          <pc:picChg chg="del">
            <ac:chgData name="GOMEZ, Paula" userId="c93cf399-3ed7-4230-9282-8831e3fe5ae7" providerId="ADAL" clId="{D76E7ADD-09D8-46E7-BE02-15EFB3B66A41}" dt="2024-02-08T15:09:21.888" v="49" actId="478"/>
            <ac:picMkLst>
              <pc:docMk/>
              <pc:sldMasterMk cId="0" sldId="2147483648"/>
              <pc:sldLayoutMk cId="0" sldId="2147483651"/>
              <ac:picMk id="64" creationId="{00000000-0000-0000-0000-000000000000}"/>
            </ac:picMkLst>
          </pc:picChg>
          <pc:picChg chg="del">
            <ac:chgData name="GOMEZ, Paula" userId="c93cf399-3ed7-4230-9282-8831e3fe5ae7" providerId="ADAL" clId="{D76E7ADD-09D8-46E7-BE02-15EFB3B66A41}" dt="2024-02-08T15:09:21.373" v="48" actId="478"/>
            <ac:picMkLst>
              <pc:docMk/>
              <pc:sldMasterMk cId="0" sldId="2147483648"/>
              <pc:sldLayoutMk cId="0" sldId="2147483651"/>
              <ac:picMk id="67" creationId="{00000000-0000-0000-0000-000000000000}"/>
            </ac:picMkLst>
          </pc:picChg>
        </pc:sldLayoutChg>
        <pc:sldLayoutChg chg="addSp delSp modSp mod">
          <pc:chgData name="GOMEZ, Paula" userId="c93cf399-3ed7-4230-9282-8831e3fe5ae7" providerId="ADAL" clId="{D76E7ADD-09D8-46E7-BE02-15EFB3B66A41}" dt="2024-02-08T15:09:29.052" v="53"/>
          <pc:sldLayoutMkLst>
            <pc:docMk/>
            <pc:sldMasterMk cId="0" sldId="2147483648"/>
            <pc:sldLayoutMk cId="0" sldId="2147483652"/>
          </pc:sldLayoutMkLst>
          <pc:picChg chg="add mod">
            <ac:chgData name="GOMEZ, Paula" userId="c93cf399-3ed7-4230-9282-8831e3fe5ae7" providerId="ADAL" clId="{D76E7ADD-09D8-46E7-BE02-15EFB3B66A41}" dt="2024-02-08T15:09:29.052" v="53"/>
            <ac:picMkLst>
              <pc:docMk/>
              <pc:sldMasterMk cId="0" sldId="2147483648"/>
              <pc:sldLayoutMk cId="0" sldId="2147483652"/>
              <ac:picMk id="5" creationId="{11969135-328F-72A6-839F-1CE6F2A567F1}"/>
            </ac:picMkLst>
          </pc:picChg>
          <pc:picChg chg="del">
            <ac:chgData name="GOMEZ, Paula" userId="c93cf399-3ed7-4230-9282-8831e3fe5ae7" providerId="ADAL" clId="{D76E7ADD-09D8-46E7-BE02-15EFB3B66A41}" dt="2024-02-08T15:09:27.993" v="52" actId="478"/>
            <ac:picMkLst>
              <pc:docMk/>
              <pc:sldMasterMk cId="0" sldId="2147483648"/>
              <pc:sldLayoutMk cId="0" sldId="2147483652"/>
              <ac:picMk id="79" creationId="{00000000-0000-0000-0000-000000000000}"/>
            </ac:picMkLst>
          </pc:picChg>
          <pc:picChg chg="del">
            <ac:chgData name="GOMEZ, Paula" userId="c93cf399-3ed7-4230-9282-8831e3fe5ae7" providerId="ADAL" clId="{D76E7ADD-09D8-46E7-BE02-15EFB3B66A41}" dt="2024-02-08T15:09:27.509" v="51" actId="478"/>
            <ac:picMkLst>
              <pc:docMk/>
              <pc:sldMasterMk cId="0" sldId="2147483648"/>
              <pc:sldLayoutMk cId="0" sldId="2147483652"/>
              <ac:picMk id="82" creationId="{00000000-0000-0000-0000-000000000000}"/>
            </ac:picMkLst>
          </pc:picChg>
        </pc:sldLayoutChg>
        <pc:sldLayoutChg chg="addSp delSp modSp mod">
          <pc:chgData name="GOMEZ, Paula" userId="c93cf399-3ed7-4230-9282-8831e3fe5ae7" providerId="ADAL" clId="{D76E7ADD-09D8-46E7-BE02-15EFB3B66A41}" dt="2024-02-08T15:09:35.460" v="56"/>
          <pc:sldLayoutMkLst>
            <pc:docMk/>
            <pc:sldMasterMk cId="0" sldId="2147483648"/>
            <pc:sldLayoutMk cId="0" sldId="2147483653"/>
          </pc:sldLayoutMkLst>
          <pc:picChg chg="add mod">
            <ac:chgData name="GOMEZ, Paula" userId="c93cf399-3ed7-4230-9282-8831e3fe5ae7" providerId="ADAL" clId="{D76E7ADD-09D8-46E7-BE02-15EFB3B66A41}" dt="2024-02-08T15:09:35.460" v="56"/>
            <ac:picMkLst>
              <pc:docMk/>
              <pc:sldMasterMk cId="0" sldId="2147483648"/>
              <pc:sldLayoutMk cId="0" sldId="2147483653"/>
              <ac:picMk id="5" creationId="{0CA8AF60-7A42-954C-387F-0C6E5E35CDBA}"/>
            </ac:picMkLst>
          </pc:picChg>
          <pc:picChg chg="del">
            <ac:chgData name="GOMEZ, Paula" userId="c93cf399-3ed7-4230-9282-8831e3fe5ae7" providerId="ADAL" clId="{D76E7ADD-09D8-46E7-BE02-15EFB3B66A41}" dt="2024-02-08T15:09:34.440" v="55" actId="478"/>
            <ac:picMkLst>
              <pc:docMk/>
              <pc:sldMasterMk cId="0" sldId="2147483648"/>
              <pc:sldLayoutMk cId="0" sldId="2147483653"/>
              <ac:picMk id="96" creationId="{00000000-0000-0000-0000-000000000000}"/>
            </ac:picMkLst>
          </pc:picChg>
          <pc:picChg chg="del">
            <ac:chgData name="GOMEZ, Paula" userId="c93cf399-3ed7-4230-9282-8831e3fe5ae7" providerId="ADAL" clId="{D76E7ADD-09D8-46E7-BE02-15EFB3B66A41}" dt="2024-02-08T15:09:33.973" v="54" actId="478"/>
            <ac:picMkLst>
              <pc:docMk/>
              <pc:sldMasterMk cId="0" sldId="2147483648"/>
              <pc:sldLayoutMk cId="0" sldId="2147483653"/>
              <ac:picMk id="98" creationId="{00000000-0000-0000-0000-000000000000}"/>
            </ac:picMkLst>
          </pc:picChg>
        </pc:sldLayoutChg>
        <pc:sldLayoutChg chg="addSp delSp modSp mod">
          <pc:chgData name="GOMEZ, Paula" userId="c93cf399-3ed7-4230-9282-8831e3fe5ae7" providerId="ADAL" clId="{D76E7ADD-09D8-46E7-BE02-15EFB3B66A41}" dt="2024-02-08T15:09:48.980" v="59"/>
          <pc:sldLayoutMkLst>
            <pc:docMk/>
            <pc:sldMasterMk cId="0" sldId="2147483648"/>
            <pc:sldLayoutMk cId="0" sldId="2147483657"/>
          </pc:sldLayoutMkLst>
          <pc:picChg chg="add mod">
            <ac:chgData name="GOMEZ, Paula" userId="c93cf399-3ed7-4230-9282-8831e3fe5ae7" providerId="ADAL" clId="{D76E7ADD-09D8-46E7-BE02-15EFB3B66A41}" dt="2024-02-08T15:09:48.980" v="59"/>
            <ac:picMkLst>
              <pc:docMk/>
              <pc:sldMasterMk cId="0" sldId="2147483648"/>
              <pc:sldLayoutMk cId="0" sldId="2147483657"/>
              <ac:picMk id="5" creationId="{C1BB2446-C718-425C-44C9-348839381C2E}"/>
            </ac:picMkLst>
          </pc:picChg>
          <pc:picChg chg="del">
            <ac:chgData name="GOMEZ, Paula" userId="c93cf399-3ed7-4230-9282-8831e3fe5ae7" providerId="ADAL" clId="{D76E7ADD-09D8-46E7-BE02-15EFB3B66A41}" dt="2024-02-08T15:09:48.047" v="58" actId="478"/>
            <ac:picMkLst>
              <pc:docMk/>
              <pc:sldMasterMk cId="0" sldId="2147483648"/>
              <pc:sldLayoutMk cId="0" sldId="2147483657"/>
              <ac:picMk id="175" creationId="{00000000-0000-0000-0000-000000000000}"/>
            </ac:picMkLst>
          </pc:picChg>
          <pc:picChg chg="del">
            <ac:chgData name="GOMEZ, Paula" userId="c93cf399-3ed7-4230-9282-8831e3fe5ae7" providerId="ADAL" clId="{D76E7ADD-09D8-46E7-BE02-15EFB3B66A41}" dt="2024-02-08T15:09:47.493" v="57" actId="478"/>
            <ac:picMkLst>
              <pc:docMk/>
              <pc:sldMasterMk cId="0" sldId="2147483648"/>
              <pc:sldLayoutMk cId="0" sldId="2147483657"/>
              <ac:picMk id="177" creationId="{00000000-0000-0000-0000-000000000000}"/>
            </ac:picMkLst>
          </pc:picChg>
        </pc:sldLayoutChg>
        <pc:sldLayoutChg chg="addSp delSp modSp mod">
          <pc:chgData name="GOMEZ, Paula" userId="c93cf399-3ed7-4230-9282-8831e3fe5ae7" providerId="ADAL" clId="{D76E7ADD-09D8-46E7-BE02-15EFB3B66A41}" dt="2024-02-08T15:09:57.199" v="62"/>
          <pc:sldLayoutMkLst>
            <pc:docMk/>
            <pc:sldMasterMk cId="0" sldId="2147483648"/>
            <pc:sldLayoutMk cId="0" sldId="2147483659"/>
          </pc:sldLayoutMkLst>
          <pc:picChg chg="add mod">
            <ac:chgData name="GOMEZ, Paula" userId="c93cf399-3ed7-4230-9282-8831e3fe5ae7" providerId="ADAL" clId="{D76E7ADD-09D8-46E7-BE02-15EFB3B66A41}" dt="2024-02-08T15:09:57.199" v="62"/>
            <ac:picMkLst>
              <pc:docMk/>
              <pc:sldMasterMk cId="0" sldId="2147483648"/>
              <pc:sldLayoutMk cId="0" sldId="2147483659"/>
              <ac:picMk id="5" creationId="{9974461C-6399-C206-7E58-BE99502E742B}"/>
            </ac:picMkLst>
          </pc:picChg>
          <pc:picChg chg="del">
            <ac:chgData name="GOMEZ, Paula" userId="c93cf399-3ed7-4230-9282-8831e3fe5ae7" providerId="ADAL" clId="{D76E7ADD-09D8-46E7-BE02-15EFB3B66A41}" dt="2024-02-08T15:09:56.147" v="61" actId="478"/>
            <ac:picMkLst>
              <pc:docMk/>
              <pc:sldMasterMk cId="0" sldId="2147483648"/>
              <pc:sldLayoutMk cId="0" sldId="2147483659"/>
              <ac:picMk id="202" creationId="{00000000-0000-0000-0000-000000000000}"/>
            </ac:picMkLst>
          </pc:picChg>
          <pc:picChg chg="del">
            <ac:chgData name="GOMEZ, Paula" userId="c93cf399-3ed7-4230-9282-8831e3fe5ae7" providerId="ADAL" clId="{D76E7ADD-09D8-46E7-BE02-15EFB3B66A41}" dt="2024-02-08T15:09:55.650" v="60" actId="478"/>
            <ac:picMkLst>
              <pc:docMk/>
              <pc:sldMasterMk cId="0" sldId="2147483648"/>
              <pc:sldLayoutMk cId="0" sldId="2147483659"/>
              <ac:picMk id="204" creationId="{00000000-0000-0000-0000-000000000000}"/>
            </ac:picMkLst>
          </pc:picChg>
        </pc:sldLayoutChg>
        <pc:sldLayoutChg chg="addSp delSp modSp mod">
          <pc:chgData name="GOMEZ, Paula" userId="c93cf399-3ed7-4230-9282-8831e3fe5ae7" providerId="ADAL" clId="{D76E7ADD-09D8-46E7-BE02-15EFB3B66A41}" dt="2024-02-08T15:10:05.556" v="65"/>
          <pc:sldLayoutMkLst>
            <pc:docMk/>
            <pc:sldMasterMk cId="0" sldId="2147483648"/>
            <pc:sldLayoutMk cId="0" sldId="2147483660"/>
          </pc:sldLayoutMkLst>
          <pc:picChg chg="add mod">
            <ac:chgData name="GOMEZ, Paula" userId="c93cf399-3ed7-4230-9282-8831e3fe5ae7" providerId="ADAL" clId="{D76E7ADD-09D8-46E7-BE02-15EFB3B66A41}" dt="2024-02-08T15:10:05.556" v="65"/>
            <ac:picMkLst>
              <pc:docMk/>
              <pc:sldMasterMk cId="0" sldId="2147483648"/>
              <pc:sldLayoutMk cId="0" sldId="2147483660"/>
              <ac:picMk id="3" creationId="{4BC11BCD-5FE7-B559-DDD6-BDCB4C632E4C}"/>
            </ac:picMkLst>
          </pc:picChg>
          <pc:picChg chg="del">
            <ac:chgData name="GOMEZ, Paula" userId="c93cf399-3ed7-4230-9282-8831e3fe5ae7" providerId="ADAL" clId="{D76E7ADD-09D8-46E7-BE02-15EFB3B66A41}" dt="2024-02-08T15:10:04.578" v="64" actId="478"/>
            <ac:picMkLst>
              <pc:docMk/>
              <pc:sldMasterMk cId="0" sldId="2147483648"/>
              <pc:sldLayoutMk cId="0" sldId="2147483660"/>
              <ac:picMk id="220" creationId="{00000000-0000-0000-0000-000000000000}"/>
            </ac:picMkLst>
          </pc:picChg>
          <pc:picChg chg="del">
            <ac:chgData name="GOMEZ, Paula" userId="c93cf399-3ed7-4230-9282-8831e3fe5ae7" providerId="ADAL" clId="{D76E7ADD-09D8-46E7-BE02-15EFB3B66A41}" dt="2024-02-08T15:10:04.086" v="63" actId="478"/>
            <ac:picMkLst>
              <pc:docMk/>
              <pc:sldMasterMk cId="0" sldId="2147483648"/>
              <pc:sldLayoutMk cId="0" sldId="2147483660"/>
              <ac:picMk id="222" creationId="{00000000-0000-0000-0000-000000000000}"/>
            </ac:picMkLst>
          </pc:picChg>
        </pc:sldLayoutChg>
        <pc:sldLayoutChg chg="addSp delSp modSp mod">
          <pc:chgData name="GOMEZ, Paula" userId="c93cf399-3ed7-4230-9282-8831e3fe5ae7" providerId="ADAL" clId="{D76E7ADD-09D8-46E7-BE02-15EFB3B66A41}" dt="2024-02-08T15:10:11.829" v="68"/>
          <pc:sldLayoutMkLst>
            <pc:docMk/>
            <pc:sldMasterMk cId="0" sldId="2147483648"/>
            <pc:sldLayoutMk cId="0" sldId="2147483661"/>
          </pc:sldLayoutMkLst>
          <pc:picChg chg="add mod">
            <ac:chgData name="GOMEZ, Paula" userId="c93cf399-3ed7-4230-9282-8831e3fe5ae7" providerId="ADAL" clId="{D76E7ADD-09D8-46E7-BE02-15EFB3B66A41}" dt="2024-02-08T15:10:11.829" v="68"/>
            <ac:picMkLst>
              <pc:docMk/>
              <pc:sldMasterMk cId="0" sldId="2147483648"/>
              <pc:sldLayoutMk cId="0" sldId="2147483661"/>
              <ac:picMk id="5" creationId="{1F875C07-2928-2517-BA15-855085385341}"/>
            </ac:picMkLst>
          </pc:picChg>
          <pc:picChg chg="del">
            <ac:chgData name="GOMEZ, Paula" userId="c93cf399-3ed7-4230-9282-8831e3fe5ae7" providerId="ADAL" clId="{D76E7ADD-09D8-46E7-BE02-15EFB3B66A41}" dt="2024-02-08T15:10:10.893" v="67" actId="478"/>
            <ac:picMkLst>
              <pc:docMk/>
              <pc:sldMasterMk cId="0" sldId="2147483648"/>
              <pc:sldLayoutMk cId="0" sldId="2147483661"/>
              <ac:picMk id="236" creationId="{00000000-0000-0000-0000-000000000000}"/>
            </ac:picMkLst>
          </pc:picChg>
          <pc:picChg chg="del">
            <ac:chgData name="GOMEZ, Paula" userId="c93cf399-3ed7-4230-9282-8831e3fe5ae7" providerId="ADAL" clId="{D76E7ADD-09D8-46E7-BE02-15EFB3B66A41}" dt="2024-02-08T15:10:10.413" v="66" actId="478"/>
            <ac:picMkLst>
              <pc:docMk/>
              <pc:sldMasterMk cId="0" sldId="2147483648"/>
              <pc:sldLayoutMk cId="0" sldId="2147483661"/>
              <ac:picMk id="238" creationId="{00000000-0000-0000-0000-000000000000}"/>
            </ac:picMkLst>
          </pc:picChg>
        </pc:sldLayoutChg>
        <pc:sldLayoutChg chg="addSp delSp modSp mod">
          <pc:chgData name="GOMEZ, Paula" userId="c93cf399-3ed7-4230-9282-8831e3fe5ae7" providerId="ADAL" clId="{D76E7ADD-09D8-46E7-BE02-15EFB3B66A41}" dt="2024-02-08T15:10:19.756" v="71"/>
          <pc:sldLayoutMkLst>
            <pc:docMk/>
            <pc:sldMasterMk cId="0" sldId="2147483648"/>
            <pc:sldLayoutMk cId="0" sldId="2147483663"/>
          </pc:sldLayoutMkLst>
          <pc:picChg chg="add mod">
            <ac:chgData name="GOMEZ, Paula" userId="c93cf399-3ed7-4230-9282-8831e3fe5ae7" providerId="ADAL" clId="{D76E7ADD-09D8-46E7-BE02-15EFB3B66A41}" dt="2024-02-08T15:10:19.756" v="71"/>
            <ac:picMkLst>
              <pc:docMk/>
              <pc:sldMasterMk cId="0" sldId="2147483648"/>
              <pc:sldLayoutMk cId="0" sldId="2147483663"/>
              <ac:picMk id="5" creationId="{E5C546CE-5BAC-A60C-3872-300EEA8CEC98}"/>
            </ac:picMkLst>
          </pc:picChg>
          <pc:picChg chg="del">
            <ac:chgData name="GOMEZ, Paula" userId="c93cf399-3ed7-4230-9282-8831e3fe5ae7" providerId="ADAL" clId="{D76E7ADD-09D8-46E7-BE02-15EFB3B66A41}" dt="2024-02-08T15:10:18.633" v="70" actId="478"/>
            <ac:picMkLst>
              <pc:docMk/>
              <pc:sldMasterMk cId="0" sldId="2147483648"/>
              <pc:sldLayoutMk cId="0" sldId="2147483663"/>
              <ac:picMk id="271" creationId="{00000000-0000-0000-0000-000000000000}"/>
            </ac:picMkLst>
          </pc:picChg>
          <pc:picChg chg="del">
            <ac:chgData name="GOMEZ, Paula" userId="c93cf399-3ed7-4230-9282-8831e3fe5ae7" providerId="ADAL" clId="{D76E7ADD-09D8-46E7-BE02-15EFB3B66A41}" dt="2024-02-08T15:10:18.174" v="69" actId="478"/>
            <ac:picMkLst>
              <pc:docMk/>
              <pc:sldMasterMk cId="0" sldId="2147483648"/>
              <pc:sldLayoutMk cId="0" sldId="2147483663"/>
              <ac:picMk id="273" creationId="{00000000-0000-0000-0000-000000000000}"/>
            </ac:picMkLst>
          </pc:picChg>
        </pc:sldLayoutChg>
        <pc:sldLayoutChg chg="addSp delSp modSp mod">
          <pc:chgData name="GOMEZ, Paula" userId="c93cf399-3ed7-4230-9282-8831e3fe5ae7" providerId="ADAL" clId="{D76E7ADD-09D8-46E7-BE02-15EFB3B66A41}" dt="2024-02-08T15:10:26.524" v="74"/>
          <pc:sldLayoutMkLst>
            <pc:docMk/>
            <pc:sldMasterMk cId="0" sldId="2147483648"/>
            <pc:sldLayoutMk cId="0" sldId="2147483664"/>
          </pc:sldLayoutMkLst>
          <pc:picChg chg="add mod">
            <ac:chgData name="GOMEZ, Paula" userId="c93cf399-3ed7-4230-9282-8831e3fe5ae7" providerId="ADAL" clId="{D76E7ADD-09D8-46E7-BE02-15EFB3B66A41}" dt="2024-02-08T15:10:26.524" v="74"/>
            <ac:picMkLst>
              <pc:docMk/>
              <pc:sldMasterMk cId="0" sldId="2147483648"/>
              <pc:sldLayoutMk cId="0" sldId="2147483664"/>
              <ac:picMk id="5" creationId="{2DAA29CA-86B8-4B0A-0EAF-4B9228DDE4EB}"/>
            </ac:picMkLst>
          </pc:picChg>
          <pc:picChg chg="del">
            <ac:chgData name="GOMEZ, Paula" userId="c93cf399-3ed7-4230-9282-8831e3fe5ae7" providerId="ADAL" clId="{D76E7ADD-09D8-46E7-BE02-15EFB3B66A41}" dt="2024-02-08T15:10:25.475" v="73" actId="478"/>
            <ac:picMkLst>
              <pc:docMk/>
              <pc:sldMasterMk cId="0" sldId="2147483648"/>
              <pc:sldLayoutMk cId="0" sldId="2147483664"/>
              <ac:picMk id="286" creationId="{00000000-0000-0000-0000-000000000000}"/>
            </ac:picMkLst>
          </pc:picChg>
          <pc:picChg chg="del">
            <ac:chgData name="GOMEZ, Paula" userId="c93cf399-3ed7-4230-9282-8831e3fe5ae7" providerId="ADAL" clId="{D76E7ADD-09D8-46E7-BE02-15EFB3B66A41}" dt="2024-02-08T15:10:24.898" v="72" actId="478"/>
            <ac:picMkLst>
              <pc:docMk/>
              <pc:sldMasterMk cId="0" sldId="2147483648"/>
              <pc:sldLayoutMk cId="0" sldId="2147483664"/>
              <ac:picMk id="288" creationId="{00000000-0000-0000-0000-000000000000}"/>
            </ac:picMkLst>
          </pc:picChg>
        </pc:sldLayoutChg>
        <pc:sldLayoutChg chg="addSp delSp modSp mod">
          <pc:chgData name="GOMEZ, Paula" userId="c93cf399-3ed7-4230-9282-8831e3fe5ae7" providerId="ADAL" clId="{D76E7ADD-09D8-46E7-BE02-15EFB3B66A41}" dt="2024-02-08T15:10:33.086" v="77"/>
          <pc:sldLayoutMkLst>
            <pc:docMk/>
            <pc:sldMasterMk cId="0" sldId="2147483648"/>
            <pc:sldLayoutMk cId="0" sldId="2147483665"/>
          </pc:sldLayoutMkLst>
          <pc:picChg chg="add mod">
            <ac:chgData name="GOMEZ, Paula" userId="c93cf399-3ed7-4230-9282-8831e3fe5ae7" providerId="ADAL" clId="{D76E7ADD-09D8-46E7-BE02-15EFB3B66A41}" dt="2024-02-08T15:10:33.086" v="77"/>
            <ac:picMkLst>
              <pc:docMk/>
              <pc:sldMasterMk cId="0" sldId="2147483648"/>
              <pc:sldLayoutMk cId="0" sldId="2147483665"/>
              <ac:picMk id="5" creationId="{5F08B62C-39B6-5D6F-85B3-B2F945DA7C52}"/>
            </ac:picMkLst>
          </pc:picChg>
          <pc:picChg chg="del">
            <ac:chgData name="GOMEZ, Paula" userId="c93cf399-3ed7-4230-9282-8831e3fe5ae7" providerId="ADAL" clId="{D76E7ADD-09D8-46E7-BE02-15EFB3B66A41}" dt="2024-02-08T15:10:32.123" v="76" actId="478"/>
            <ac:picMkLst>
              <pc:docMk/>
              <pc:sldMasterMk cId="0" sldId="2147483648"/>
              <pc:sldLayoutMk cId="0" sldId="2147483665"/>
              <ac:picMk id="302" creationId="{00000000-0000-0000-0000-000000000000}"/>
            </ac:picMkLst>
          </pc:picChg>
          <pc:picChg chg="del">
            <ac:chgData name="GOMEZ, Paula" userId="c93cf399-3ed7-4230-9282-8831e3fe5ae7" providerId="ADAL" clId="{D76E7ADD-09D8-46E7-BE02-15EFB3B66A41}" dt="2024-02-08T15:10:31.638" v="75" actId="478"/>
            <ac:picMkLst>
              <pc:docMk/>
              <pc:sldMasterMk cId="0" sldId="2147483648"/>
              <pc:sldLayoutMk cId="0" sldId="2147483665"/>
              <ac:picMk id="304" creationId="{00000000-0000-0000-0000-000000000000}"/>
            </ac:picMkLst>
          </pc:picChg>
        </pc:sldLayoutChg>
        <pc:sldLayoutChg chg="addSp delSp modSp mod">
          <pc:chgData name="GOMEZ, Paula" userId="c93cf399-3ed7-4230-9282-8831e3fe5ae7" providerId="ADAL" clId="{D76E7ADD-09D8-46E7-BE02-15EFB3B66A41}" dt="2024-02-08T15:10:40.982" v="80"/>
          <pc:sldLayoutMkLst>
            <pc:docMk/>
            <pc:sldMasterMk cId="0" sldId="2147483648"/>
            <pc:sldLayoutMk cId="0" sldId="2147483666"/>
          </pc:sldLayoutMkLst>
          <pc:picChg chg="add mod">
            <ac:chgData name="GOMEZ, Paula" userId="c93cf399-3ed7-4230-9282-8831e3fe5ae7" providerId="ADAL" clId="{D76E7ADD-09D8-46E7-BE02-15EFB3B66A41}" dt="2024-02-08T15:10:40.982" v="80"/>
            <ac:picMkLst>
              <pc:docMk/>
              <pc:sldMasterMk cId="0" sldId="2147483648"/>
              <pc:sldLayoutMk cId="0" sldId="2147483666"/>
              <ac:picMk id="3" creationId="{84CB42D5-D813-16EA-7877-E48842FFFD09}"/>
            </ac:picMkLst>
          </pc:picChg>
          <pc:picChg chg="del">
            <ac:chgData name="GOMEZ, Paula" userId="c93cf399-3ed7-4230-9282-8831e3fe5ae7" providerId="ADAL" clId="{D76E7ADD-09D8-46E7-BE02-15EFB3B66A41}" dt="2024-02-08T15:10:40.106" v="79" actId="478"/>
            <ac:picMkLst>
              <pc:docMk/>
              <pc:sldMasterMk cId="0" sldId="2147483648"/>
              <pc:sldLayoutMk cId="0" sldId="2147483666"/>
              <ac:picMk id="318" creationId="{00000000-0000-0000-0000-000000000000}"/>
            </ac:picMkLst>
          </pc:picChg>
          <pc:picChg chg="del">
            <ac:chgData name="GOMEZ, Paula" userId="c93cf399-3ed7-4230-9282-8831e3fe5ae7" providerId="ADAL" clId="{D76E7ADD-09D8-46E7-BE02-15EFB3B66A41}" dt="2024-02-08T15:10:39.649" v="78" actId="478"/>
            <ac:picMkLst>
              <pc:docMk/>
              <pc:sldMasterMk cId="0" sldId="2147483648"/>
              <pc:sldLayoutMk cId="0" sldId="2147483666"/>
              <ac:picMk id="320" creationId="{00000000-0000-0000-0000-000000000000}"/>
            </ac:picMkLst>
          </pc:picChg>
        </pc:sldLayoutChg>
        <pc:sldLayoutChg chg="addSp delSp modSp mod">
          <pc:chgData name="GOMEZ, Paula" userId="c93cf399-3ed7-4230-9282-8831e3fe5ae7" providerId="ADAL" clId="{D76E7ADD-09D8-46E7-BE02-15EFB3B66A41}" dt="2024-02-08T15:10:46.222" v="83"/>
          <pc:sldLayoutMkLst>
            <pc:docMk/>
            <pc:sldMasterMk cId="0" sldId="2147483648"/>
            <pc:sldLayoutMk cId="0" sldId="2147483667"/>
          </pc:sldLayoutMkLst>
          <pc:picChg chg="add mod">
            <ac:chgData name="GOMEZ, Paula" userId="c93cf399-3ed7-4230-9282-8831e3fe5ae7" providerId="ADAL" clId="{D76E7ADD-09D8-46E7-BE02-15EFB3B66A41}" dt="2024-02-08T15:10:46.222" v="83"/>
            <ac:picMkLst>
              <pc:docMk/>
              <pc:sldMasterMk cId="0" sldId="2147483648"/>
              <pc:sldLayoutMk cId="0" sldId="2147483667"/>
              <ac:picMk id="5" creationId="{8424DF62-486C-B866-4DC3-D999D66BD16A}"/>
            </ac:picMkLst>
          </pc:picChg>
          <pc:picChg chg="del">
            <ac:chgData name="GOMEZ, Paula" userId="c93cf399-3ed7-4230-9282-8831e3fe5ae7" providerId="ADAL" clId="{D76E7ADD-09D8-46E7-BE02-15EFB3B66A41}" dt="2024-02-08T15:10:45.233" v="82" actId="478"/>
            <ac:picMkLst>
              <pc:docMk/>
              <pc:sldMasterMk cId="0" sldId="2147483648"/>
              <pc:sldLayoutMk cId="0" sldId="2147483667"/>
              <ac:picMk id="333" creationId="{00000000-0000-0000-0000-000000000000}"/>
            </ac:picMkLst>
          </pc:picChg>
          <pc:picChg chg="del">
            <ac:chgData name="GOMEZ, Paula" userId="c93cf399-3ed7-4230-9282-8831e3fe5ae7" providerId="ADAL" clId="{D76E7ADD-09D8-46E7-BE02-15EFB3B66A41}" dt="2024-02-08T15:10:44.790" v="81" actId="478"/>
            <ac:picMkLst>
              <pc:docMk/>
              <pc:sldMasterMk cId="0" sldId="2147483648"/>
              <pc:sldLayoutMk cId="0" sldId="2147483667"/>
              <ac:picMk id="336" creationId="{00000000-0000-0000-0000-000000000000}"/>
            </ac:picMkLst>
          </pc:picChg>
        </pc:sldLayoutChg>
        <pc:sldLayoutChg chg="addSp delSp modSp mod">
          <pc:chgData name="GOMEZ, Paula" userId="c93cf399-3ed7-4230-9282-8831e3fe5ae7" providerId="ADAL" clId="{D76E7ADD-09D8-46E7-BE02-15EFB3B66A41}" dt="2024-02-08T15:10:51.869" v="86"/>
          <pc:sldLayoutMkLst>
            <pc:docMk/>
            <pc:sldMasterMk cId="0" sldId="2147483648"/>
            <pc:sldLayoutMk cId="0" sldId="2147483668"/>
          </pc:sldLayoutMkLst>
          <pc:picChg chg="add mod">
            <ac:chgData name="GOMEZ, Paula" userId="c93cf399-3ed7-4230-9282-8831e3fe5ae7" providerId="ADAL" clId="{D76E7ADD-09D8-46E7-BE02-15EFB3B66A41}" dt="2024-02-08T15:10:51.869" v="86"/>
            <ac:picMkLst>
              <pc:docMk/>
              <pc:sldMasterMk cId="0" sldId="2147483648"/>
              <pc:sldLayoutMk cId="0" sldId="2147483668"/>
              <ac:picMk id="5" creationId="{57885709-B70E-4ACC-AF98-9CEAC16294AE}"/>
            </ac:picMkLst>
          </pc:picChg>
          <pc:picChg chg="del">
            <ac:chgData name="GOMEZ, Paula" userId="c93cf399-3ed7-4230-9282-8831e3fe5ae7" providerId="ADAL" clId="{D76E7ADD-09D8-46E7-BE02-15EFB3B66A41}" dt="2024-02-08T15:10:50.867" v="85" actId="478"/>
            <ac:picMkLst>
              <pc:docMk/>
              <pc:sldMasterMk cId="0" sldId="2147483648"/>
              <pc:sldLayoutMk cId="0" sldId="2147483668"/>
              <ac:picMk id="348" creationId="{00000000-0000-0000-0000-000000000000}"/>
            </ac:picMkLst>
          </pc:picChg>
          <pc:picChg chg="del">
            <ac:chgData name="GOMEZ, Paula" userId="c93cf399-3ed7-4230-9282-8831e3fe5ae7" providerId="ADAL" clId="{D76E7ADD-09D8-46E7-BE02-15EFB3B66A41}" dt="2024-02-08T15:10:50.381" v="84" actId="478"/>
            <ac:picMkLst>
              <pc:docMk/>
              <pc:sldMasterMk cId="0" sldId="2147483648"/>
              <pc:sldLayoutMk cId="0" sldId="2147483668"/>
              <ac:picMk id="351" creationId="{00000000-0000-0000-0000-000000000000}"/>
            </ac:picMkLst>
          </pc:picChg>
        </pc:sldLayoutChg>
        <pc:sldLayoutChg chg="addSp delSp modSp mod">
          <pc:chgData name="GOMEZ, Paula" userId="c93cf399-3ed7-4230-9282-8831e3fe5ae7" providerId="ADAL" clId="{D76E7ADD-09D8-46E7-BE02-15EFB3B66A41}" dt="2024-02-08T15:10:59.645" v="89"/>
          <pc:sldLayoutMkLst>
            <pc:docMk/>
            <pc:sldMasterMk cId="0" sldId="2147483648"/>
            <pc:sldLayoutMk cId="0" sldId="2147483669"/>
          </pc:sldLayoutMkLst>
          <pc:picChg chg="add mod">
            <ac:chgData name="GOMEZ, Paula" userId="c93cf399-3ed7-4230-9282-8831e3fe5ae7" providerId="ADAL" clId="{D76E7ADD-09D8-46E7-BE02-15EFB3B66A41}" dt="2024-02-08T15:10:59.645" v="89"/>
            <ac:picMkLst>
              <pc:docMk/>
              <pc:sldMasterMk cId="0" sldId="2147483648"/>
              <pc:sldLayoutMk cId="0" sldId="2147483669"/>
              <ac:picMk id="5" creationId="{C2582B64-6E69-5BBB-7774-C306F1D4EF2A}"/>
            </ac:picMkLst>
          </pc:picChg>
          <pc:picChg chg="del">
            <ac:chgData name="GOMEZ, Paula" userId="c93cf399-3ed7-4230-9282-8831e3fe5ae7" providerId="ADAL" clId="{D76E7ADD-09D8-46E7-BE02-15EFB3B66A41}" dt="2024-02-08T15:10:58.642" v="88" actId="478"/>
            <ac:picMkLst>
              <pc:docMk/>
              <pc:sldMasterMk cId="0" sldId="2147483648"/>
              <pc:sldLayoutMk cId="0" sldId="2147483669"/>
              <ac:picMk id="364" creationId="{00000000-0000-0000-0000-000000000000}"/>
            </ac:picMkLst>
          </pc:picChg>
          <pc:picChg chg="del">
            <ac:chgData name="GOMEZ, Paula" userId="c93cf399-3ed7-4230-9282-8831e3fe5ae7" providerId="ADAL" clId="{D76E7ADD-09D8-46E7-BE02-15EFB3B66A41}" dt="2024-02-08T15:10:58.066" v="87" actId="478"/>
            <ac:picMkLst>
              <pc:docMk/>
              <pc:sldMasterMk cId="0" sldId="2147483648"/>
              <pc:sldLayoutMk cId="0" sldId="2147483669"/>
              <ac:picMk id="367" creationId="{00000000-0000-0000-0000-000000000000}"/>
            </ac:picMkLst>
          </pc:picChg>
        </pc:sldLayoutChg>
        <pc:sldLayoutChg chg="addSp delSp modSp mod">
          <pc:chgData name="GOMEZ, Paula" userId="c93cf399-3ed7-4230-9282-8831e3fe5ae7" providerId="ADAL" clId="{D76E7ADD-09D8-46E7-BE02-15EFB3B66A41}" dt="2024-02-08T15:11:05.550" v="92"/>
          <pc:sldLayoutMkLst>
            <pc:docMk/>
            <pc:sldMasterMk cId="0" sldId="2147483648"/>
            <pc:sldLayoutMk cId="0" sldId="2147483670"/>
          </pc:sldLayoutMkLst>
          <pc:picChg chg="add mod">
            <ac:chgData name="GOMEZ, Paula" userId="c93cf399-3ed7-4230-9282-8831e3fe5ae7" providerId="ADAL" clId="{D76E7ADD-09D8-46E7-BE02-15EFB3B66A41}" dt="2024-02-08T15:11:05.550" v="92"/>
            <ac:picMkLst>
              <pc:docMk/>
              <pc:sldMasterMk cId="0" sldId="2147483648"/>
              <pc:sldLayoutMk cId="0" sldId="2147483670"/>
              <ac:picMk id="4" creationId="{BD1FB437-ACDB-56C5-EEC4-BA039A5EE02F}"/>
            </ac:picMkLst>
          </pc:picChg>
          <pc:picChg chg="del">
            <ac:chgData name="GOMEZ, Paula" userId="c93cf399-3ed7-4230-9282-8831e3fe5ae7" providerId="ADAL" clId="{D76E7ADD-09D8-46E7-BE02-15EFB3B66A41}" dt="2024-02-08T15:11:04.558" v="91" actId="478"/>
            <ac:picMkLst>
              <pc:docMk/>
              <pc:sldMasterMk cId="0" sldId="2147483648"/>
              <pc:sldLayoutMk cId="0" sldId="2147483670"/>
              <ac:picMk id="380" creationId="{00000000-0000-0000-0000-000000000000}"/>
            </ac:picMkLst>
          </pc:picChg>
          <pc:picChg chg="del">
            <ac:chgData name="GOMEZ, Paula" userId="c93cf399-3ed7-4230-9282-8831e3fe5ae7" providerId="ADAL" clId="{D76E7ADD-09D8-46E7-BE02-15EFB3B66A41}" dt="2024-02-08T15:11:04.078" v="90" actId="478"/>
            <ac:picMkLst>
              <pc:docMk/>
              <pc:sldMasterMk cId="0" sldId="2147483648"/>
              <pc:sldLayoutMk cId="0" sldId="2147483670"/>
              <ac:picMk id="383" creationId="{00000000-0000-0000-0000-000000000000}"/>
            </ac:picMkLst>
          </pc:picChg>
        </pc:sldLayoutChg>
        <pc:sldLayoutChg chg="addSp delSp modSp mod">
          <pc:chgData name="GOMEZ, Paula" userId="c93cf399-3ed7-4230-9282-8831e3fe5ae7" providerId="ADAL" clId="{D76E7ADD-09D8-46E7-BE02-15EFB3B66A41}" dt="2024-02-08T15:11:11.150" v="95"/>
          <pc:sldLayoutMkLst>
            <pc:docMk/>
            <pc:sldMasterMk cId="0" sldId="2147483648"/>
            <pc:sldLayoutMk cId="0" sldId="2147483671"/>
          </pc:sldLayoutMkLst>
          <pc:picChg chg="add mod">
            <ac:chgData name="GOMEZ, Paula" userId="c93cf399-3ed7-4230-9282-8831e3fe5ae7" providerId="ADAL" clId="{D76E7ADD-09D8-46E7-BE02-15EFB3B66A41}" dt="2024-02-08T15:11:11.150" v="95"/>
            <ac:picMkLst>
              <pc:docMk/>
              <pc:sldMasterMk cId="0" sldId="2147483648"/>
              <pc:sldLayoutMk cId="0" sldId="2147483671"/>
              <ac:picMk id="5" creationId="{A059F855-DD16-994B-7A7E-054114B1DA7C}"/>
            </ac:picMkLst>
          </pc:picChg>
          <pc:picChg chg="del">
            <ac:chgData name="GOMEZ, Paula" userId="c93cf399-3ed7-4230-9282-8831e3fe5ae7" providerId="ADAL" clId="{D76E7ADD-09D8-46E7-BE02-15EFB3B66A41}" dt="2024-02-08T15:11:10.110" v="94" actId="478"/>
            <ac:picMkLst>
              <pc:docMk/>
              <pc:sldMasterMk cId="0" sldId="2147483648"/>
              <pc:sldLayoutMk cId="0" sldId="2147483671"/>
              <ac:picMk id="396" creationId="{00000000-0000-0000-0000-000000000000}"/>
            </ac:picMkLst>
          </pc:picChg>
          <pc:picChg chg="del">
            <ac:chgData name="GOMEZ, Paula" userId="c93cf399-3ed7-4230-9282-8831e3fe5ae7" providerId="ADAL" clId="{D76E7ADD-09D8-46E7-BE02-15EFB3B66A41}" dt="2024-02-08T15:11:09.638" v="93" actId="478"/>
            <ac:picMkLst>
              <pc:docMk/>
              <pc:sldMasterMk cId="0" sldId="2147483648"/>
              <pc:sldLayoutMk cId="0" sldId="2147483671"/>
              <ac:picMk id="399" creationId="{00000000-0000-0000-0000-000000000000}"/>
            </ac:picMkLst>
          </pc:picChg>
        </pc:sldLayoutChg>
        <pc:sldLayoutChg chg="addSp delSp modSp mod">
          <pc:chgData name="GOMEZ, Paula" userId="c93cf399-3ed7-4230-9282-8831e3fe5ae7" providerId="ADAL" clId="{D76E7ADD-09D8-46E7-BE02-15EFB3B66A41}" dt="2024-02-08T15:11:17.229" v="98"/>
          <pc:sldLayoutMkLst>
            <pc:docMk/>
            <pc:sldMasterMk cId="0" sldId="2147483648"/>
            <pc:sldLayoutMk cId="0" sldId="2147483672"/>
          </pc:sldLayoutMkLst>
          <pc:picChg chg="add mod">
            <ac:chgData name="GOMEZ, Paula" userId="c93cf399-3ed7-4230-9282-8831e3fe5ae7" providerId="ADAL" clId="{D76E7ADD-09D8-46E7-BE02-15EFB3B66A41}" dt="2024-02-08T15:11:17.229" v="98"/>
            <ac:picMkLst>
              <pc:docMk/>
              <pc:sldMasterMk cId="0" sldId="2147483648"/>
              <pc:sldLayoutMk cId="0" sldId="2147483672"/>
              <ac:picMk id="5" creationId="{18267FFA-DCC5-D2CB-3FFD-6AFC800651C7}"/>
            </ac:picMkLst>
          </pc:picChg>
          <pc:picChg chg="del">
            <ac:chgData name="GOMEZ, Paula" userId="c93cf399-3ed7-4230-9282-8831e3fe5ae7" providerId="ADAL" clId="{D76E7ADD-09D8-46E7-BE02-15EFB3B66A41}" dt="2024-02-08T15:11:16.180" v="97" actId="478"/>
            <ac:picMkLst>
              <pc:docMk/>
              <pc:sldMasterMk cId="0" sldId="2147483648"/>
              <pc:sldLayoutMk cId="0" sldId="2147483672"/>
              <ac:picMk id="415" creationId="{00000000-0000-0000-0000-000000000000}"/>
            </ac:picMkLst>
          </pc:picChg>
          <pc:picChg chg="del">
            <ac:chgData name="GOMEZ, Paula" userId="c93cf399-3ed7-4230-9282-8831e3fe5ae7" providerId="ADAL" clId="{D76E7ADD-09D8-46E7-BE02-15EFB3B66A41}" dt="2024-02-08T15:11:15.606" v="96" actId="478"/>
            <ac:picMkLst>
              <pc:docMk/>
              <pc:sldMasterMk cId="0" sldId="2147483648"/>
              <pc:sldLayoutMk cId="0" sldId="2147483672"/>
              <ac:picMk id="418" creationId="{00000000-0000-0000-0000-000000000000}"/>
            </ac:picMkLst>
          </pc:picChg>
        </pc:sldLayoutChg>
        <pc:sldLayoutChg chg="addSp delSp modSp mod">
          <pc:chgData name="GOMEZ, Paula" userId="c93cf399-3ed7-4230-9282-8831e3fe5ae7" providerId="ADAL" clId="{D76E7ADD-09D8-46E7-BE02-15EFB3B66A41}" dt="2024-02-08T15:11:28.390" v="101"/>
          <pc:sldLayoutMkLst>
            <pc:docMk/>
            <pc:sldMasterMk cId="0" sldId="2147483648"/>
            <pc:sldLayoutMk cId="0" sldId="2147483675"/>
          </pc:sldLayoutMkLst>
          <pc:picChg chg="add mod">
            <ac:chgData name="GOMEZ, Paula" userId="c93cf399-3ed7-4230-9282-8831e3fe5ae7" providerId="ADAL" clId="{D76E7ADD-09D8-46E7-BE02-15EFB3B66A41}" dt="2024-02-08T15:11:28.390" v="101"/>
            <ac:picMkLst>
              <pc:docMk/>
              <pc:sldMasterMk cId="0" sldId="2147483648"/>
              <pc:sldLayoutMk cId="0" sldId="2147483675"/>
              <ac:picMk id="5" creationId="{3A4D86A3-F791-B5F8-F7AA-1E149BB9C23A}"/>
            </ac:picMkLst>
          </pc:picChg>
          <pc:picChg chg="del">
            <ac:chgData name="GOMEZ, Paula" userId="c93cf399-3ed7-4230-9282-8831e3fe5ae7" providerId="ADAL" clId="{D76E7ADD-09D8-46E7-BE02-15EFB3B66A41}" dt="2024-02-08T15:11:27.371" v="100" actId="478"/>
            <ac:picMkLst>
              <pc:docMk/>
              <pc:sldMasterMk cId="0" sldId="2147483648"/>
              <pc:sldLayoutMk cId="0" sldId="2147483675"/>
              <ac:picMk id="459" creationId="{00000000-0000-0000-0000-000000000000}"/>
            </ac:picMkLst>
          </pc:picChg>
          <pc:picChg chg="del">
            <ac:chgData name="GOMEZ, Paula" userId="c93cf399-3ed7-4230-9282-8831e3fe5ae7" providerId="ADAL" clId="{D76E7ADD-09D8-46E7-BE02-15EFB3B66A41}" dt="2024-02-08T15:11:26.854" v="99" actId="478"/>
            <ac:picMkLst>
              <pc:docMk/>
              <pc:sldMasterMk cId="0" sldId="2147483648"/>
              <pc:sldLayoutMk cId="0" sldId="2147483675"/>
              <ac:picMk id="462" creationId="{00000000-0000-0000-0000-000000000000}"/>
            </ac:picMkLst>
          </pc:picChg>
        </pc:sldLayoutChg>
        <pc:sldLayoutChg chg="addSp delSp modSp mod">
          <pc:chgData name="GOMEZ, Paula" userId="c93cf399-3ed7-4230-9282-8831e3fe5ae7" providerId="ADAL" clId="{D76E7ADD-09D8-46E7-BE02-15EFB3B66A41}" dt="2024-02-08T15:11:34.262" v="104"/>
          <pc:sldLayoutMkLst>
            <pc:docMk/>
            <pc:sldMasterMk cId="0" sldId="2147483648"/>
            <pc:sldLayoutMk cId="0" sldId="2147483676"/>
          </pc:sldLayoutMkLst>
          <pc:picChg chg="add mod">
            <ac:chgData name="GOMEZ, Paula" userId="c93cf399-3ed7-4230-9282-8831e3fe5ae7" providerId="ADAL" clId="{D76E7ADD-09D8-46E7-BE02-15EFB3B66A41}" dt="2024-02-08T15:11:34.262" v="104"/>
            <ac:picMkLst>
              <pc:docMk/>
              <pc:sldMasterMk cId="0" sldId="2147483648"/>
              <pc:sldLayoutMk cId="0" sldId="2147483676"/>
              <ac:picMk id="5" creationId="{A0E8EBB5-34AC-40F5-D341-F3BB85F16BAF}"/>
            </ac:picMkLst>
          </pc:picChg>
          <pc:picChg chg="del">
            <ac:chgData name="GOMEZ, Paula" userId="c93cf399-3ed7-4230-9282-8831e3fe5ae7" providerId="ADAL" clId="{D76E7ADD-09D8-46E7-BE02-15EFB3B66A41}" dt="2024-02-08T15:11:33.307" v="103" actId="478"/>
            <ac:picMkLst>
              <pc:docMk/>
              <pc:sldMasterMk cId="0" sldId="2147483648"/>
              <pc:sldLayoutMk cId="0" sldId="2147483676"/>
              <ac:picMk id="474" creationId="{00000000-0000-0000-0000-000000000000}"/>
            </ac:picMkLst>
          </pc:picChg>
          <pc:picChg chg="del">
            <ac:chgData name="GOMEZ, Paula" userId="c93cf399-3ed7-4230-9282-8831e3fe5ae7" providerId="ADAL" clId="{D76E7ADD-09D8-46E7-BE02-15EFB3B66A41}" dt="2024-02-08T15:11:32.742" v="102" actId="478"/>
            <ac:picMkLst>
              <pc:docMk/>
              <pc:sldMasterMk cId="0" sldId="2147483648"/>
              <pc:sldLayoutMk cId="0" sldId="2147483676"/>
              <ac:picMk id="477" creationId="{00000000-0000-0000-0000-000000000000}"/>
            </ac:picMkLst>
          </pc:picChg>
        </pc:sldLayoutChg>
        <pc:sldLayoutChg chg="addSp delSp modSp mod">
          <pc:chgData name="GOMEZ, Paula" userId="c93cf399-3ed7-4230-9282-8831e3fe5ae7" providerId="ADAL" clId="{D76E7ADD-09D8-46E7-BE02-15EFB3B66A41}" dt="2024-02-08T15:11:41.557" v="107"/>
          <pc:sldLayoutMkLst>
            <pc:docMk/>
            <pc:sldMasterMk cId="0" sldId="2147483648"/>
            <pc:sldLayoutMk cId="0" sldId="2147483681"/>
          </pc:sldLayoutMkLst>
          <pc:picChg chg="add mod">
            <ac:chgData name="GOMEZ, Paula" userId="c93cf399-3ed7-4230-9282-8831e3fe5ae7" providerId="ADAL" clId="{D76E7ADD-09D8-46E7-BE02-15EFB3B66A41}" dt="2024-02-08T15:11:41.557" v="107"/>
            <ac:picMkLst>
              <pc:docMk/>
              <pc:sldMasterMk cId="0" sldId="2147483648"/>
              <pc:sldLayoutMk cId="0" sldId="2147483681"/>
              <ac:picMk id="5" creationId="{1F2F4568-B375-5874-0291-7A391839F7B4}"/>
            </ac:picMkLst>
          </pc:picChg>
          <pc:picChg chg="del">
            <ac:chgData name="GOMEZ, Paula" userId="c93cf399-3ed7-4230-9282-8831e3fe5ae7" providerId="ADAL" clId="{D76E7ADD-09D8-46E7-BE02-15EFB3B66A41}" dt="2024-02-08T15:11:40.615" v="106" actId="478"/>
            <ac:picMkLst>
              <pc:docMk/>
              <pc:sldMasterMk cId="0" sldId="2147483648"/>
              <pc:sldLayoutMk cId="0" sldId="2147483681"/>
              <ac:picMk id="544" creationId="{00000000-0000-0000-0000-000000000000}"/>
            </ac:picMkLst>
          </pc:picChg>
          <pc:picChg chg="del">
            <ac:chgData name="GOMEZ, Paula" userId="c93cf399-3ed7-4230-9282-8831e3fe5ae7" providerId="ADAL" clId="{D76E7ADD-09D8-46E7-BE02-15EFB3B66A41}" dt="2024-02-08T15:11:40.092" v="105" actId="478"/>
            <ac:picMkLst>
              <pc:docMk/>
              <pc:sldMasterMk cId="0" sldId="2147483648"/>
              <pc:sldLayoutMk cId="0" sldId="2147483681"/>
              <ac:picMk id="546" creationId="{00000000-0000-0000-0000-000000000000}"/>
            </ac:picMkLst>
          </pc:picChg>
        </pc:sldLayoutChg>
      </pc:sldMasterChg>
      <pc:sldMasterChg chg="del delSldLayout">
        <pc:chgData name="GOMEZ, Paula" userId="c93cf399-3ed7-4230-9282-8831e3fe5ae7" providerId="ADAL" clId="{D76E7ADD-09D8-46E7-BE02-15EFB3B66A41}" dt="2024-02-08T15:11:50.062" v="119" actId="2696"/>
        <pc:sldMasterMkLst>
          <pc:docMk/>
          <pc:sldMasterMk cId="1533177493" sldId="2147483781"/>
        </pc:sldMasterMkLst>
        <pc:sldLayoutChg chg="del">
          <pc:chgData name="GOMEZ, Paula" userId="c93cf399-3ed7-4230-9282-8831e3fe5ae7" providerId="ADAL" clId="{D76E7ADD-09D8-46E7-BE02-15EFB3B66A41}" dt="2024-02-08T15:11:50.041" v="108" actId="2696"/>
          <pc:sldLayoutMkLst>
            <pc:docMk/>
            <pc:sldMasterMk cId="1533177493" sldId="2147483781"/>
            <pc:sldLayoutMk cId="1828371406" sldId="2147483782"/>
          </pc:sldLayoutMkLst>
        </pc:sldLayoutChg>
        <pc:sldLayoutChg chg="del">
          <pc:chgData name="GOMEZ, Paula" userId="c93cf399-3ed7-4230-9282-8831e3fe5ae7" providerId="ADAL" clId="{D76E7ADD-09D8-46E7-BE02-15EFB3B66A41}" dt="2024-02-08T15:11:50.043" v="109" actId="2696"/>
          <pc:sldLayoutMkLst>
            <pc:docMk/>
            <pc:sldMasterMk cId="1533177493" sldId="2147483781"/>
            <pc:sldLayoutMk cId="978302285" sldId="2147483783"/>
          </pc:sldLayoutMkLst>
        </pc:sldLayoutChg>
        <pc:sldLayoutChg chg="del">
          <pc:chgData name="GOMEZ, Paula" userId="c93cf399-3ed7-4230-9282-8831e3fe5ae7" providerId="ADAL" clId="{D76E7ADD-09D8-46E7-BE02-15EFB3B66A41}" dt="2024-02-08T15:11:50.049" v="111" actId="2696"/>
          <pc:sldLayoutMkLst>
            <pc:docMk/>
            <pc:sldMasterMk cId="1533177493" sldId="2147483781"/>
            <pc:sldLayoutMk cId="238172258" sldId="2147483784"/>
          </pc:sldLayoutMkLst>
        </pc:sldLayoutChg>
        <pc:sldLayoutChg chg="del">
          <pc:chgData name="GOMEZ, Paula" userId="c93cf399-3ed7-4230-9282-8831e3fe5ae7" providerId="ADAL" clId="{D76E7ADD-09D8-46E7-BE02-15EFB3B66A41}" dt="2024-02-08T15:11:50.051" v="112" actId="2696"/>
          <pc:sldLayoutMkLst>
            <pc:docMk/>
            <pc:sldMasterMk cId="1533177493" sldId="2147483781"/>
            <pc:sldLayoutMk cId="1249561604" sldId="2147483785"/>
          </pc:sldLayoutMkLst>
        </pc:sldLayoutChg>
        <pc:sldLayoutChg chg="del">
          <pc:chgData name="GOMEZ, Paula" userId="c93cf399-3ed7-4230-9282-8831e3fe5ae7" providerId="ADAL" clId="{D76E7ADD-09D8-46E7-BE02-15EFB3B66A41}" dt="2024-02-08T15:11:50.053" v="113" actId="2696"/>
          <pc:sldLayoutMkLst>
            <pc:docMk/>
            <pc:sldMasterMk cId="1533177493" sldId="2147483781"/>
            <pc:sldLayoutMk cId="3274238434" sldId="2147483786"/>
          </pc:sldLayoutMkLst>
        </pc:sldLayoutChg>
        <pc:sldLayoutChg chg="del">
          <pc:chgData name="GOMEZ, Paula" userId="c93cf399-3ed7-4230-9282-8831e3fe5ae7" providerId="ADAL" clId="{D76E7ADD-09D8-46E7-BE02-15EFB3B66A41}" dt="2024-02-08T15:11:50.054" v="114" actId="2696"/>
          <pc:sldLayoutMkLst>
            <pc:docMk/>
            <pc:sldMasterMk cId="1533177493" sldId="2147483781"/>
            <pc:sldLayoutMk cId="1709348663" sldId="2147483787"/>
          </pc:sldLayoutMkLst>
        </pc:sldLayoutChg>
        <pc:sldLayoutChg chg="del">
          <pc:chgData name="GOMEZ, Paula" userId="c93cf399-3ed7-4230-9282-8831e3fe5ae7" providerId="ADAL" clId="{D76E7ADD-09D8-46E7-BE02-15EFB3B66A41}" dt="2024-02-08T15:11:50.055" v="115" actId="2696"/>
          <pc:sldLayoutMkLst>
            <pc:docMk/>
            <pc:sldMasterMk cId="1533177493" sldId="2147483781"/>
            <pc:sldLayoutMk cId="1829951430" sldId="2147483788"/>
          </pc:sldLayoutMkLst>
        </pc:sldLayoutChg>
        <pc:sldLayoutChg chg="del">
          <pc:chgData name="GOMEZ, Paula" userId="c93cf399-3ed7-4230-9282-8831e3fe5ae7" providerId="ADAL" clId="{D76E7ADD-09D8-46E7-BE02-15EFB3B66A41}" dt="2024-02-08T15:11:50.056" v="116" actId="2696"/>
          <pc:sldLayoutMkLst>
            <pc:docMk/>
            <pc:sldMasterMk cId="1533177493" sldId="2147483781"/>
            <pc:sldLayoutMk cId="1688008712" sldId="2147483789"/>
          </pc:sldLayoutMkLst>
        </pc:sldLayoutChg>
        <pc:sldLayoutChg chg="del">
          <pc:chgData name="GOMEZ, Paula" userId="c93cf399-3ed7-4230-9282-8831e3fe5ae7" providerId="ADAL" clId="{D76E7ADD-09D8-46E7-BE02-15EFB3B66A41}" dt="2024-02-08T15:11:50.058" v="117" actId="2696"/>
          <pc:sldLayoutMkLst>
            <pc:docMk/>
            <pc:sldMasterMk cId="1533177493" sldId="2147483781"/>
            <pc:sldLayoutMk cId="320231954" sldId="2147483790"/>
          </pc:sldLayoutMkLst>
        </pc:sldLayoutChg>
        <pc:sldLayoutChg chg="del">
          <pc:chgData name="GOMEZ, Paula" userId="c93cf399-3ed7-4230-9282-8831e3fe5ae7" providerId="ADAL" clId="{D76E7ADD-09D8-46E7-BE02-15EFB3B66A41}" dt="2024-02-08T15:11:50.059" v="118" actId="2696"/>
          <pc:sldLayoutMkLst>
            <pc:docMk/>
            <pc:sldMasterMk cId="1533177493" sldId="2147483781"/>
            <pc:sldLayoutMk cId="466926821" sldId="2147483791"/>
          </pc:sldLayoutMkLst>
        </pc:sldLayoutChg>
        <pc:sldLayoutChg chg="del">
          <pc:chgData name="GOMEZ, Paula" userId="c93cf399-3ed7-4230-9282-8831e3fe5ae7" providerId="ADAL" clId="{D76E7ADD-09D8-46E7-BE02-15EFB3B66A41}" dt="2024-02-08T15:11:50.046" v="110" actId="2696"/>
          <pc:sldLayoutMkLst>
            <pc:docMk/>
            <pc:sldMasterMk cId="1533177493" sldId="2147483781"/>
            <pc:sldLayoutMk cId="2262953768" sldId="2147483792"/>
          </pc:sldLayoutMkLst>
        </pc:sldLayoutChg>
      </pc:sldMasterChg>
    </pc:docChg>
  </pc:docChgLst>
  <pc:docChgLst>
    <pc:chgData name="EZZINE, Hind" userId="S::ezzineh@who.int::edcab00f-6318-46e5-a4a9-188b01ee222f" providerId="AD" clId="Web-{EF94D78D-576D-1EE5-3331-DB7C39A39C87}"/>
    <pc:docChg chg="modSld">
      <pc:chgData name="EZZINE, Hind" userId="S::ezzineh@who.int::edcab00f-6318-46e5-a4a9-188b01ee222f" providerId="AD" clId="Web-{EF94D78D-576D-1EE5-3331-DB7C39A39C87}" dt="2024-03-23T17:52:28.381" v="165" actId="20577"/>
      <pc:docMkLst>
        <pc:docMk/>
      </pc:docMkLst>
      <pc:sldChg chg="modSp">
        <pc:chgData name="EZZINE, Hind" userId="S::ezzineh@who.int::edcab00f-6318-46e5-a4a9-188b01ee222f" providerId="AD" clId="Web-{EF94D78D-576D-1EE5-3331-DB7C39A39C87}" dt="2024-03-23T10:41:10.414" v="0" actId="14100"/>
        <pc:sldMkLst>
          <pc:docMk/>
          <pc:sldMk cId="0" sldId="257"/>
        </pc:sldMkLst>
        <pc:spChg chg="mod">
          <ac:chgData name="EZZINE, Hind" userId="S::ezzineh@who.int::edcab00f-6318-46e5-a4a9-188b01ee222f" providerId="AD" clId="Web-{EF94D78D-576D-1EE5-3331-DB7C39A39C87}" dt="2024-03-23T10:41:10.414" v="0" actId="14100"/>
          <ac:spMkLst>
            <pc:docMk/>
            <pc:sldMk cId="0" sldId="257"/>
            <ac:spMk id="569" creationId="{00000000-0000-0000-0000-000000000000}"/>
          </ac:spMkLst>
        </pc:spChg>
      </pc:sldChg>
      <pc:sldChg chg="modSp">
        <pc:chgData name="EZZINE, Hind" userId="S::ezzineh@who.int::edcab00f-6318-46e5-a4a9-188b01ee222f" providerId="AD" clId="Web-{EF94D78D-576D-1EE5-3331-DB7C39A39C87}" dt="2024-03-23T10:41:21.242" v="1"/>
        <pc:sldMkLst>
          <pc:docMk/>
          <pc:sldMk cId="0" sldId="299"/>
        </pc:sldMkLst>
        <pc:spChg chg="mod">
          <ac:chgData name="EZZINE, Hind" userId="S::ezzineh@who.int::edcab00f-6318-46e5-a4a9-188b01ee222f" providerId="AD" clId="Web-{EF94D78D-576D-1EE5-3331-DB7C39A39C87}" dt="2024-03-23T10:41:21.242" v="1"/>
          <ac:spMkLst>
            <pc:docMk/>
            <pc:sldMk cId="0" sldId="299"/>
            <ac:spMk id="1042" creationId="{00000000-0000-0000-0000-000000000000}"/>
          </ac:spMkLst>
        </pc:spChg>
      </pc:sldChg>
      <pc:sldChg chg="modSp">
        <pc:chgData name="EZZINE, Hind" userId="S::ezzineh@who.int::edcab00f-6318-46e5-a4a9-188b01ee222f" providerId="AD" clId="Web-{EF94D78D-576D-1EE5-3331-DB7C39A39C87}" dt="2024-03-23T10:41:36.384" v="2" actId="14100"/>
        <pc:sldMkLst>
          <pc:docMk/>
          <pc:sldMk cId="0" sldId="300"/>
        </pc:sldMkLst>
        <pc:spChg chg="mod">
          <ac:chgData name="EZZINE, Hind" userId="S::ezzineh@who.int::edcab00f-6318-46e5-a4a9-188b01ee222f" providerId="AD" clId="Web-{EF94D78D-576D-1EE5-3331-DB7C39A39C87}" dt="2024-03-23T10:41:36.384" v="2" actId="14100"/>
          <ac:spMkLst>
            <pc:docMk/>
            <pc:sldMk cId="0" sldId="300"/>
            <ac:spMk id="1048" creationId="{00000000-0000-0000-0000-000000000000}"/>
          </ac:spMkLst>
        </pc:spChg>
      </pc:sldChg>
      <pc:sldChg chg="modSp">
        <pc:chgData name="EZZINE, Hind" userId="S::ezzineh@who.int::edcab00f-6318-46e5-a4a9-188b01ee222f" providerId="AD" clId="Web-{EF94D78D-576D-1EE5-3331-DB7C39A39C87}" dt="2024-03-23T10:41:42.102" v="3" actId="14100"/>
        <pc:sldMkLst>
          <pc:docMk/>
          <pc:sldMk cId="0" sldId="301"/>
        </pc:sldMkLst>
        <pc:spChg chg="mod">
          <ac:chgData name="EZZINE, Hind" userId="S::ezzineh@who.int::edcab00f-6318-46e5-a4a9-188b01ee222f" providerId="AD" clId="Web-{EF94D78D-576D-1EE5-3331-DB7C39A39C87}" dt="2024-03-23T10:41:42.102" v="3" actId="14100"/>
          <ac:spMkLst>
            <pc:docMk/>
            <pc:sldMk cId="0" sldId="301"/>
            <ac:spMk id="1056" creationId="{00000000-0000-0000-0000-000000000000}"/>
          </ac:spMkLst>
        </pc:spChg>
      </pc:sldChg>
      <pc:sldChg chg="modSp">
        <pc:chgData name="EZZINE, Hind" userId="S::ezzineh@who.int::edcab00f-6318-46e5-a4a9-188b01ee222f" providerId="AD" clId="Web-{EF94D78D-576D-1EE5-3331-DB7C39A39C87}" dt="2024-03-23T10:41:51.056" v="4" actId="14100"/>
        <pc:sldMkLst>
          <pc:docMk/>
          <pc:sldMk cId="0" sldId="302"/>
        </pc:sldMkLst>
        <pc:spChg chg="mod">
          <ac:chgData name="EZZINE, Hind" userId="S::ezzineh@who.int::edcab00f-6318-46e5-a4a9-188b01ee222f" providerId="AD" clId="Web-{EF94D78D-576D-1EE5-3331-DB7C39A39C87}" dt="2024-03-23T10:41:51.056" v="4" actId="14100"/>
          <ac:spMkLst>
            <pc:docMk/>
            <pc:sldMk cId="0" sldId="302"/>
            <ac:spMk id="1062" creationId="{00000000-0000-0000-0000-000000000000}"/>
          </ac:spMkLst>
        </pc:spChg>
      </pc:sldChg>
      <pc:sldChg chg="modSp">
        <pc:chgData name="EZZINE, Hind" userId="S::ezzineh@who.int::edcab00f-6318-46e5-a4a9-188b01ee222f" providerId="AD" clId="Web-{EF94D78D-576D-1EE5-3331-DB7C39A39C87}" dt="2024-03-23T10:42:35.088" v="8" actId="1076"/>
        <pc:sldMkLst>
          <pc:docMk/>
          <pc:sldMk cId="0" sldId="306"/>
        </pc:sldMkLst>
        <pc:spChg chg="mod">
          <ac:chgData name="EZZINE, Hind" userId="S::ezzineh@who.int::edcab00f-6318-46e5-a4a9-188b01ee222f" providerId="AD" clId="Web-{EF94D78D-576D-1EE5-3331-DB7C39A39C87}" dt="2024-03-23T10:42:35.088" v="8" actId="1076"/>
          <ac:spMkLst>
            <pc:docMk/>
            <pc:sldMk cId="0" sldId="306"/>
            <ac:spMk id="1187" creationId="{00000000-0000-0000-0000-000000000000}"/>
          </ac:spMkLst>
        </pc:spChg>
        <pc:spChg chg="mod">
          <ac:chgData name="EZZINE, Hind" userId="S::ezzineh@who.int::edcab00f-6318-46e5-a4a9-188b01ee222f" providerId="AD" clId="Web-{EF94D78D-576D-1EE5-3331-DB7C39A39C87}" dt="2024-03-23T10:42:29.291" v="6" actId="1076"/>
          <ac:spMkLst>
            <pc:docMk/>
            <pc:sldMk cId="0" sldId="306"/>
            <ac:spMk id="1190" creationId="{00000000-0000-0000-0000-000000000000}"/>
          </ac:spMkLst>
        </pc:spChg>
      </pc:sldChg>
      <pc:sldChg chg="addSp delSp modSp delAnim">
        <pc:chgData name="EZZINE, Hind" userId="S::ezzineh@who.int::edcab00f-6318-46e5-a4a9-188b01ee222f" providerId="AD" clId="Web-{EF94D78D-576D-1EE5-3331-DB7C39A39C87}" dt="2024-03-23T17:52:28.381" v="165" actId="20577"/>
        <pc:sldMkLst>
          <pc:docMk/>
          <pc:sldMk cId="0" sldId="309"/>
        </pc:sldMkLst>
        <pc:spChg chg="add mod">
          <ac:chgData name="EZZINE, Hind" userId="S::ezzineh@who.int::edcab00f-6318-46e5-a4a9-188b01ee222f" providerId="AD" clId="Web-{EF94D78D-576D-1EE5-3331-DB7C39A39C87}" dt="2024-03-23T10:47:04.395" v="42"/>
          <ac:spMkLst>
            <pc:docMk/>
            <pc:sldMk cId="0" sldId="309"/>
            <ac:spMk id="7" creationId="{91D6D442-727D-6B37-D794-61BBCBD38913}"/>
          </ac:spMkLst>
        </pc:spChg>
        <pc:spChg chg="add mod">
          <ac:chgData name="EZZINE, Hind" userId="S::ezzineh@who.int::edcab00f-6318-46e5-a4a9-188b01ee222f" providerId="AD" clId="Web-{EF94D78D-576D-1EE5-3331-DB7C39A39C87}" dt="2024-03-23T17:52:28.381" v="165" actId="20577"/>
          <ac:spMkLst>
            <pc:docMk/>
            <pc:sldMk cId="0" sldId="309"/>
            <ac:spMk id="8" creationId="{4509DA9C-A7D0-2911-6ABE-3B396010B454}"/>
          </ac:spMkLst>
        </pc:spChg>
        <pc:spChg chg="add mod">
          <ac:chgData name="EZZINE, Hind" userId="S::ezzineh@who.int::edcab00f-6318-46e5-a4a9-188b01ee222f" providerId="AD" clId="Web-{EF94D78D-576D-1EE5-3331-DB7C39A39C87}" dt="2024-03-23T10:45:32.048" v="28"/>
          <ac:spMkLst>
            <pc:docMk/>
            <pc:sldMk cId="0" sldId="309"/>
            <ac:spMk id="9" creationId="{6985C938-B1B2-2B6C-7213-484EBD794B77}"/>
          </ac:spMkLst>
        </pc:spChg>
        <pc:spChg chg="add mod">
          <ac:chgData name="EZZINE, Hind" userId="S::ezzineh@who.int::edcab00f-6318-46e5-a4a9-188b01ee222f" providerId="AD" clId="Web-{EF94D78D-576D-1EE5-3331-DB7C39A39C87}" dt="2024-03-23T10:45:32.142" v="29"/>
          <ac:spMkLst>
            <pc:docMk/>
            <pc:sldMk cId="0" sldId="309"/>
            <ac:spMk id="10" creationId="{35023AEB-40AC-DE09-EC40-877E8BAD1FE2}"/>
          </ac:spMkLst>
        </pc:spChg>
        <pc:spChg chg="add">
          <ac:chgData name="EZZINE, Hind" userId="S::ezzineh@who.int::edcab00f-6318-46e5-a4a9-188b01ee222f" providerId="AD" clId="Web-{EF94D78D-576D-1EE5-3331-DB7C39A39C87}" dt="2024-03-23T10:43:20.902" v="13"/>
          <ac:spMkLst>
            <pc:docMk/>
            <pc:sldMk cId="0" sldId="309"/>
            <ac:spMk id="11" creationId="{781D4C8D-7068-85D9-4D14-9500D82C4F57}"/>
          </ac:spMkLst>
        </pc:spChg>
        <pc:spChg chg="add">
          <ac:chgData name="EZZINE, Hind" userId="S::ezzineh@who.int::edcab00f-6318-46e5-a4a9-188b01ee222f" providerId="AD" clId="Web-{EF94D78D-576D-1EE5-3331-DB7C39A39C87}" dt="2024-03-23T10:43:20.902" v="13"/>
          <ac:spMkLst>
            <pc:docMk/>
            <pc:sldMk cId="0" sldId="309"/>
            <ac:spMk id="12" creationId="{C9533E98-F2C7-9F86-8857-41F664B3E84E}"/>
          </ac:spMkLst>
        </pc:spChg>
        <pc:spChg chg="add">
          <ac:chgData name="EZZINE, Hind" userId="S::ezzineh@who.int::edcab00f-6318-46e5-a4a9-188b01ee222f" providerId="AD" clId="Web-{EF94D78D-576D-1EE5-3331-DB7C39A39C87}" dt="2024-03-23T10:43:20.902" v="13"/>
          <ac:spMkLst>
            <pc:docMk/>
            <pc:sldMk cId="0" sldId="309"/>
            <ac:spMk id="13" creationId="{24CF6B43-2A52-DE26-8085-79B1E5AA1FE0}"/>
          </ac:spMkLst>
        </pc:spChg>
        <pc:spChg chg="add">
          <ac:chgData name="EZZINE, Hind" userId="S::ezzineh@who.int::edcab00f-6318-46e5-a4a9-188b01ee222f" providerId="AD" clId="Web-{EF94D78D-576D-1EE5-3331-DB7C39A39C87}" dt="2024-03-23T10:43:20.902" v="13"/>
          <ac:spMkLst>
            <pc:docMk/>
            <pc:sldMk cId="0" sldId="309"/>
            <ac:spMk id="14" creationId="{D360E2FE-2574-E3C8-D13E-3D903E6C535D}"/>
          </ac:spMkLst>
        </pc:spChg>
        <pc:grpChg chg="add">
          <ac:chgData name="EZZINE, Hind" userId="S::ezzineh@who.int::edcab00f-6318-46e5-a4a9-188b01ee222f" providerId="AD" clId="Web-{EF94D78D-576D-1EE5-3331-DB7C39A39C87}" dt="2024-03-23T10:43:20.902" v="13"/>
          <ac:grpSpMkLst>
            <pc:docMk/>
            <pc:sldMk cId="0" sldId="309"/>
            <ac:grpSpMk id="3" creationId="{69EA8109-C1D3-DA64-62EA-5D9AF070E2DF}"/>
          </ac:grpSpMkLst>
        </pc:grpChg>
        <pc:grpChg chg="add">
          <ac:chgData name="EZZINE, Hind" userId="S::ezzineh@who.int::edcab00f-6318-46e5-a4a9-188b01ee222f" providerId="AD" clId="Web-{EF94D78D-576D-1EE5-3331-DB7C39A39C87}" dt="2024-03-23T10:43:20.902" v="13"/>
          <ac:grpSpMkLst>
            <pc:docMk/>
            <pc:sldMk cId="0" sldId="309"/>
            <ac:grpSpMk id="4" creationId="{2BB802EE-4348-7198-6C35-C9F9AE3FBAFA}"/>
          </ac:grpSpMkLst>
        </pc:grpChg>
        <pc:grpChg chg="add mod">
          <ac:chgData name="EZZINE, Hind" userId="S::ezzineh@who.int::edcab00f-6318-46e5-a4a9-188b01ee222f" providerId="AD" clId="Web-{EF94D78D-576D-1EE5-3331-DB7C39A39C87}" dt="2024-03-23T10:47:24.645" v="45" actId="14100"/>
          <ac:grpSpMkLst>
            <pc:docMk/>
            <pc:sldMk cId="0" sldId="309"/>
            <ac:grpSpMk id="5" creationId="{F2E14FD8-DBEB-A2B3-2179-D6D698D998D7}"/>
          </ac:grpSpMkLst>
        </pc:grpChg>
        <pc:grpChg chg="add mod">
          <ac:chgData name="EZZINE, Hind" userId="S::ezzineh@who.int::edcab00f-6318-46e5-a4a9-188b01ee222f" providerId="AD" clId="Web-{EF94D78D-576D-1EE5-3331-DB7C39A39C87}" dt="2024-03-23T10:46:04.081" v="34" actId="14100"/>
          <ac:grpSpMkLst>
            <pc:docMk/>
            <pc:sldMk cId="0" sldId="309"/>
            <ac:grpSpMk id="6" creationId="{A98BECF1-8DB0-E0A8-3922-3FE551335561}"/>
          </ac:grpSpMkLst>
        </pc:grpChg>
        <pc:grpChg chg="del">
          <ac:chgData name="EZZINE, Hind" userId="S::ezzineh@who.int::edcab00f-6318-46e5-a4a9-188b01ee222f" providerId="AD" clId="Web-{EF94D78D-576D-1EE5-3331-DB7C39A39C87}" dt="2024-03-23T10:43:19.293" v="12"/>
          <ac:grpSpMkLst>
            <pc:docMk/>
            <pc:sldMk cId="0" sldId="309"/>
            <ac:grpSpMk id="1208" creationId="{00000000-0000-0000-0000-000000000000}"/>
          </ac:grpSpMkLst>
        </pc:grpChg>
        <pc:grpChg chg="del">
          <ac:chgData name="EZZINE, Hind" userId="S::ezzineh@who.int::edcab00f-6318-46e5-a4a9-188b01ee222f" providerId="AD" clId="Web-{EF94D78D-576D-1EE5-3331-DB7C39A39C87}" dt="2024-03-23T10:43:19.293" v="11"/>
          <ac:grpSpMkLst>
            <pc:docMk/>
            <pc:sldMk cId="0" sldId="309"/>
            <ac:grpSpMk id="1211" creationId="{00000000-0000-0000-0000-000000000000}"/>
          </ac:grpSpMkLst>
        </pc:grpChg>
        <pc:grpChg chg="del">
          <ac:chgData name="EZZINE, Hind" userId="S::ezzineh@who.int::edcab00f-6318-46e5-a4a9-188b01ee222f" providerId="AD" clId="Web-{EF94D78D-576D-1EE5-3331-DB7C39A39C87}" dt="2024-03-23T10:43:19.293" v="10"/>
          <ac:grpSpMkLst>
            <pc:docMk/>
            <pc:sldMk cId="0" sldId="309"/>
            <ac:grpSpMk id="1214" creationId="{00000000-0000-0000-0000-000000000000}"/>
          </ac:grpSpMkLst>
        </pc:grpChg>
        <pc:grpChg chg="del">
          <ac:chgData name="EZZINE, Hind" userId="S::ezzineh@who.int::edcab00f-6318-46e5-a4a9-188b01ee222f" providerId="AD" clId="Web-{EF94D78D-576D-1EE5-3331-DB7C39A39C87}" dt="2024-03-23T10:43:19.293" v="9"/>
          <ac:grpSpMkLst>
            <pc:docMk/>
            <pc:sldMk cId="0" sldId="309"/>
            <ac:grpSpMk id="1217" creationId="{00000000-0000-0000-0000-000000000000}"/>
          </ac:grpSpMkLst>
        </pc:grpChg>
      </pc:sldChg>
      <pc:sldChg chg="addSp delSp modSp addAnim delAnim">
        <pc:chgData name="EZZINE, Hind" userId="S::ezzineh@who.int::edcab00f-6318-46e5-a4a9-188b01ee222f" providerId="AD" clId="Web-{EF94D78D-576D-1EE5-3331-DB7C39A39C87}" dt="2024-03-23T10:51:32.762" v="101"/>
        <pc:sldMkLst>
          <pc:docMk/>
          <pc:sldMk cId="0" sldId="310"/>
        </pc:sldMkLst>
        <pc:spChg chg="add del">
          <ac:chgData name="EZZINE, Hind" userId="S::ezzineh@who.int::edcab00f-6318-46e5-a4a9-188b01ee222f" providerId="AD" clId="Web-{EF94D78D-576D-1EE5-3331-DB7C39A39C87}" dt="2024-03-23T10:48:13.069" v="56"/>
          <ac:spMkLst>
            <pc:docMk/>
            <pc:sldMk cId="0" sldId="310"/>
            <ac:spMk id="2" creationId="{1933C26E-A059-F6D8-5562-EFD7DF739D80}"/>
          </ac:spMkLst>
        </pc:spChg>
        <pc:spChg chg="add del">
          <ac:chgData name="EZZINE, Hind" userId="S::ezzineh@who.int::edcab00f-6318-46e5-a4a9-188b01ee222f" providerId="AD" clId="Web-{EF94D78D-576D-1EE5-3331-DB7C39A39C87}" dt="2024-03-23T10:48:13.069" v="56"/>
          <ac:spMkLst>
            <pc:docMk/>
            <pc:sldMk cId="0" sldId="310"/>
            <ac:spMk id="5" creationId="{FE892894-6CDA-559F-1C01-6FB1980E8C65}"/>
          </ac:spMkLst>
        </pc:spChg>
        <pc:spChg chg="add del">
          <ac:chgData name="EZZINE, Hind" userId="S::ezzineh@who.int::edcab00f-6318-46e5-a4a9-188b01ee222f" providerId="AD" clId="Web-{EF94D78D-576D-1EE5-3331-DB7C39A39C87}" dt="2024-03-23T10:48:13.069" v="56"/>
          <ac:spMkLst>
            <pc:docMk/>
            <pc:sldMk cId="0" sldId="310"/>
            <ac:spMk id="6" creationId="{0022CE1F-A9FA-9B7C-6AA0-0FD4DC44E2D5}"/>
          </ac:spMkLst>
        </pc:spChg>
        <pc:spChg chg="add del">
          <ac:chgData name="EZZINE, Hind" userId="S::ezzineh@who.int::edcab00f-6318-46e5-a4a9-188b01ee222f" providerId="AD" clId="Web-{EF94D78D-576D-1EE5-3331-DB7C39A39C87}" dt="2024-03-23T10:48:13.069" v="56"/>
          <ac:spMkLst>
            <pc:docMk/>
            <pc:sldMk cId="0" sldId="310"/>
            <ac:spMk id="7" creationId="{C839426E-9958-952C-5E11-B24C569BA8BE}"/>
          </ac:spMkLst>
        </pc:spChg>
        <pc:spChg chg="add del">
          <ac:chgData name="EZZINE, Hind" userId="S::ezzineh@who.int::edcab00f-6318-46e5-a4a9-188b01ee222f" providerId="AD" clId="Web-{EF94D78D-576D-1EE5-3331-DB7C39A39C87}" dt="2024-03-23T10:48:13.069" v="56"/>
          <ac:spMkLst>
            <pc:docMk/>
            <pc:sldMk cId="0" sldId="310"/>
            <ac:spMk id="8" creationId="{ACD8C6F5-456E-BC6D-7BB0-39730CBD9A27}"/>
          </ac:spMkLst>
        </pc:spChg>
        <pc:spChg chg="add del">
          <ac:chgData name="EZZINE, Hind" userId="S::ezzineh@who.int::edcab00f-6318-46e5-a4a9-188b01ee222f" providerId="AD" clId="Web-{EF94D78D-576D-1EE5-3331-DB7C39A39C87}" dt="2024-03-23T10:48:13.069" v="56"/>
          <ac:spMkLst>
            <pc:docMk/>
            <pc:sldMk cId="0" sldId="310"/>
            <ac:spMk id="9" creationId="{5840F7B9-E515-2C5A-77D9-AC09408AFC45}"/>
          </ac:spMkLst>
        </pc:spChg>
        <pc:spChg chg="add del">
          <ac:chgData name="EZZINE, Hind" userId="S::ezzineh@who.int::edcab00f-6318-46e5-a4a9-188b01ee222f" providerId="AD" clId="Web-{EF94D78D-576D-1EE5-3331-DB7C39A39C87}" dt="2024-03-23T10:48:13.069" v="56"/>
          <ac:spMkLst>
            <pc:docMk/>
            <pc:sldMk cId="0" sldId="310"/>
            <ac:spMk id="10" creationId="{E015A09A-E21F-154C-15B8-960A32A4836D}"/>
          </ac:spMkLst>
        </pc:spChg>
        <pc:spChg chg="add del">
          <ac:chgData name="EZZINE, Hind" userId="S::ezzineh@who.int::edcab00f-6318-46e5-a4a9-188b01ee222f" providerId="AD" clId="Web-{EF94D78D-576D-1EE5-3331-DB7C39A39C87}" dt="2024-03-23T10:48:13.069" v="56"/>
          <ac:spMkLst>
            <pc:docMk/>
            <pc:sldMk cId="0" sldId="310"/>
            <ac:spMk id="11" creationId="{5F5E558A-9F17-DEE8-BA07-36727109E5B5}"/>
          </ac:spMkLst>
        </pc:spChg>
        <pc:spChg chg="add del mod">
          <ac:chgData name="EZZINE, Hind" userId="S::ezzineh@who.int::edcab00f-6318-46e5-a4a9-188b01ee222f" providerId="AD" clId="Web-{EF94D78D-576D-1EE5-3331-DB7C39A39C87}" dt="2024-03-23T10:51:14.464" v="95" actId="1076"/>
          <ac:spMkLst>
            <pc:docMk/>
            <pc:sldMk cId="0" sldId="310"/>
            <ac:spMk id="13" creationId="{1933C26E-A059-F6D8-5562-EFD7DF739D80}"/>
          </ac:spMkLst>
        </pc:spChg>
        <pc:spChg chg="add del mod">
          <ac:chgData name="EZZINE, Hind" userId="S::ezzineh@who.int::edcab00f-6318-46e5-a4a9-188b01ee222f" providerId="AD" clId="Web-{EF94D78D-576D-1EE5-3331-DB7C39A39C87}" dt="2024-03-23T10:51:14.464" v="99" actId="1076"/>
          <ac:spMkLst>
            <pc:docMk/>
            <pc:sldMk cId="0" sldId="310"/>
            <ac:spMk id="14" creationId="{FE892894-6CDA-559F-1C01-6FB1980E8C65}"/>
          </ac:spMkLst>
        </pc:spChg>
        <pc:spChg chg="add del mod">
          <ac:chgData name="EZZINE, Hind" userId="S::ezzineh@who.int::edcab00f-6318-46e5-a4a9-188b01ee222f" providerId="AD" clId="Web-{EF94D78D-576D-1EE5-3331-DB7C39A39C87}" dt="2024-03-23T10:51:14.464" v="98" actId="1076"/>
          <ac:spMkLst>
            <pc:docMk/>
            <pc:sldMk cId="0" sldId="310"/>
            <ac:spMk id="15" creationId="{0022CE1F-A9FA-9B7C-6AA0-0FD4DC44E2D5}"/>
          </ac:spMkLst>
        </pc:spChg>
        <pc:spChg chg="add del mod">
          <ac:chgData name="EZZINE, Hind" userId="S::ezzineh@who.int::edcab00f-6318-46e5-a4a9-188b01ee222f" providerId="AD" clId="Web-{EF94D78D-576D-1EE5-3331-DB7C39A39C87}" dt="2024-03-23T10:51:14.464" v="97" actId="1076"/>
          <ac:spMkLst>
            <pc:docMk/>
            <pc:sldMk cId="0" sldId="310"/>
            <ac:spMk id="16" creationId="{C839426E-9958-952C-5E11-B24C569BA8BE}"/>
          </ac:spMkLst>
        </pc:spChg>
        <pc:spChg chg="add del mod">
          <ac:chgData name="EZZINE, Hind" userId="S::ezzineh@who.int::edcab00f-6318-46e5-a4a9-188b01ee222f" providerId="AD" clId="Web-{EF94D78D-576D-1EE5-3331-DB7C39A39C87}" dt="2024-03-23T10:51:32.762" v="101"/>
          <ac:spMkLst>
            <pc:docMk/>
            <pc:sldMk cId="0" sldId="310"/>
            <ac:spMk id="17" creationId="{ACD8C6F5-456E-BC6D-7BB0-39730CBD9A27}"/>
          </ac:spMkLst>
        </pc:spChg>
        <pc:spChg chg="add del mod">
          <ac:chgData name="EZZINE, Hind" userId="S::ezzineh@who.int::edcab00f-6318-46e5-a4a9-188b01ee222f" providerId="AD" clId="Web-{EF94D78D-576D-1EE5-3331-DB7C39A39C87}" dt="2024-03-23T10:48:28.491" v="68" actId="20577"/>
          <ac:spMkLst>
            <pc:docMk/>
            <pc:sldMk cId="0" sldId="310"/>
            <ac:spMk id="18" creationId="{5840F7B9-E515-2C5A-77D9-AC09408AFC45}"/>
          </ac:spMkLst>
        </pc:spChg>
        <pc:spChg chg="add del mod">
          <ac:chgData name="EZZINE, Hind" userId="S::ezzineh@who.int::edcab00f-6318-46e5-a4a9-188b01ee222f" providerId="AD" clId="Web-{EF94D78D-576D-1EE5-3331-DB7C39A39C87}" dt="2024-03-23T10:48:39.522" v="70" actId="20577"/>
          <ac:spMkLst>
            <pc:docMk/>
            <pc:sldMk cId="0" sldId="310"/>
            <ac:spMk id="19" creationId="{E015A09A-E21F-154C-15B8-960A32A4836D}"/>
          </ac:spMkLst>
        </pc:spChg>
        <pc:spChg chg="add del mod">
          <ac:chgData name="EZZINE, Hind" userId="S::ezzineh@who.int::edcab00f-6318-46e5-a4a9-188b01ee222f" providerId="AD" clId="Web-{EF94D78D-576D-1EE5-3331-DB7C39A39C87}" dt="2024-03-23T10:51:14.464" v="96" actId="1076"/>
          <ac:spMkLst>
            <pc:docMk/>
            <pc:sldMk cId="0" sldId="310"/>
            <ac:spMk id="20" creationId="{5F5E558A-9F17-DEE8-BA07-36727109E5B5}"/>
          </ac:spMkLst>
        </pc:spChg>
        <pc:graphicFrameChg chg="add del mod">
          <ac:chgData name="EZZINE, Hind" userId="S::ezzineh@who.int::edcab00f-6318-46e5-a4a9-188b01ee222f" providerId="AD" clId="Web-{EF94D78D-576D-1EE5-3331-DB7C39A39C87}" dt="2024-03-23T10:51:14.464" v="100" actId="1076"/>
          <ac:graphicFrameMkLst>
            <pc:docMk/>
            <pc:sldMk cId="0" sldId="310"/>
            <ac:graphicFrameMk id="3" creationId="{8099CC02-6A47-C1B3-E8B4-DC17B8167AC3}"/>
          </ac:graphicFrameMkLst>
        </pc:graphicFrameChg>
      </pc:sldChg>
      <pc:sldChg chg="addSp delSp modSp">
        <pc:chgData name="EZZINE, Hind" userId="S::ezzineh@who.int::edcab00f-6318-46e5-a4a9-188b01ee222f" providerId="AD" clId="Web-{EF94D78D-576D-1EE5-3331-DB7C39A39C87}" dt="2024-03-23T11:12:26.004" v="119" actId="1076"/>
        <pc:sldMkLst>
          <pc:docMk/>
          <pc:sldMk cId="0" sldId="311"/>
        </pc:sldMkLst>
        <pc:picChg chg="add del mod">
          <ac:chgData name="EZZINE, Hind" userId="S::ezzineh@who.int::edcab00f-6318-46e5-a4a9-188b01ee222f" providerId="AD" clId="Web-{EF94D78D-576D-1EE5-3331-DB7C39A39C87}" dt="2024-03-23T11:08:19.884" v="112"/>
          <ac:picMkLst>
            <pc:docMk/>
            <pc:sldMk cId="0" sldId="311"/>
            <ac:picMk id="2" creationId="{4F2B1F20-C908-B7DC-DD8A-CA22975FA500}"/>
          </ac:picMkLst>
        </pc:picChg>
        <pc:picChg chg="add del">
          <ac:chgData name="EZZINE, Hind" userId="S::ezzineh@who.int::edcab00f-6318-46e5-a4a9-188b01ee222f" providerId="AD" clId="Web-{EF94D78D-576D-1EE5-3331-DB7C39A39C87}" dt="2024-03-23T11:12:03.957" v="114"/>
          <ac:picMkLst>
            <pc:docMk/>
            <pc:sldMk cId="0" sldId="311"/>
            <ac:picMk id="3" creationId="{6C366DE4-04E1-A605-CD5D-93269A538A62}"/>
          </ac:picMkLst>
        </pc:picChg>
        <pc:picChg chg="add mod">
          <ac:chgData name="EZZINE, Hind" userId="S::ezzineh@who.int::edcab00f-6318-46e5-a4a9-188b01ee222f" providerId="AD" clId="Web-{EF94D78D-576D-1EE5-3331-DB7C39A39C87}" dt="2024-03-23T11:12:26.004" v="119" actId="1076"/>
          <ac:picMkLst>
            <pc:docMk/>
            <pc:sldMk cId="0" sldId="311"/>
            <ac:picMk id="4" creationId="{3B7F4E55-5388-507D-A00B-CEDE1F7802EA}"/>
          </ac:picMkLst>
        </pc:picChg>
      </pc:sldChg>
      <pc:sldChg chg="modSp">
        <pc:chgData name="EZZINE, Hind" userId="S::ezzineh@who.int::edcab00f-6318-46e5-a4a9-188b01ee222f" providerId="AD" clId="Web-{EF94D78D-576D-1EE5-3331-DB7C39A39C87}" dt="2024-03-23T11:15:24.087" v="135" actId="20577"/>
        <pc:sldMkLst>
          <pc:docMk/>
          <pc:sldMk cId="0" sldId="312"/>
        </pc:sldMkLst>
        <pc:spChg chg="mod">
          <ac:chgData name="EZZINE, Hind" userId="S::ezzineh@who.int::edcab00f-6318-46e5-a4a9-188b01ee222f" providerId="AD" clId="Web-{EF94D78D-576D-1EE5-3331-DB7C39A39C87}" dt="2024-03-23T11:15:24.087" v="135" actId="20577"/>
          <ac:spMkLst>
            <pc:docMk/>
            <pc:sldMk cId="0" sldId="312"/>
            <ac:spMk id="1241" creationId="{00000000-0000-0000-0000-000000000000}"/>
          </ac:spMkLst>
        </pc:spChg>
      </pc:sldChg>
      <pc:sldChg chg="modSp">
        <pc:chgData name="EZZINE, Hind" userId="S::ezzineh@who.int::edcab00f-6318-46e5-a4a9-188b01ee222f" providerId="AD" clId="Web-{EF94D78D-576D-1EE5-3331-DB7C39A39C87}" dt="2024-03-23T11:16:07.041" v="140" actId="1076"/>
        <pc:sldMkLst>
          <pc:docMk/>
          <pc:sldMk cId="0" sldId="313"/>
        </pc:sldMkLst>
        <pc:spChg chg="mod">
          <ac:chgData name="EZZINE, Hind" userId="S::ezzineh@who.int::edcab00f-6318-46e5-a4a9-188b01ee222f" providerId="AD" clId="Web-{EF94D78D-576D-1EE5-3331-DB7C39A39C87}" dt="2024-03-23T11:16:07.041" v="140" actId="1076"/>
          <ac:spMkLst>
            <pc:docMk/>
            <pc:sldMk cId="0" sldId="313"/>
            <ac:spMk id="1248" creationId="{00000000-0000-0000-0000-000000000000}"/>
          </ac:spMkLst>
        </pc:spChg>
      </pc:sldChg>
      <pc:sldChg chg="modSp">
        <pc:chgData name="EZZINE, Hind" userId="S::ezzineh@who.int::edcab00f-6318-46e5-a4a9-188b01ee222f" providerId="AD" clId="Web-{EF94D78D-576D-1EE5-3331-DB7C39A39C87}" dt="2024-03-23T11:16:14.557" v="141" actId="14100"/>
        <pc:sldMkLst>
          <pc:docMk/>
          <pc:sldMk cId="0" sldId="314"/>
        </pc:sldMkLst>
        <pc:spChg chg="mod">
          <ac:chgData name="EZZINE, Hind" userId="S::ezzineh@who.int::edcab00f-6318-46e5-a4a9-188b01ee222f" providerId="AD" clId="Web-{EF94D78D-576D-1EE5-3331-DB7C39A39C87}" dt="2024-03-23T11:16:14.557" v="141" actId="14100"/>
          <ac:spMkLst>
            <pc:docMk/>
            <pc:sldMk cId="0" sldId="314"/>
            <ac:spMk id="6" creationId="{8F3C74E4-C1A1-C45E-BFFB-3E46D5E3989A}"/>
          </ac:spMkLst>
        </pc:spChg>
      </pc:sldChg>
      <pc:sldChg chg="modSp">
        <pc:chgData name="EZZINE, Hind" userId="S::ezzineh@who.int::edcab00f-6318-46e5-a4a9-188b01ee222f" providerId="AD" clId="Web-{EF94D78D-576D-1EE5-3331-DB7C39A39C87}" dt="2024-03-23T11:16:48.777" v="142" actId="1076"/>
        <pc:sldMkLst>
          <pc:docMk/>
          <pc:sldMk cId="0" sldId="319"/>
        </pc:sldMkLst>
        <pc:spChg chg="mod">
          <ac:chgData name="EZZINE, Hind" userId="S::ezzineh@who.int::edcab00f-6318-46e5-a4a9-188b01ee222f" providerId="AD" clId="Web-{EF94D78D-576D-1EE5-3331-DB7C39A39C87}" dt="2024-03-23T11:16:48.777" v="142" actId="1076"/>
          <ac:spMkLst>
            <pc:docMk/>
            <pc:sldMk cId="0" sldId="319"/>
            <ac:spMk id="2" creationId="{DA905BA1-4405-8084-5346-D5BB0F67A2A8}"/>
          </ac:spMkLst>
        </pc:spChg>
      </pc:sldChg>
      <pc:sldChg chg="modSp">
        <pc:chgData name="EZZINE, Hind" userId="S::ezzineh@who.int::edcab00f-6318-46e5-a4a9-188b01ee222f" providerId="AD" clId="Web-{EF94D78D-576D-1EE5-3331-DB7C39A39C87}" dt="2024-03-23T11:17:14.043" v="143" actId="14100"/>
        <pc:sldMkLst>
          <pc:docMk/>
          <pc:sldMk cId="0" sldId="325"/>
        </pc:sldMkLst>
        <pc:spChg chg="mod">
          <ac:chgData name="EZZINE, Hind" userId="S::ezzineh@who.int::edcab00f-6318-46e5-a4a9-188b01ee222f" providerId="AD" clId="Web-{EF94D78D-576D-1EE5-3331-DB7C39A39C87}" dt="2024-03-23T11:17:14.043" v="143" actId="14100"/>
          <ac:spMkLst>
            <pc:docMk/>
            <pc:sldMk cId="0" sldId="325"/>
            <ac:spMk id="1373" creationId="{00000000-0000-0000-0000-000000000000}"/>
          </ac:spMkLst>
        </pc:spChg>
      </pc:sldChg>
      <pc:sldChg chg="modSp">
        <pc:chgData name="EZZINE, Hind" userId="S::ezzineh@who.int::edcab00f-6318-46e5-a4a9-188b01ee222f" providerId="AD" clId="Web-{EF94D78D-576D-1EE5-3331-DB7C39A39C87}" dt="2024-03-23T11:17:46.326" v="146" actId="14100"/>
        <pc:sldMkLst>
          <pc:docMk/>
          <pc:sldMk cId="0" sldId="333"/>
        </pc:sldMkLst>
        <pc:spChg chg="mod">
          <ac:chgData name="EZZINE, Hind" userId="S::ezzineh@who.int::edcab00f-6318-46e5-a4a9-188b01ee222f" providerId="AD" clId="Web-{EF94D78D-576D-1EE5-3331-DB7C39A39C87}" dt="2024-03-23T11:17:46.326" v="146" actId="14100"/>
          <ac:spMkLst>
            <pc:docMk/>
            <pc:sldMk cId="0" sldId="333"/>
            <ac:spMk id="1419" creationId="{00000000-0000-0000-0000-000000000000}"/>
          </ac:spMkLst>
        </pc:spChg>
      </pc:sldChg>
      <pc:sldChg chg="modSp">
        <pc:chgData name="EZZINE, Hind" userId="S::ezzineh@who.int::edcab00f-6318-46e5-a4a9-188b01ee222f" providerId="AD" clId="Web-{EF94D78D-576D-1EE5-3331-DB7C39A39C87}" dt="2024-03-23T11:17:58.998" v="147" actId="1076"/>
        <pc:sldMkLst>
          <pc:docMk/>
          <pc:sldMk cId="0" sldId="336"/>
        </pc:sldMkLst>
        <pc:spChg chg="mod">
          <ac:chgData name="EZZINE, Hind" userId="S::ezzineh@who.int::edcab00f-6318-46e5-a4a9-188b01ee222f" providerId="AD" clId="Web-{EF94D78D-576D-1EE5-3331-DB7C39A39C87}" dt="2024-03-23T11:17:58.998" v="147" actId="1076"/>
          <ac:spMkLst>
            <pc:docMk/>
            <pc:sldMk cId="0" sldId="336"/>
            <ac:spMk id="3" creationId="{09E551BC-9FFF-9AF1-4736-3AB00FF36EF1}"/>
          </ac:spMkLst>
        </pc:spChg>
      </pc:sldChg>
      <pc:sldChg chg="modSp">
        <pc:chgData name="EZZINE, Hind" userId="S::ezzineh@who.int::edcab00f-6318-46e5-a4a9-188b01ee222f" providerId="AD" clId="Web-{EF94D78D-576D-1EE5-3331-DB7C39A39C87}" dt="2024-03-23T11:18:41.030" v="155" actId="1076"/>
        <pc:sldMkLst>
          <pc:docMk/>
          <pc:sldMk cId="0" sldId="338"/>
        </pc:sldMkLst>
        <pc:spChg chg="mod">
          <ac:chgData name="EZZINE, Hind" userId="S::ezzineh@who.int::edcab00f-6318-46e5-a4a9-188b01ee222f" providerId="AD" clId="Web-{EF94D78D-576D-1EE5-3331-DB7C39A39C87}" dt="2024-03-23T11:18:41.030" v="155" actId="1076"/>
          <ac:spMkLst>
            <pc:docMk/>
            <pc:sldMk cId="0" sldId="338"/>
            <ac:spMk id="2" creationId="{166D1697-A518-68E5-E98A-5E43CB305A90}"/>
          </ac:spMkLst>
        </pc:spChg>
      </pc:sldChg>
      <pc:sldChg chg="modSp">
        <pc:chgData name="EZZINE, Hind" userId="S::ezzineh@who.int::edcab00f-6318-46e5-a4a9-188b01ee222f" providerId="AD" clId="Web-{EF94D78D-576D-1EE5-3331-DB7C39A39C87}" dt="2024-03-23T11:18:59.468" v="156" actId="14100"/>
        <pc:sldMkLst>
          <pc:docMk/>
          <pc:sldMk cId="0" sldId="342"/>
        </pc:sldMkLst>
        <pc:spChg chg="mod">
          <ac:chgData name="EZZINE, Hind" userId="S::ezzineh@who.int::edcab00f-6318-46e5-a4a9-188b01ee222f" providerId="AD" clId="Web-{EF94D78D-576D-1EE5-3331-DB7C39A39C87}" dt="2024-03-23T11:18:59.468" v="156" actId="14100"/>
          <ac:spMkLst>
            <pc:docMk/>
            <pc:sldMk cId="0" sldId="342"/>
            <ac:spMk id="1466" creationId="{00000000-0000-0000-0000-000000000000}"/>
          </ac:spMkLst>
        </pc:spChg>
      </pc:sldChg>
      <pc:sldChg chg="modSp">
        <pc:chgData name="EZZINE, Hind" userId="S::ezzineh@who.int::edcab00f-6318-46e5-a4a9-188b01ee222f" providerId="AD" clId="Web-{EF94D78D-576D-1EE5-3331-DB7C39A39C87}" dt="2024-03-23T11:17:34.294" v="145" actId="1076"/>
        <pc:sldMkLst>
          <pc:docMk/>
          <pc:sldMk cId="1049179312" sldId="348"/>
        </pc:sldMkLst>
        <pc:spChg chg="mod">
          <ac:chgData name="EZZINE, Hind" userId="S::ezzineh@who.int::edcab00f-6318-46e5-a4a9-188b01ee222f" providerId="AD" clId="Web-{EF94D78D-576D-1EE5-3331-DB7C39A39C87}" dt="2024-03-23T11:17:34.294" v="145" actId="1076"/>
          <ac:spMkLst>
            <pc:docMk/>
            <pc:sldMk cId="1049179312" sldId="348"/>
            <ac:spMk id="2" creationId="{A25FE2D5-EEA0-BB33-5AB7-901BB8D7AA77}"/>
          </ac:spMkLst>
        </pc:spChg>
      </pc:sldChg>
      <pc:sldChg chg="modSp">
        <pc:chgData name="EZZINE, Hind" userId="S::ezzineh@who.int::edcab00f-6318-46e5-a4a9-188b01ee222f" providerId="AD" clId="Web-{EF94D78D-576D-1EE5-3331-DB7C39A39C87}" dt="2024-03-23T11:17:27.872" v="144" actId="1076"/>
        <pc:sldMkLst>
          <pc:docMk/>
          <pc:sldMk cId="2781016792" sldId="349"/>
        </pc:sldMkLst>
        <pc:spChg chg="mod">
          <ac:chgData name="EZZINE, Hind" userId="S::ezzineh@who.int::edcab00f-6318-46e5-a4a9-188b01ee222f" providerId="AD" clId="Web-{EF94D78D-576D-1EE5-3331-DB7C39A39C87}" dt="2024-03-23T11:17:27.872" v="144" actId="1076"/>
          <ac:spMkLst>
            <pc:docMk/>
            <pc:sldMk cId="2781016792" sldId="349"/>
            <ac:spMk id="2" creationId="{1DD5198E-5C41-429D-2049-CC4FDDF27082}"/>
          </ac:spMkLst>
        </pc:spChg>
      </pc:sldChg>
      <pc:sldChg chg="modSp">
        <pc:chgData name="EZZINE, Hind" userId="S::ezzineh@who.int::edcab00f-6318-46e5-a4a9-188b01ee222f" providerId="AD" clId="Web-{EF94D78D-576D-1EE5-3331-DB7C39A39C87}" dt="2024-03-23T11:19:42.469" v="160"/>
        <pc:sldMkLst>
          <pc:docMk/>
          <pc:sldMk cId="359544419" sldId="388"/>
        </pc:sldMkLst>
        <pc:spChg chg="mod">
          <ac:chgData name="EZZINE, Hind" userId="S::ezzineh@who.int::edcab00f-6318-46e5-a4a9-188b01ee222f" providerId="AD" clId="Web-{EF94D78D-576D-1EE5-3331-DB7C39A39C87}" dt="2024-03-23T11:19:42.469" v="160"/>
          <ac:spMkLst>
            <pc:docMk/>
            <pc:sldMk cId="359544419" sldId="388"/>
            <ac:spMk id="4" creationId="{120BF147-9CE2-47E0-37EE-EDA5B20FFDD8}"/>
          </ac:spMkLst>
        </pc:spChg>
      </pc:sldChg>
      <pc:sldChg chg="modSp">
        <pc:chgData name="EZZINE, Hind" userId="S::ezzineh@who.int::edcab00f-6318-46e5-a4a9-188b01ee222f" providerId="AD" clId="Web-{EF94D78D-576D-1EE5-3331-DB7C39A39C87}" dt="2024-03-23T11:19:23.266" v="159" actId="14100"/>
        <pc:sldMkLst>
          <pc:docMk/>
          <pc:sldMk cId="3873142451" sldId="454"/>
        </pc:sldMkLst>
        <pc:spChg chg="mod">
          <ac:chgData name="EZZINE, Hind" userId="S::ezzineh@who.int::edcab00f-6318-46e5-a4a9-188b01ee222f" providerId="AD" clId="Web-{EF94D78D-576D-1EE5-3331-DB7C39A39C87}" dt="2024-03-23T11:19:12.593" v="158" actId="14100"/>
          <ac:spMkLst>
            <pc:docMk/>
            <pc:sldMk cId="3873142451" sldId="454"/>
            <ac:spMk id="4" creationId="{606EE061-C853-95CE-4F3C-5D3A286811DB}"/>
          </ac:spMkLst>
        </pc:spChg>
        <pc:picChg chg="mod">
          <ac:chgData name="EZZINE, Hind" userId="S::ezzineh@who.int::edcab00f-6318-46e5-a4a9-188b01ee222f" providerId="AD" clId="Web-{EF94D78D-576D-1EE5-3331-DB7C39A39C87}" dt="2024-03-23T11:19:23.266" v="159" actId="14100"/>
          <ac:picMkLst>
            <pc:docMk/>
            <pc:sldMk cId="3873142451" sldId="454"/>
            <ac:picMk id="3" creationId="{97361DFA-22DC-5731-D34C-F22A499C9BFE}"/>
          </ac:picMkLst>
        </pc:picChg>
      </pc:sldChg>
      <pc:sldChg chg="modSp">
        <pc:chgData name="EZZINE, Hind" userId="S::ezzineh@who.int::edcab00f-6318-46e5-a4a9-188b01ee222f" providerId="AD" clId="Web-{EF94D78D-576D-1EE5-3331-DB7C39A39C87}" dt="2024-03-23T11:13:14.083" v="121" actId="14100"/>
        <pc:sldMkLst>
          <pc:docMk/>
          <pc:sldMk cId="2532198978" sldId="552"/>
        </pc:sldMkLst>
        <pc:spChg chg="mod">
          <ac:chgData name="EZZINE, Hind" userId="S::ezzineh@who.int::edcab00f-6318-46e5-a4a9-188b01ee222f" providerId="AD" clId="Web-{EF94D78D-576D-1EE5-3331-DB7C39A39C87}" dt="2024-03-23T11:13:11.271" v="120" actId="14100"/>
          <ac:spMkLst>
            <pc:docMk/>
            <pc:sldMk cId="2532198978" sldId="552"/>
            <ac:spMk id="2" creationId="{754A6D2D-2806-E5A6-EFF8-57FB89260AFF}"/>
          </ac:spMkLst>
        </pc:spChg>
        <pc:spChg chg="mod">
          <ac:chgData name="EZZINE, Hind" userId="S::ezzineh@who.int::edcab00f-6318-46e5-a4a9-188b01ee222f" providerId="AD" clId="Web-{EF94D78D-576D-1EE5-3331-DB7C39A39C87}" dt="2024-03-23T11:13:14.083" v="121" actId="14100"/>
          <ac:spMkLst>
            <pc:docMk/>
            <pc:sldMk cId="2532198978" sldId="552"/>
            <ac:spMk id="3" creationId="{F27A6108-D695-C8F8-C85A-FC069FE13A86}"/>
          </ac:spMkLst>
        </pc:spChg>
      </pc:sldChg>
    </pc:docChg>
  </pc:docChgLst>
  <pc:docChgLst>
    <pc:chgData name="GOMEZ, Paula" userId="c93cf399-3ed7-4230-9282-8831e3fe5ae7" providerId="ADAL" clId="{953BE765-E47D-41FA-98DF-A5D2A3C28A1B}"/>
    <pc:docChg chg="delSld">
      <pc:chgData name="GOMEZ, Paula" userId="c93cf399-3ed7-4230-9282-8831e3fe5ae7" providerId="ADAL" clId="{953BE765-E47D-41FA-98DF-A5D2A3C28A1B}" dt="2024-03-04T09:41:54.897" v="6"/>
      <pc:docMkLst>
        <pc:docMk/>
      </pc:docMkLst>
      <pc:sldChg chg="delCm">
        <pc:chgData name="GOMEZ, Paula" userId="c93cf399-3ed7-4230-9282-8831e3fe5ae7" providerId="ADAL" clId="{953BE765-E47D-41FA-98DF-A5D2A3C28A1B}" dt="2024-03-04T09:41:10.331" v="2"/>
        <pc:sldMkLst>
          <pc:docMk/>
          <pc:sldMk cId="0" sldId="309"/>
        </pc:sldMkLst>
      </pc:sldChg>
      <pc:sldChg chg="delCm">
        <pc:chgData name="GOMEZ, Paula" userId="c93cf399-3ed7-4230-9282-8831e3fe5ae7" providerId="ADAL" clId="{953BE765-E47D-41FA-98DF-A5D2A3C28A1B}" dt="2024-03-04T09:41:15.070" v="3"/>
        <pc:sldMkLst>
          <pc:docMk/>
          <pc:sldMk cId="0" sldId="310"/>
        </pc:sldMkLst>
      </pc:sldChg>
      <pc:sldChg chg="delCm">
        <pc:chgData name="GOMEZ, Paula" userId="c93cf399-3ed7-4230-9282-8831e3fe5ae7" providerId="ADAL" clId="{953BE765-E47D-41FA-98DF-A5D2A3C28A1B}" dt="2024-03-04T09:41:25.454" v="4"/>
        <pc:sldMkLst>
          <pc:docMk/>
          <pc:sldMk cId="0" sldId="315"/>
        </pc:sldMkLst>
      </pc:sldChg>
      <pc:sldChg chg="delCm">
        <pc:chgData name="GOMEZ, Paula" userId="c93cf399-3ed7-4230-9282-8831e3fe5ae7" providerId="ADAL" clId="{953BE765-E47D-41FA-98DF-A5D2A3C28A1B}" dt="2024-03-04T09:41:44.375" v="5"/>
        <pc:sldMkLst>
          <pc:docMk/>
          <pc:sldMk cId="0" sldId="335"/>
        </pc:sldMkLst>
      </pc:sldChg>
      <pc:sldChg chg="delCm">
        <pc:chgData name="GOMEZ, Paula" userId="c93cf399-3ed7-4230-9282-8831e3fe5ae7" providerId="ADAL" clId="{953BE765-E47D-41FA-98DF-A5D2A3C28A1B}" dt="2024-03-04T09:41:54.897" v="6"/>
        <pc:sldMkLst>
          <pc:docMk/>
          <pc:sldMk cId="0" sldId="340"/>
        </pc:sldMkLst>
      </pc:sldChg>
      <pc:sldChg chg="del">
        <pc:chgData name="GOMEZ, Paula" userId="c93cf399-3ed7-4230-9282-8831e3fe5ae7" providerId="ADAL" clId="{953BE765-E47D-41FA-98DF-A5D2A3C28A1B}" dt="2024-03-04T09:40:34.631" v="0" actId="2696"/>
        <pc:sldMkLst>
          <pc:docMk/>
          <pc:sldMk cId="3174496250" sldId="367"/>
        </pc:sldMkLst>
      </pc:sldChg>
      <pc:sldChg chg="del">
        <pc:chgData name="GOMEZ, Paula" userId="c93cf399-3ed7-4230-9282-8831e3fe5ae7" providerId="ADAL" clId="{953BE765-E47D-41FA-98DF-A5D2A3C28A1B}" dt="2024-03-04T09:40:44.620" v="1" actId="2696"/>
        <pc:sldMkLst>
          <pc:docMk/>
          <pc:sldMk cId="2073101629" sldId="547"/>
        </pc:sldMkLst>
      </pc:sldChg>
    </pc:docChg>
  </pc:docChgLst>
  <pc:docChgLst>
    <pc:chgData name="GOMEZ, Paula" userId="S::gomezp@who.int::c93cf399-3ed7-4230-9282-8831e3fe5ae7" providerId="AD" clId="Web-{FA2FD39D-B656-582B-2526-4DAA45C235F6}"/>
    <pc:docChg chg="addSld delSld modSld">
      <pc:chgData name="GOMEZ, Paula" userId="S::gomezp@who.int::c93cf399-3ed7-4230-9282-8831e3fe5ae7" providerId="AD" clId="Web-{FA2FD39D-B656-582B-2526-4DAA45C235F6}" dt="2024-02-08T09:10:01.168" v="3"/>
      <pc:docMkLst>
        <pc:docMk/>
      </pc:docMkLst>
      <pc:sldChg chg="delSp add del replId delAnim">
        <pc:chgData name="GOMEZ, Paula" userId="S::gomezp@who.int::c93cf399-3ed7-4230-9282-8831e3fe5ae7" providerId="AD" clId="Web-{FA2FD39D-B656-582B-2526-4DAA45C235F6}" dt="2024-02-08T09:10:01.168" v="3"/>
        <pc:sldMkLst>
          <pc:docMk/>
          <pc:sldMk cId="2463836754" sldId="557"/>
        </pc:sldMkLst>
        <pc:spChg chg="del">
          <ac:chgData name="GOMEZ, Paula" userId="S::gomezp@who.int::c93cf399-3ed7-4230-9282-8831e3fe5ae7" providerId="AD" clId="Web-{FA2FD39D-B656-582B-2526-4DAA45C235F6}" dt="2024-02-08T09:08:40.885" v="1"/>
          <ac:spMkLst>
            <pc:docMk/>
            <pc:sldMk cId="2463836754" sldId="557"/>
            <ac:spMk id="4" creationId="{CF6A1E68-1FC1-4A20-50F1-EC4B027DA584}"/>
          </ac:spMkLst>
        </pc:spChg>
        <pc:spChg chg="del">
          <ac:chgData name="GOMEZ, Paula" userId="S::gomezp@who.int::c93cf399-3ed7-4230-9282-8831e3fe5ae7" providerId="AD" clId="Web-{FA2FD39D-B656-582B-2526-4DAA45C235F6}" dt="2024-02-08T09:08:48.479" v="2"/>
          <ac:spMkLst>
            <pc:docMk/>
            <pc:sldMk cId="2463836754" sldId="557"/>
            <ac:spMk id="30" creationId="{B72D3E3E-9123-4CE6-9820-3B15F95D4879}"/>
          </ac:spMkLst>
        </pc:spChg>
      </pc:sldChg>
    </pc:docChg>
  </pc:docChgLst>
  <pc:docChgLst>
    <pc:chgData name="EZZINE, Hind" userId="S::ezzineh@who.int::edcab00f-6318-46e5-a4a9-188b01ee222f" providerId="AD" clId="Web-{F38FE7BE-8FA2-2FFB-F9BD-A1406A352939}"/>
    <pc:docChg chg="addSld delSld modSld">
      <pc:chgData name="EZZINE, Hind" userId="S::ezzineh@who.int::edcab00f-6318-46e5-a4a9-188b01ee222f" providerId="AD" clId="Web-{F38FE7BE-8FA2-2FFB-F9BD-A1406A352939}" dt="2024-02-19T12:20:51.780" v="279"/>
      <pc:docMkLst>
        <pc:docMk/>
      </pc:docMkLst>
      <pc:sldChg chg="modSp modCm">
        <pc:chgData name="EZZINE, Hind" userId="S::ezzineh@who.int::edcab00f-6318-46e5-a4a9-188b01ee222f" providerId="AD" clId="Web-{F38FE7BE-8FA2-2FFB-F9BD-A1406A352939}" dt="2024-02-19T11:29:49.318" v="219"/>
        <pc:sldMkLst>
          <pc:docMk/>
          <pc:sldMk cId="0" sldId="309"/>
        </pc:sldMkLst>
        <pc:spChg chg="mod">
          <ac:chgData name="EZZINE, Hind" userId="S::ezzineh@who.int::edcab00f-6318-46e5-a4a9-188b01ee222f" providerId="AD" clId="Web-{F38FE7BE-8FA2-2FFB-F9BD-A1406A352939}" dt="2024-02-19T11:27:56.534" v="217" actId="1076"/>
          <ac:spMkLst>
            <pc:docMk/>
            <pc:sldMk cId="0" sldId="309"/>
            <ac:spMk id="2" creationId="{193D53D8-E28F-C93B-1E39-73DA4A3968A0}"/>
          </ac:spMkLst>
        </pc:spChg>
        <pc:spChg chg="mod">
          <ac:chgData name="EZZINE, Hind" userId="S::ezzineh@who.int::edcab00f-6318-46e5-a4a9-188b01ee222f" providerId="AD" clId="Web-{F38FE7BE-8FA2-2FFB-F9BD-A1406A352939}" dt="2024-02-19T11:25:04.889" v="198" actId="1076"/>
          <ac:spMkLst>
            <pc:docMk/>
            <pc:sldMk cId="0" sldId="309"/>
            <ac:spMk id="1216" creationId="{00000000-0000-0000-0000-000000000000}"/>
          </ac:spMkLst>
        </pc:spChg>
        <pc:grpChg chg="mod">
          <ac:chgData name="EZZINE, Hind" userId="S::ezzineh@who.int::edcab00f-6318-46e5-a4a9-188b01ee222f" providerId="AD" clId="Web-{F38FE7BE-8FA2-2FFB-F9BD-A1406A352939}" dt="2024-02-19T11:27:09.423" v="211" actId="1076"/>
          <ac:grpSpMkLst>
            <pc:docMk/>
            <pc:sldMk cId="0" sldId="309"/>
            <ac:grpSpMk id="1208" creationId="{00000000-0000-0000-0000-000000000000}"/>
          </ac:grpSpMkLst>
        </pc:grpChg>
        <pc:grpChg chg="mod">
          <ac:chgData name="EZZINE, Hind" userId="S::ezzineh@who.int::edcab00f-6318-46e5-a4a9-188b01ee222f" providerId="AD" clId="Web-{F38FE7BE-8FA2-2FFB-F9BD-A1406A352939}" dt="2024-02-19T11:27:09.142" v="209" actId="1076"/>
          <ac:grpSpMkLst>
            <pc:docMk/>
            <pc:sldMk cId="0" sldId="309"/>
            <ac:grpSpMk id="1211" creationId="{00000000-0000-0000-0000-000000000000}"/>
          </ac:grpSpMkLst>
        </pc:grpChg>
        <pc:grpChg chg="mod">
          <ac:chgData name="EZZINE, Hind" userId="S::ezzineh@who.int::edcab00f-6318-46e5-a4a9-188b01ee222f" providerId="AD" clId="Web-{F38FE7BE-8FA2-2FFB-F9BD-A1406A352939}" dt="2024-02-19T11:27:09.533" v="212" actId="1076"/>
          <ac:grpSpMkLst>
            <pc:docMk/>
            <pc:sldMk cId="0" sldId="309"/>
            <ac:grpSpMk id="1214" creationId="{00000000-0000-0000-0000-000000000000}"/>
          </ac:grpSpMkLst>
        </pc:grpChg>
        <pc:grpChg chg="mod">
          <ac:chgData name="EZZINE, Hind" userId="S::ezzineh@who.int::edcab00f-6318-46e5-a4a9-188b01ee222f" providerId="AD" clId="Web-{F38FE7BE-8FA2-2FFB-F9BD-A1406A352939}" dt="2024-02-19T11:27:09.267" v="210" actId="1076"/>
          <ac:grpSpMkLst>
            <pc:docMk/>
            <pc:sldMk cId="0" sldId="309"/>
            <ac:grpSpMk id="1217" creationId="{00000000-0000-0000-0000-000000000000}"/>
          </ac:grpSpMkLst>
        </pc:grpChg>
      </pc:sldChg>
      <pc:sldChg chg="addSp delSp modSp addAnim delAnim modCm">
        <pc:chgData name="EZZINE, Hind" userId="S::ezzineh@who.int::edcab00f-6318-46e5-a4a9-188b01ee222f" providerId="AD" clId="Web-{F38FE7BE-8FA2-2FFB-F9BD-A1406A352939}" dt="2024-02-19T11:43:05.669" v="269"/>
        <pc:sldMkLst>
          <pc:docMk/>
          <pc:sldMk cId="0" sldId="310"/>
        </pc:sldMkLst>
        <pc:spChg chg="add del">
          <ac:chgData name="EZZINE, Hind" userId="S::ezzineh@who.int::edcab00f-6318-46e5-a4a9-188b01ee222f" providerId="AD" clId="Web-{F38FE7BE-8FA2-2FFB-F9BD-A1406A352939}" dt="2024-02-19T11:39:48.429" v="234"/>
          <ac:spMkLst>
            <pc:docMk/>
            <pc:sldMk cId="0" sldId="310"/>
            <ac:spMk id="5" creationId="{1933C26E-A059-F6D8-5562-EFD7DF739D80}"/>
          </ac:spMkLst>
        </pc:spChg>
        <pc:spChg chg="add del">
          <ac:chgData name="EZZINE, Hind" userId="S::ezzineh@who.int::edcab00f-6318-46e5-a4a9-188b01ee222f" providerId="AD" clId="Web-{F38FE7BE-8FA2-2FFB-F9BD-A1406A352939}" dt="2024-02-19T11:39:48.429" v="234"/>
          <ac:spMkLst>
            <pc:docMk/>
            <pc:sldMk cId="0" sldId="310"/>
            <ac:spMk id="6" creationId="{FE892894-6CDA-559F-1C01-6FB1980E8C65}"/>
          </ac:spMkLst>
        </pc:spChg>
        <pc:spChg chg="add del">
          <ac:chgData name="EZZINE, Hind" userId="S::ezzineh@who.int::edcab00f-6318-46e5-a4a9-188b01ee222f" providerId="AD" clId="Web-{F38FE7BE-8FA2-2FFB-F9BD-A1406A352939}" dt="2024-02-19T11:39:48.429" v="234"/>
          <ac:spMkLst>
            <pc:docMk/>
            <pc:sldMk cId="0" sldId="310"/>
            <ac:spMk id="7" creationId="{0022CE1F-A9FA-9B7C-6AA0-0FD4DC44E2D5}"/>
          </ac:spMkLst>
        </pc:spChg>
        <pc:spChg chg="add del">
          <ac:chgData name="EZZINE, Hind" userId="S::ezzineh@who.int::edcab00f-6318-46e5-a4a9-188b01ee222f" providerId="AD" clId="Web-{F38FE7BE-8FA2-2FFB-F9BD-A1406A352939}" dt="2024-02-19T11:39:48.429" v="234"/>
          <ac:spMkLst>
            <pc:docMk/>
            <pc:sldMk cId="0" sldId="310"/>
            <ac:spMk id="8" creationId="{C839426E-9958-952C-5E11-B24C569BA8BE}"/>
          </ac:spMkLst>
        </pc:spChg>
        <pc:spChg chg="add del">
          <ac:chgData name="EZZINE, Hind" userId="S::ezzineh@who.int::edcab00f-6318-46e5-a4a9-188b01ee222f" providerId="AD" clId="Web-{F38FE7BE-8FA2-2FFB-F9BD-A1406A352939}" dt="2024-02-19T11:39:48.429" v="234"/>
          <ac:spMkLst>
            <pc:docMk/>
            <pc:sldMk cId="0" sldId="310"/>
            <ac:spMk id="9" creationId="{ACD8C6F5-456E-BC6D-7BB0-39730CBD9A27}"/>
          </ac:spMkLst>
        </pc:spChg>
        <pc:spChg chg="add del">
          <ac:chgData name="EZZINE, Hind" userId="S::ezzineh@who.int::edcab00f-6318-46e5-a4a9-188b01ee222f" providerId="AD" clId="Web-{F38FE7BE-8FA2-2FFB-F9BD-A1406A352939}" dt="2024-02-19T11:39:48.429" v="234"/>
          <ac:spMkLst>
            <pc:docMk/>
            <pc:sldMk cId="0" sldId="310"/>
            <ac:spMk id="10" creationId="{5840F7B9-E515-2C5A-77D9-AC09408AFC45}"/>
          </ac:spMkLst>
        </pc:spChg>
        <pc:spChg chg="add del">
          <ac:chgData name="EZZINE, Hind" userId="S::ezzineh@who.int::edcab00f-6318-46e5-a4a9-188b01ee222f" providerId="AD" clId="Web-{F38FE7BE-8FA2-2FFB-F9BD-A1406A352939}" dt="2024-02-19T11:39:48.429" v="234"/>
          <ac:spMkLst>
            <pc:docMk/>
            <pc:sldMk cId="0" sldId="310"/>
            <ac:spMk id="11" creationId="{E015A09A-E21F-154C-15B8-960A32A4836D}"/>
          </ac:spMkLst>
        </pc:spChg>
        <pc:spChg chg="add del">
          <ac:chgData name="EZZINE, Hind" userId="S::ezzineh@who.int::edcab00f-6318-46e5-a4a9-188b01ee222f" providerId="AD" clId="Web-{F38FE7BE-8FA2-2FFB-F9BD-A1406A352939}" dt="2024-02-19T11:39:48.429" v="234"/>
          <ac:spMkLst>
            <pc:docMk/>
            <pc:sldMk cId="0" sldId="310"/>
            <ac:spMk id="12" creationId="{5F5E558A-9F17-DEE8-BA07-36727109E5B5}"/>
          </ac:spMkLst>
        </pc:spChg>
        <pc:spChg chg="add mod">
          <ac:chgData name="EZZINE, Hind" userId="S::ezzineh@who.int::edcab00f-6318-46e5-a4a9-188b01ee222f" providerId="AD" clId="Web-{F38FE7BE-8FA2-2FFB-F9BD-A1406A352939}" dt="2024-02-19T11:42:53.387" v="268" actId="1076"/>
          <ac:spMkLst>
            <pc:docMk/>
            <pc:sldMk cId="0" sldId="310"/>
            <ac:spMk id="13" creationId="{1933C26E-A059-F6D8-5562-EFD7DF739D80}"/>
          </ac:spMkLst>
        </pc:spChg>
        <pc:spChg chg="add mod">
          <ac:chgData name="EZZINE, Hind" userId="S::ezzineh@who.int::edcab00f-6318-46e5-a4a9-188b01ee222f" providerId="AD" clId="Web-{F38FE7BE-8FA2-2FFB-F9BD-A1406A352939}" dt="2024-02-19T11:40:06.898" v="254" actId="1076"/>
          <ac:spMkLst>
            <pc:docMk/>
            <pc:sldMk cId="0" sldId="310"/>
            <ac:spMk id="14" creationId="{FE892894-6CDA-559F-1C01-6FB1980E8C65}"/>
          </ac:spMkLst>
        </pc:spChg>
        <pc:spChg chg="add mod">
          <ac:chgData name="EZZINE, Hind" userId="S::ezzineh@who.int::edcab00f-6318-46e5-a4a9-188b01ee222f" providerId="AD" clId="Web-{F38FE7BE-8FA2-2FFB-F9BD-A1406A352939}" dt="2024-02-19T11:40:06.976" v="255" actId="1076"/>
          <ac:spMkLst>
            <pc:docMk/>
            <pc:sldMk cId="0" sldId="310"/>
            <ac:spMk id="15" creationId="{0022CE1F-A9FA-9B7C-6AA0-0FD4DC44E2D5}"/>
          </ac:spMkLst>
        </pc:spChg>
        <pc:spChg chg="add mod">
          <ac:chgData name="EZZINE, Hind" userId="S::ezzineh@who.int::edcab00f-6318-46e5-a4a9-188b01ee222f" providerId="AD" clId="Web-{F38FE7BE-8FA2-2FFB-F9BD-A1406A352939}" dt="2024-02-19T11:40:07.023" v="256" actId="1076"/>
          <ac:spMkLst>
            <pc:docMk/>
            <pc:sldMk cId="0" sldId="310"/>
            <ac:spMk id="16" creationId="{C839426E-9958-952C-5E11-B24C569BA8BE}"/>
          </ac:spMkLst>
        </pc:spChg>
        <pc:spChg chg="add mod">
          <ac:chgData name="EZZINE, Hind" userId="S::ezzineh@who.int::edcab00f-6318-46e5-a4a9-188b01ee222f" providerId="AD" clId="Web-{F38FE7BE-8FA2-2FFB-F9BD-A1406A352939}" dt="2024-02-19T11:40:07.101" v="257" actId="1076"/>
          <ac:spMkLst>
            <pc:docMk/>
            <pc:sldMk cId="0" sldId="310"/>
            <ac:spMk id="17" creationId="{ACD8C6F5-456E-BC6D-7BB0-39730CBD9A27}"/>
          </ac:spMkLst>
        </pc:spChg>
        <pc:spChg chg="add mod">
          <ac:chgData name="EZZINE, Hind" userId="S::ezzineh@who.int::edcab00f-6318-46e5-a4a9-188b01ee222f" providerId="AD" clId="Web-{F38FE7BE-8FA2-2FFB-F9BD-A1406A352939}" dt="2024-02-19T11:40:07.164" v="258" actId="1076"/>
          <ac:spMkLst>
            <pc:docMk/>
            <pc:sldMk cId="0" sldId="310"/>
            <ac:spMk id="18" creationId="{5840F7B9-E515-2C5A-77D9-AC09408AFC45}"/>
          </ac:spMkLst>
        </pc:spChg>
        <pc:spChg chg="add mod">
          <ac:chgData name="EZZINE, Hind" userId="S::ezzineh@who.int::edcab00f-6318-46e5-a4a9-188b01ee222f" providerId="AD" clId="Web-{F38FE7BE-8FA2-2FFB-F9BD-A1406A352939}" dt="2024-02-19T11:40:07.226" v="259" actId="1076"/>
          <ac:spMkLst>
            <pc:docMk/>
            <pc:sldMk cId="0" sldId="310"/>
            <ac:spMk id="19" creationId="{E015A09A-E21F-154C-15B8-960A32A4836D}"/>
          </ac:spMkLst>
        </pc:spChg>
        <pc:spChg chg="add mod">
          <ac:chgData name="EZZINE, Hind" userId="S::ezzineh@who.int::edcab00f-6318-46e5-a4a9-188b01ee222f" providerId="AD" clId="Web-{F38FE7BE-8FA2-2FFB-F9BD-A1406A352939}" dt="2024-02-19T11:40:07.305" v="260" actId="1076"/>
          <ac:spMkLst>
            <pc:docMk/>
            <pc:sldMk cId="0" sldId="310"/>
            <ac:spMk id="20" creationId="{5F5E558A-9F17-DEE8-BA07-36727109E5B5}"/>
          </ac:spMkLst>
        </pc:spChg>
        <pc:spChg chg="del">
          <ac:chgData name="EZZINE, Hind" userId="S::ezzineh@who.int::edcab00f-6318-46e5-a4a9-188b01ee222f" providerId="AD" clId="Web-{F38FE7BE-8FA2-2FFB-F9BD-A1406A352939}" dt="2024-02-19T11:39:01.537" v="228"/>
          <ac:spMkLst>
            <pc:docMk/>
            <pc:sldMk cId="0" sldId="310"/>
            <ac:spMk id="1224" creationId="{00000000-0000-0000-0000-000000000000}"/>
          </ac:spMkLst>
        </pc:spChg>
        <pc:spChg chg="del">
          <ac:chgData name="EZZINE, Hind" userId="S::ezzineh@who.int::edcab00f-6318-46e5-a4a9-188b01ee222f" providerId="AD" clId="Web-{F38FE7BE-8FA2-2FFB-F9BD-A1406A352939}" dt="2024-02-19T11:39:01.537" v="227"/>
          <ac:spMkLst>
            <pc:docMk/>
            <pc:sldMk cId="0" sldId="310"/>
            <ac:spMk id="1225" creationId="{00000000-0000-0000-0000-000000000000}"/>
          </ac:spMkLst>
        </pc:spChg>
        <pc:spChg chg="del">
          <ac:chgData name="EZZINE, Hind" userId="S::ezzineh@who.int::edcab00f-6318-46e5-a4a9-188b01ee222f" providerId="AD" clId="Web-{F38FE7BE-8FA2-2FFB-F9BD-A1406A352939}" dt="2024-02-19T11:39:01.537" v="226"/>
          <ac:spMkLst>
            <pc:docMk/>
            <pc:sldMk cId="0" sldId="310"/>
            <ac:spMk id="1226" creationId="{00000000-0000-0000-0000-000000000000}"/>
          </ac:spMkLst>
        </pc:spChg>
        <pc:spChg chg="del">
          <ac:chgData name="EZZINE, Hind" userId="S::ezzineh@who.int::edcab00f-6318-46e5-a4a9-188b01ee222f" providerId="AD" clId="Web-{F38FE7BE-8FA2-2FFB-F9BD-A1406A352939}" dt="2024-02-19T11:39:01.537" v="225"/>
          <ac:spMkLst>
            <pc:docMk/>
            <pc:sldMk cId="0" sldId="310"/>
            <ac:spMk id="1227" creationId="{00000000-0000-0000-0000-000000000000}"/>
          </ac:spMkLst>
        </pc:spChg>
        <pc:spChg chg="del">
          <ac:chgData name="EZZINE, Hind" userId="S::ezzineh@who.int::edcab00f-6318-46e5-a4a9-188b01ee222f" providerId="AD" clId="Web-{F38FE7BE-8FA2-2FFB-F9BD-A1406A352939}" dt="2024-02-19T11:39:01.537" v="224"/>
          <ac:spMkLst>
            <pc:docMk/>
            <pc:sldMk cId="0" sldId="310"/>
            <ac:spMk id="1228" creationId="{00000000-0000-0000-0000-000000000000}"/>
          </ac:spMkLst>
        </pc:spChg>
        <pc:spChg chg="del">
          <ac:chgData name="EZZINE, Hind" userId="S::ezzineh@who.int::edcab00f-6318-46e5-a4a9-188b01ee222f" providerId="AD" clId="Web-{F38FE7BE-8FA2-2FFB-F9BD-A1406A352939}" dt="2024-02-19T11:39:01.521" v="223"/>
          <ac:spMkLst>
            <pc:docMk/>
            <pc:sldMk cId="0" sldId="310"/>
            <ac:spMk id="1229" creationId="{00000000-0000-0000-0000-000000000000}"/>
          </ac:spMkLst>
        </pc:spChg>
        <pc:spChg chg="del">
          <ac:chgData name="EZZINE, Hind" userId="S::ezzineh@who.int::edcab00f-6318-46e5-a4a9-188b01ee222f" providerId="AD" clId="Web-{F38FE7BE-8FA2-2FFB-F9BD-A1406A352939}" dt="2024-02-19T11:39:01.521" v="222"/>
          <ac:spMkLst>
            <pc:docMk/>
            <pc:sldMk cId="0" sldId="310"/>
            <ac:spMk id="1230" creationId="{00000000-0000-0000-0000-000000000000}"/>
          </ac:spMkLst>
        </pc:spChg>
        <pc:spChg chg="del">
          <ac:chgData name="EZZINE, Hind" userId="S::ezzineh@who.int::edcab00f-6318-46e5-a4a9-188b01ee222f" providerId="AD" clId="Web-{F38FE7BE-8FA2-2FFB-F9BD-A1406A352939}" dt="2024-02-19T11:39:01.521" v="221"/>
          <ac:spMkLst>
            <pc:docMk/>
            <pc:sldMk cId="0" sldId="310"/>
            <ac:spMk id="1231" creationId="{00000000-0000-0000-0000-000000000000}"/>
          </ac:spMkLst>
        </pc:spChg>
        <pc:graphicFrameChg chg="add del mod modGraphic">
          <ac:chgData name="EZZINE, Hind" userId="S::ezzineh@who.int::edcab00f-6318-46e5-a4a9-188b01ee222f" providerId="AD" clId="Web-{F38FE7BE-8FA2-2FFB-F9BD-A1406A352939}" dt="2024-02-19T11:39:50.976" v="235"/>
          <ac:graphicFrameMkLst>
            <pc:docMk/>
            <pc:sldMk cId="0" sldId="310"/>
            <ac:graphicFrameMk id="3" creationId="{8099CC02-6A47-C1B3-E8B4-DC17B8167AC3}"/>
          </ac:graphicFrameMkLst>
        </pc:graphicFrameChg>
        <pc:graphicFrameChg chg="del">
          <ac:chgData name="EZZINE, Hind" userId="S::ezzineh@who.int::edcab00f-6318-46e5-a4a9-188b01ee222f" providerId="AD" clId="Web-{F38FE7BE-8FA2-2FFB-F9BD-A1406A352939}" dt="2024-02-19T11:38:56.178" v="220"/>
          <ac:graphicFrameMkLst>
            <pc:docMk/>
            <pc:sldMk cId="0" sldId="310"/>
            <ac:graphicFrameMk id="1223" creationId="{00000000-0000-0000-0000-000000000000}"/>
          </ac:graphicFrameMkLst>
        </pc:graphicFrameChg>
      </pc:sldChg>
      <pc:sldChg chg="modSp modCm">
        <pc:chgData name="EZZINE, Hind" userId="S::ezzineh@who.int::edcab00f-6318-46e5-a4a9-188b01ee222f" providerId="AD" clId="Web-{F38FE7BE-8FA2-2FFB-F9BD-A1406A352939}" dt="2024-02-19T11:50:40.291" v="274"/>
        <pc:sldMkLst>
          <pc:docMk/>
          <pc:sldMk cId="0" sldId="315"/>
        </pc:sldMkLst>
        <pc:grpChg chg="mod">
          <ac:chgData name="EZZINE, Hind" userId="S::ezzineh@who.int::edcab00f-6318-46e5-a4a9-188b01ee222f" providerId="AD" clId="Web-{F38FE7BE-8FA2-2FFB-F9BD-A1406A352939}" dt="2024-02-19T11:47:31.067" v="272" actId="1076"/>
          <ac:grpSpMkLst>
            <pc:docMk/>
            <pc:sldMk cId="0" sldId="315"/>
            <ac:grpSpMk id="1270" creationId="{00000000-0000-0000-0000-000000000000}"/>
          </ac:grpSpMkLst>
        </pc:grpChg>
        <pc:grpChg chg="mod">
          <ac:chgData name="EZZINE, Hind" userId="S::ezzineh@who.int::edcab00f-6318-46e5-a4a9-188b01ee222f" providerId="AD" clId="Web-{F38FE7BE-8FA2-2FFB-F9BD-A1406A352939}" dt="2024-02-19T11:47:41.145" v="273" actId="1076"/>
          <ac:grpSpMkLst>
            <pc:docMk/>
            <pc:sldMk cId="0" sldId="315"/>
            <ac:grpSpMk id="1273" creationId="{00000000-0000-0000-0000-000000000000}"/>
          </ac:grpSpMkLst>
        </pc:grpChg>
      </pc:sldChg>
      <pc:sldChg chg="modCm">
        <pc:chgData name="EZZINE, Hind" userId="S::ezzineh@who.int::edcab00f-6318-46e5-a4a9-188b01ee222f" providerId="AD" clId="Web-{F38FE7BE-8FA2-2FFB-F9BD-A1406A352939}" dt="2024-02-19T11:52:07.200" v="275"/>
        <pc:sldMkLst>
          <pc:docMk/>
          <pc:sldMk cId="0" sldId="335"/>
        </pc:sldMkLst>
      </pc:sldChg>
      <pc:sldChg chg="modCm">
        <pc:chgData name="EZZINE, Hind" userId="S::ezzineh@who.int::edcab00f-6318-46e5-a4a9-188b01ee222f" providerId="AD" clId="Web-{F38FE7BE-8FA2-2FFB-F9BD-A1406A352939}" dt="2024-02-19T11:53:58" v="277"/>
        <pc:sldMkLst>
          <pc:docMk/>
          <pc:sldMk cId="0" sldId="340"/>
        </pc:sldMkLst>
      </pc:sldChg>
      <pc:sldChg chg="modSp mod modShow modCm">
        <pc:chgData name="EZZINE, Hind" userId="S::ezzineh@who.int::edcab00f-6318-46e5-a4a9-188b01ee222f" providerId="AD" clId="Web-{F38FE7BE-8FA2-2FFB-F9BD-A1406A352939}" dt="2024-02-19T10:56:02.589" v="75"/>
        <pc:sldMkLst>
          <pc:docMk/>
          <pc:sldMk cId="3174496250" sldId="367"/>
        </pc:sldMkLst>
        <pc:spChg chg="mod">
          <ac:chgData name="EZZINE, Hind" userId="S::ezzineh@who.int::edcab00f-6318-46e5-a4a9-188b01ee222f" providerId="AD" clId="Web-{F38FE7BE-8FA2-2FFB-F9BD-A1406A352939}" dt="2024-02-19T10:54:32.118" v="73" actId="14100"/>
          <ac:spMkLst>
            <pc:docMk/>
            <pc:sldMk cId="3174496250" sldId="367"/>
            <ac:spMk id="5" creationId="{EB3186C2-7FB4-ED74-6626-15FD2B57412D}"/>
          </ac:spMkLst>
        </pc:spChg>
      </pc:sldChg>
      <pc:sldChg chg="mod modShow modCm">
        <pc:chgData name="EZZINE, Hind" userId="S::ezzineh@who.int::edcab00f-6318-46e5-a4a9-188b01ee222f" providerId="AD" clId="Web-{F38FE7BE-8FA2-2FFB-F9BD-A1406A352939}" dt="2024-02-19T11:23:43.058" v="192"/>
        <pc:sldMkLst>
          <pc:docMk/>
          <pc:sldMk cId="2073101629" sldId="547"/>
        </pc:sldMkLst>
      </pc:sldChg>
      <pc:sldChg chg="modSp add replId">
        <pc:chgData name="EZZINE, Hind" userId="S::ezzineh@who.int::edcab00f-6318-46e5-a4a9-188b01ee222f" providerId="AD" clId="Web-{F38FE7BE-8FA2-2FFB-F9BD-A1406A352939}" dt="2024-02-19T12:20:51.780" v="279"/>
        <pc:sldMkLst>
          <pc:docMk/>
          <pc:sldMk cId="320928976" sldId="558"/>
        </pc:sldMkLst>
        <pc:spChg chg="mod">
          <ac:chgData name="EZZINE, Hind" userId="S::ezzineh@who.int::edcab00f-6318-46e5-a4a9-188b01ee222f" providerId="AD" clId="Web-{F38FE7BE-8FA2-2FFB-F9BD-A1406A352939}" dt="2024-02-19T10:51:29.941" v="58" actId="1076"/>
          <ac:spMkLst>
            <pc:docMk/>
            <pc:sldMk cId="320928976" sldId="558"/>
            <ac:spMk id="4" creationId="{E38211F7-2CD8-B9C7-9152-E4CAB698CB54}"/>
          </ac:spMkLst>
        </pc:spChg>
        <pc:spChg chg="mod">
          <ac:chgData name="EZZINE, Hind" userId="S::ezzineh@who.int::edcab00f-6318-46e5-a4a9-188b01ee222f" providerId="AD" clId="Web-{F38FE7BE-8FA2-2FFB-F9BD-A1406A352939}" dt="2024-02-19T10:54:10.539" v="71" actId="14100"/>
          <ac:spMkLst>
            <pc:docMk/>
            <pc:sldMk cId="320928976" sldId="558"/>
            <ac:spMk id="5" creationId="{EB3186C2-7FB4-ED74-6626-15FD2B57412D}"/>
          </ac:spMkLst>
        </pc:spChg>
        <pc:spChg chg="mod">
          <ac:chgData name="EZZINE, Hind" userId="S::ezzineh@who.int::edcab00f-6318-46e5-a4a9-188b01ee222f" providerId="AD" clId="Web-{F38FE7BE-8FA2-2FFB-F9BD-A1406A352939}" dt="2024-02-19T12:20:51.780" v="279"/>
          <ac:spMkLst>
            <pc:docMk/>
            <pc:sldMk cId="320928976" sldId="558"/>
            <ac:spMk id="6" creationId="{BDD64226-847D-4632-7C33-3A52596B5495}"/>
          </ac:spMkLst>
        </pc:spChg>
        <pc:spChg chg="mod">
          <ac:chgData name="EZZINE, Hind" userId="S::ezzineh@who.int::edcab00f-6318-46e5-a4a9-188b01ee222f" providerId="AD" clId="Web-{F38FE7BE-8FA2-2FFB-F9BD-A1406A352939}" dt="2024-02-19T10:47:47.060" v="32" actId="1076"/>
          <ac:spMkLst>
            <pc:docMk/>
            <pc:sldMk cId="320928976" sldId="558"/>
            <ac:spMk id="7" creationId="{6715C5EB-D225-7678-ADA5-09A798A60F10}"/>
          </ac:spMkLst>
        </pc:spChg>
        <pc:spChg chg="mod">
          <ac:chgData name="EZZINE, Hind" userId="S::ezzineh@who.int::edcab00f-6318-46e5-a4a9-188b01ee222f" providerId="AD" clId="Web-{F38FE7BE-8FA2-2FFB-F9BD-A1406A352939}" dt="2024-02-19T10:48:08.842" v="34" actId="1076"/>
          <ac:spMkLst>
            <pc:docMk/>
            <pc:sldMk cId="320928976" sldId="558"/>
            <ac:spMk id="8" creationId="{F06A9F65-171A-F5FE-8A98-0DEB0CA0209C}"/>
          </ac:spMkLst>
        </pc:spChg>
        <pc:spChg chg="mod">
          <ac:chgData name="EZZINE, Hind" userId="S::ezzineh@who.int::edcab00f-6318-46e5-a4a9-188b01ee222f" providerId="AD" clId="Web-{F38FE7BE-8FA2-2FFB-F9BD-A1406A352939}" dt="2024-02-19T10:48:02.451" v="33" actId="1076"/>
          <ac:spMkLst>
            <pc:docMk/>
            <pc:sldMk cId="320928976" sldId="558"/>
            <ac:spMk id="9" creationId="{A5343C62-F31C-3DD0-666C-26A6D5723E94}"/>
          </ac:spMkLst>
        </pc:spChg>
        <pc:spChg chg="mod">
          <ac:chgData name="EZZINE, Hind" userId="S::ezzineh@who.int::edcab00f-6318-46e5-a4a9-188b01ee222f" providerId="AD" clId="Web-{F38FE7BE-8FA2-2FFB-F9BD-A1406A352939}" dt="2024-02-19T10:50:14.595" v="50" actId="1076"/>
          <ac:spMkLst>
            <pc:docMk/>
            <pc:sldMk cId="320928976" sldId="558"/>
            <ac:spMk id="10" creationId="{2FAE348A-C09B-C717-D974-FF2BA9777B81}"/>
          </ac:spMkLst>
        </pc:spChg>
        <pc:spChg chg="mod">
          <ac:chgData name="EZZINE, Hind" userId="S::ezzineh@who.int::edcab00f-6318-46e5-a4a9-188b01ee222f" providerId="AD" clId="Web-{F38FE7BE-8FA2-2FFB-F9BD-A1406A352939}" dt="2024-02-19T10:50:32.455" v="53" actId="1076"/>
          <ac:spMkLst>
            <pc:docMk/>
            <pc:sldMk cId="320928976" sldId="558"/>
            <ac:spMk id="12" creationId="{5121F11C-DFD3-35D8-5E6A-05C140F2BC04}"/>
          </ac:spMkLst>
        </pc:spChg>
        <pc:spChg chg="mod">
          <ac:chgData name="EZZINE, Hind" userId="S::ezzineh@who.int::edcab00f-6318-46e5-a4a9-188b01ee222f" providerId="AD" clId="Web-{F38FE7BE-8FA2-2FFB-F9BD-A1406A352939}" dt="2024-02-19T10:49:22.984" v="43"/>
          <ac:spMkLst>
            <pc:docMk/>
            <pc:sldMk cId="320928976" sldId="558"/>
            <ac:spMk id="13" creationId="{80A3B6A7-E5E6-46CC-2D1D-DDE3BFC957BD}"/>
          </ac:spMkLst>
        </pc:spChg>
        <pc:spChg chg="mod">
          <ac:chgData name="EZZINE, Hind" userId="S::ezzineh@who.int::edcab00f-6318-46e5-a4a9-188b01ee222f" providerId="AD" clId="Web-{F38FE7BE-8FA2-2FFB-F9BD-A1406A352939}" dt="2024-02-19T10:47:34.872" v="30" actId="14100"/>
          <ac:spMkLst>
            <pc:docMk/>
            <pc:sldMk cId="320928976" sldId="558"/>
            <ac:spMk id="14" creationId="{B19C2C52-9524-7DB7-F7B3-1B47787EAB56}"/>
          </ac:spMkLst>
        </pc:spChg>
        <pc:spChg chg="mod">
          <ac:chgData name="EZZINE, Hind" userId="S::ezzineh@who.int::edcab00f-6318-46e5-a4a9-188b01ee222f" providerId="AD" clId="Web-{F38FE7BE-8FA2-2FFB-F9BD-A1406A352939}" dt="2024-02-19T10:51:38.363" v="60" actId="1076"/>
          <ac:spMkLst>
            <pc:docMk/>
            <pc:sldMk cId="320928976" sldId="558"/>
            <ac:spMk id="15" creationId="{79F9BFF0-0CB3-7024-294C-499F26164A46}"/>
          </ac:spMkLst>
        </pc:spChg>
        <pc:spChg chg="mod">
          <ac:chgData name="EZZINE, Hind" userId="S::ezzineh@who.int::edcab00f-6318-46e5-a4a9-188b01ee222f" providerId="AD" clId="Web-{F38FE7BE-8FA2-2FFB-F9BD-A1406A352939}" dt="2024-02-19T10:45:02.711" v="10" actId="1076"/>
          <ac:spMkLst>
            <pc:docMk/>
            <pc:sldMk cId="320928976" sldId="558"/>
            <ac:spMk id="16" creationId="{841421C7-C295-BF1D-92C4-1D20149DD3E9}"/>
          </ac:spMkLst>
        </pc:spChg>
        <pc:spChg chg="mod">
          <ac:chgData name="EZZINE, Hind" userId="S::ezzineh@who.int::edcab00f-6318-46e5-a4a9-188b01ee222f" providerId="AD" clId="Web-{F38FE7BE-8FA2-2FFB-F9BD-A1406A352939}" dt="2024-02-19T10:45:02.649" v="9" actId="1076"/>
          <ac:spMkLst>
            <pc:docMk/>
            <pc:sldMk cId="320928976" sldId="558"/>
            <ac:spMk id="22" creationId="{A7F43535-F8DE-91C8-93A7-744CF909A6AC}"/>
          </ac:spMkLst>
        </pc:spChg>
      </pc:sldChg>
      <pc:sldChg chg="addSp delSp modSp add replId addAnim delAnim">
        <pc:chgData name="EZZINE, Hind" userId="S::ezzineh@who.int::edcab00f-6318-46e5-a4a9-188b01ee222f" providerId="AD" clId="Web-{F38FE7BE-8FA2-2FFB-F9BD-A1406A352939}" dt="2024-02-19T11:23:56.449" v="193"/>
        <pc:sldMkLst>
          <pc:docMk/>
          <pc:sldMk cId="4218729198" sldId="559"/>
        </pc:sldMkLst>
        <pc:spChg chg="mod">
          <ac:chgData name="EZZINE, Hind" userId="S::ezzineh@who.int::edcab00f-6318-46e5-a4a9-188b01ee222f" providerId="AD" clId="Web-{F38FE7BE-8FA2-2FFB-F9BD-A1406A352939}" dt="2024-02-19T10:58:26.625" v="95" actId="1076"/>
          <ac:spMkLst>
            <pc:docMk/>
            <pc:sldMk cId="4218729198" sldId="559"/>
            <ac:spMk id="3" creationId="{E1F70D37-C59B-467D-B97F-49E3F2121C37}"/>
          </ac:spMkLst>
        </pc:spChg>
        <pc:spChg chg="mod">
          <ac:chgData name="EZZINE, Hind" userId="S::ezzineh@who.int::edcab00f-6318-46e5-a4a9-188b01ee222f" providerId="AD" clId="Web-{F38FE7BE-8FA2-2FFB-F9BD-A1406A352939}" dt="2024-02-19T11:23:56.449" v="193"/>
          <ac:spMkLst>
            <pc:docMk/>
            <pc:sldMk cId="4218729198" sldId="559"/>
            <ac:spMk id="4" creationId="{CF6A1E68-1FC1-4A20-50F1-EC4B027DA584}"/>
          </ac:spMkLst>
        </pc:spChg>
        <pc:spChg chg="mod">
          <ac:chgData name="EZZINE, Hind" userId="S::ezzineh@who.int::edcab00f-6318-46e5-a4a9-188b01ee222f" providerId="AD" clId="Web-{F38FE7BE-8FA2-2FFB-F9BD-A1406A352939}" dt="2024-02-19T11:09:33.894" v="173" actId="1076"/>
          <ac:spMkLst>
            <pc:docMk/>
            <pc:sldMk cId="4218729198" sldId="559"/>
            <ac:spMk id="7" creationId="{D79EE107-F8FC-46F2-993A-170D24233BC3}"/>
          </ac:spMkLst>
        </pc:spChg>
        <pc:spChg chg="mod">
          <ac:chgData name="EZZINE, Hind" userId="S::ezzineh@who.int::edcab00f-6318-46e5-a4a9-188b01ee222f" providerId="AD" clId="Web-{F38FE7BE-8FA2-2FFB-F9BD-A1406A352939}" dt="2024-02-19T11:09:49.597" v="179" actId="1076"/>
          <ac:spMkLst>
            <pc:docMk/>
            <pc:sldMk cId="4218729198" sldId="559"/>
            <ac:spMk id="8" creationId="{5E9CF669-F27A-4D51-975C-31E54BDD2E49}"/>
          </ac:spMkLst>
        </pc:spChg>
        <pc:spChg chg="mod">
          <ac:chgData name="EZZINE, Hind" userId="S::ezzineh@who.int::edcab00f-6318-46e5-a4a9-188b01ee222f" providerId="AD" clId="Web-{F38FE7BE-8FA2-2FFB-F9BD-A1406A352939}" dt="2024-02-19T11:10:01.488" v="183" actId="1076"/>
          <ac:spMkLst>
            <pc:docMk/>
            <pc:sldMk cId="4218729198" sldId="559"/>
            <ac:spMk id="9" creationId="{2B32AF02-7366-4DAC-B4FE-A41CBC5335F3}"/>
          </ac:spMkLst>
        </pc:spChg>
        <pc:spChg chg="del">
          <ac:chgData name="EZZINE, Hind" userId="S::ezzineh@who.int::edcab00f-6318-46e5-a4a9-188b01ee222f" providerId="AD" clId="Web-{F38FE7BE-8FA2-2FFB-F9BD-A1406A352939}" dt="2024-02-19T11:05:49.528" v="148"/>
          <ac:spMkLst>
            <pc:docMk/>
            <pc:sldMk cId="4218729198" sldId="559"/>
            <ac:spMk id="10" creationId="{AC3049EF-E810-4AEE-A4C7-7AA64165AD9B}"/>
          </ac:spMkLst>
        </pc:spChg>
        <pc:spChg chg="mod">
          <ac:chgData name="EZZINE, Hind" userId="S::ezzineh@who.int::edcab00f-6318-46e5-a4a9-188b01ee222f" providerId="AD" clId="Web-{F38FE7BE-8FA2-2FFB-F9BD-A1406A352939}" dt="2024-02-19T11:08:19.485" v="167" actId="1076"/>
          <ac:spMkLst>
            <pc:docMk/>
            <pc:sldMk cId="4218729198" sldId="559"/>
            <ac:spMk id="11" creationId="{2E16986D-A8AB-4FD3-9D82-EBB5CFB9712E}"/>
          </ac:spMkLst>
        </pc:spChg>
        <pc:spChg chg="mod">
          <ac:chgData name="EZZINE, Hind" userId="S::ezzineh@who.int::edcab00f-6318-46e5-a4a9-188b01ee222f" providerId="AD" clId="Web-{F38FE7BE-8FA2-2FFB-F9BD-A1406A352939}" dt="2024-02-19T11:05:22.824" v="145" actId="1076"/>
          <ac:spMkLst>
            <pc:docMk/>
            <pc:sldMk cId="4218729198" sldId="559"/>
            <ac:spMk id="13" creationId="{BA1B4895-8926-7949-5E9D-5A3E1CD26507}"/>
          </ac:spMkLst>
        </pc:spChg>
        <pc:spChg chg="mod">
          <ac:chgData name="EZZINE, Hind" userId="S::ezzineh@who.int::edcab00f-6318-46e5-a4a9-188b01ee222f" providerId="AD" clId="Web-{F38FE7BE-8FA2-2FFB-F9BD-A1406A352939}" dt="2024-02-19T11:06:59.467" v="158" actId="1076"/>
          <ac:spMkLst>
            <pc:docMk/>
            <pc:sldMk cId="4218729198" sldId="559"/>
            <ac:spMk id="15" creationId="{EC70C3D7-7B24-47F5-8F27-6AFC823DA351}"/>
          </ac:spMkLst>
        </pc:spChg>
        <pc:spChg chg="mod">
          <ac:chgData name="EZZINE, Hind" userId="S::ezzineh@who.int::edcab00f-6318-46e5-a4a9-188b01ee222f" providerId="AD" clId="Web-{F38FE7BE-8FA2-2FFB-F9BD-A1406A352939}" dt="2024-02-19T11:18:41.940" v="187" actId="14100"/>
          <ac:spMkLst>
            <pc:docMk/>
            <pc:sldMk cId="4218729198" sldId="559"/>
            <ac:spMk id="17" creationId="{24C56066-818E-4D4A-8544-BB989D639C7D}"/>
          </ac:spMkLst>
        </pc:spChg>
        <pc:spChg chg="mod">
          <ac:chgData name="EZZINE, Hind" userId="S::ezzineh@who.int::edcab00f-6318-46e5-a4a9-188b01ee222f" providerId="AD" clId="Web-{F38FE7BE-8FA2-2FFB-F9BD-A1406A352939}" dt="2024-02-19T10:57:35.405" v="85" actId="1076"/>
          <ac:spMkLst>
            <pc:docMk/>
            <pc:sldMk cId="4218729198" sldId="559"/>
            <ac:spMk id="18" creationId="{8E012C8E-68D4-4012-8997-D6890126633D}"/>
          </ac:spMkLst>
        </pc:spChg>
        <pc:spChg chg="add mod">
          <ac:chgData name="EZZINE, Hind" userId="S::ezzineh@who.int::edcab00f-6318-46e5-a4a9-188b01ee222f" providerId="AD" clId="Web-{F38FE7BE-8FA2-2FFB-F9BD-A1406A352939}" dt="2024-02-19T11:07:10.921" v="161" actId="1076"/>
          <ac:spMkLst>
            <pc:docMk/>
            <pc:sldMk cId="4218729198" sldId="559"/>
            <ac:spMk id="22" creationId="{5F67553B-5977-9FB3-3543-9C7A60689F12}"/>
          </ac:spMkLst>
        </pc:spChg>
        <pc:spChg chg="mod">
          <ac:chgData name="EZZINE, Hind" userId="S::ezzineh@who.int::edcab00f-6318-46e5-a4a9-188b01ee222f" providerId="AD" clId="Web-{F38FE7BE-8FA2-2FFB-F9BD-A1406A352939}" dt="2024-02-19T11:18:54.769" v="188" actId="1076"/>
          <ac:spMkLst>
            <pc:docMk/>
            <pc:sldMk cId="4218729198" sldId="559"/>
            <ac:spMk id="23" creationId="{8BE48BEA-4C1B-B838-2CDE-5880DA71354E}"/>
          </ac:spMkLst>
        </pc:spChg>
        <pc:spChg chg="mod">
          <ac:chgData name="EZZINE, Hind" userId="S::ezzineh@who.int::edcab00f-6318-46e5-a4a9-188b01ee222f" providerId="AD" clId="Web-{F38FE7BE-8FA2-2FFB-F9BD-A1406A352939}" dt="2024-02-19T11:20:39.381" v="189" actId="1076"/>
          <ac:spMkLst>
            <pc:docMk/>
            <pc:sldMk cId="4218729198" sldId="559"/>
            <ac:spMk id="30" creationId="{B72D3E3E-9123-4CE6-9820-3B15F95D4879}"/>
          </ac:spMkLst>
        </pc:spChg>
        <pc:spChg chg="mod">
          <ac:chgData name="EZZINE, Hind" userId="S::ezzineh@who.int::edcab00f-6318-46e5-a4a9-188b01ee222f" providerId="AD" clId="Web-{F38FE7BE-8FA2-2FFB-F9BD-A1406A352939}" dt="2024-02-19T10:56:58.716" v="80" actId="1076"/>
          <ac:spMkLst>
            <pc:docMk/>
            <pc:sldMk cId="4218729198" sldId="559"/>
            <ac:spMk id="586" creationId="{EFA5FD35-8595-47B5-ADDA-78EB104E46A8}"/>
          </ac:spMkLst>
        </pc:spChg>
        <pc:spChg chg="mod">
          <ac:chgData name="EZZINE, Hind" userId="S::ezzineh@who.int::edcab00f-6318-46e5-a4a9-188b01ee222f" providerId="AD" clId="Web-{F38FE7BE-8FA2-2FFB-F9BD-A1406A352939}" dt="2024-02-19T11:05:14.808" v="144" actId="1076"/>
          <ac:spMkLst>
            <pc:docMk/>
            <pc:sldMk cId="4218729198" sldId="559"/>
            <ac:spMk id="587" creationId="{512A2A64-4D38-4024-B2A1-744A38C9E1D3}"/>
          </ac:spMkLst>
        </pc:spChg>
        <pc:spChg chg="mod">
          <ac:chgData name="EZZINE, Hind" userId="S::ezzineh@who.int::edcab00f-6318-46e5-a4a9-188b01ee222f" providerId="AD" clId="Web-{F38FE7BE-8FA2-2FFB-F9BD-A1406A352939}" dt="2024-02-19T10:57:54.093" v="91" actId="1076"/>
          <ac:spMkLst>
            <pc:docMk/>
            <pc:sldMk cId="4218729198" sldId="559"/>
            <ac:spMk id="588" creationId="{75200DCF-AB59-43F6-B77A-D706BA2526D4}"/>
          </ac:spMkLst>
        </pc:spChg>
        <pc:spChg chg="mod">
          <ac:chgData name="EZZINE, Hind" userId="S::ezzineh@who.int::edcab00f-6318-46e5-a4a9-188b01ee222f" providerId="AD" clId="Web-{F38FE7BE-8FA2-2FFB-F9BD-A1406A352939}" dt="2024-02-19T11:09:34.300" v="174" actId="1076"/>
          <ac:spMkLst>
            <pc:docMk/>
            <pc:sldMk cId="4218729198" sldId="559"/>
            <ac:spMk id="589" creationId="{4F51D68D-E452-4824-85B8-C7F9AE991EB8}"/>
          </ac:spMkLst>
        </pc:spChg>
        <pc:spChg chg="mod">
          <ac:chgData name="EZZINE, Hind" userId="S::ezzineh@who.int::edcab00f-6318-46e5-a4a9-188b01ee222f" providerId="AD" clId="Web-{F38FE7BE-8FA2-2FFB-F9BD-A1406A352939}" dt="2024-02-19T11:09:49.972" v="180" actId="1076"/>
          <ac:spMkLst>
            <pc:docMk/>
            <pc:sldMk cId="4218729198" sldId="559"/>
            <ac:spMk id="590" creationId="{D3843728-2E38-48A3-A4EB-C57AFE543902}"/>
          </ac:spMkLst>
        </pc:spChg>
        <pc:spChg chg="mod">
          <ac:chgData name="EZZINE, Hind" userId="S::ezzineh@who.int::edcab00f-6318-46e5-a4a9-188b01ee222f" providerId="AD" clId="Web-{F38FE7BE-8FA2-2FFB-F9BD-A1406A352939}" dt="2024-02-19T11:10:01.832" v="184" actId="1076"/>
          <ac:spMkLst>
            <pc:docMk/>
            <pc:sldMk cId="4218729198" sldId="559"/>
            <ac:spMk id="591" creationId="{7AD0EFF4-DD5D-436D-A42F-99863F4C9AC3}"/>
          </ac:spMkLst>
        </pc:spChg>
        <pc:spChg chg="mod">
          <ac:chgData name="EZZINE, Hind" userId="S::ezzineh@who.int::edcab00f-6318-46e5-a4a9-188b01ee222f" providerId="AD" clId="Web-{F38FE7BE-8FA2-2FFB-F9BD-A1406A352939}" dt="2024-02-19T11:06:54.873" v="157" actId="1076"/>
          <ac:spMkLst>
            <pc:docMk/>
            <pc:sldMk cId="4218729198" sldId="559"/>
            <ac:spMk id="592" creationId="{D1B588EA-EE73-4B9B-8186-B39B6E821C87}"/>
          </ac:spMkLst>
        </pc:spChg>
        <pc:spChg chg="mod">
          <ac:chgData name="EZZINE, Hind" userId="S::ezzineh@who.int::edcab00f-6318-46e5-a4a9-188b01ee222f" providerId="AD" clId="Web-{F38FE7BE-8FA2-2FFB-F9BD-A1406A352939}" dt="2024-02-19T10:57:16.060" v="83" actId="1076"/>
          <ac:spMkLst>
            <pc:docMk/>
            <pc:sldMk cId="4218729198" sldId="559"/>
            <ac:spMk id="2568" creationId="{7E24041A-394A-4859-92DF-746FC9BC88B4}"/>
          </ac:spMkLst>
        </pc:spChg>
        <pc:grpChg chg="mod">
          <ac:chgData name="EZZINE, Hind" userId="S::ezzineh@who.int::edcab00f-6318-46e5-a4a9-188b01ee222f" providerId="AD" clId="Web-{F38FE7BE-8FA2-2FFB-F9BD-A1406A352939}" dt="2024-02-19T11:08:07.829" v="165" actId="1076"/>
          <ac:grpSpMkLst>
            <pc:docMk/>
            <pc:sldMk cId="4218729198" sldId="559"/>
            <ac:grpSpMk id="16" creationId="{66C5CA2F-A2B5-D79C-4EF3-67EA7C9611CF}"/>
          </ac:grpSpMkLst>
        </pc:grpChg>
        <pc:grpChg chg="mod">
          <ac:chgData name="EZZINE, Hind" userId="S::ezzineh@who.int::edcab00f-6318-46e5-a4a9-188b01ee222f" providerId="AD" clId="Web-{F38FE7BE-8FA2-2FFB-F9BD-A1406A352939}" dt="2024-02-19T10:59:01.594" v="98" actId="1076"/>
          <ac:grpSpMkLst>
            <pc:docMk/>
            <pc:sldMk cId="4218729198" sldId="559"/>
            <ac:grpSpMk id="20" creationId="{9517CBA9-7A55-479C-B087-C2D11E64250B}"/>
          </ac:grpSpMkLst>
        </pc:grpChg>
        <pc:grpChg chg="mod">
          <ac:chgData name="EZZINE, Hind" userId="S::ezzineh@who.int::edcab00f-6318-46e5-a4a9-188b01ee222f" providerId="AD" clId="Web-{F38FE7BE-8FA2-2FFB-F9BD-A1406A352939}" dt="2024-02-19T11:09:23.550" v="170" actId="1076"/>
          <ac:grpSpMkLst>
            <pc:docMk/>
            <pc:sldMk cId="4218729198" sldId="559"/>
            <ac:grpSpMk id="21" creationId="{66F8C418-DB64-4AE7-A9F9-5D536370AC23}"/>
          </ac:grpSpMkLst>
        </pc:grpChg>
        <pc:grpChg chg="add mod">
          <ac:chgData name="EZZINE, Hind" userId="S::ezzineh@who.int::edcab00f-6318-46e5-a4a9-188b01ee222f" providerId="AD" clId="Web-{F38FE7BE-8FA2-2FFB-F9BD-A1406A352939}" dt="2024-02-19T11:11:37.991" v="185" actId="1076"/>
          <ac:grpSpMkLst>
            <pc:docMk/>
            <pc:sldMk cId="4218729198" sldId="559"/>
            <ac:grpSpMk id="25" creationId="{3FF3181A-4F98-0B44-2F9D-94A19286698C}"/>
          </ac:grpSpMkLst>
        </pc:grpChg>
      </pc:sldChg>
      <pc:sldChg chg="add del replId">
        <pc:chgData name="EZZINE, Hind" userId="S::ezzineh@who.int::edcab00f-6318-46e5-a4a9-188b01ee222f" providerId="AD" clId="Web-{F38FE7BE-8FA2-2FFB-F9BD-A1406A352939}" dt="2024-02-19T11:29:35.224" v="218"/>
        <pc:sldMkLst>
          <pc:docMk/>
          <pc:sldMk cId="3015536596" sldId="560"/>
        </pc:sldMkLst>
      </pc:sldChg>
    </pc:docChg>
  </pc:docChgLst>
  <pc:docChgLst>
    <pc:chgData name="ELNOSSERY, Sherein" userId="S::elnosserys@who.int::920a591a-a1bb-49da-ac78-1c7e1dc87a4f" providerId="AD" clId="Web-{373A4BD1-16AC-3EC7-09EF-1B6514B79F2D}"/>
    <pc:docChg chg="mod modSld">
      <pc:chgData name="ELNOSSERY, Sherein" userId="S::elnosserys@who.int::920a591a-a1bb-49da-ac78-1c7e1dc87a4f" providerId="AD" clId="Web-{373A4BD1-16AC-3EC7-09EF-1B6514B79F2D}" dt="2024-02-13T11:05:04.315" v="8"/>
      <pc:docMkLst>
        <pc:docMk/>
      </pc:docMkLst>
      <pc:sldChg chg="addCm">
        <pc:chgData name="ELNOSSERY, Sherein" userId="S::elnosserys@who.int::920a591a-a1bb-49da-ac78-1c7e1dc87a4f" providerId="AD" clId="Web-{373A4BD1-16AC-3EC7-09EF-1B6514B79F2D}" dt="2024-02-13T09:21:45.094" v="3"/>
        <pc:sldMkLst>
          <pc:docMk/>
          <pc:sldMk cId="0" sldId="309"/>
        </pc:sldMkLst>
      </pc:sldChg>
      <pc:sldChg chg="addCm">
        <pc:chgData name="ELNOSSERY, Sherein" userId="S::elnosserys@who.int::920a591a-a1bb-49da-ac78-1c7e1dc87a4f" providerId="AD" clId="Web-{373A4BD1-16AC-3EC7-09EF-1B6514B79F2D}" dt="2024-02-13T09:21:59.376" v="4"/>
        <pc:sldMkLst>
          <pc:docMk/>
          <pc:sldMk cId="0" sldId="310"/>
        </pc:sldMkLst>
      </pc:sldChg>
      <pc:sldChg chg="addCm">
        <pc:chgData name="ELNOSSERY, Sherein" userId="S::elnosserys@who.int::920a591a-a1bb-49da-ac78-1c7e1dc87a4f" providerId="AD" clId="Web-{373A4BD1-16AC-3EC7-09EF-1B6514B79F2D}" dt="2024-02-13T09:22:50.769" v="5"/>
        <pc:sldMkLst>
          <pc:docMk/>
          <pc:sldMk cId="0" sldId="315"/>
        </pc:sldMkLst>
      </pc:sldChg>
      <pc:sldChg chg="addCm">
        <pc:chgData name="ELNOSSERY, Sherein" userId="S::elnosserys@who.int::920a591a-a1bb-49da-ac78-1c7e1dc87a4f" providerId="AD" clId="Web-{373A4BD1-16AC-3EC7-09EF-1B6514B79F2D}" dt="2024-02-13T11:03:20.718" v="6"/>
        <pc:sldMkLst>
          <pc:docMk/>
          <pc:sldMk cId="0" sldId="335"/>
        </pc:sldMkLst>
      </pc:sldChg>
      <pc:sldChg chg="modSp">
        <pc:chgData name="ELNOSSERY, Sherein" userId="S::elnosserys@who.int::920a591a-a1bb-49da-ac78-1c7e1dc87a4f" providerId="AD" clId="Web-{373A4BD1-16AC-3EC7-09EF-1B6514B79F2D}" dt="2024-02-13T11:04:17.267" v="7" actId="20577"/>
        <pc:sldMkLst>
          <pc:docMk/>
          <pc:sldMk cId="0" sldId="338"/>
        </pc:sldMkLst>
        <pc:spChg chg="mod">
          <ac:chgData name="ELNOSSERY, Sherein" userId="S::elnosserys@who.int::920a591a-a1bb-49da-ac78-1c7e1dc87a4f" providerId="AD" clId="Web-{373A4BD1-16AC-3EC7-09EF-1B6514B79F2D}" dt="2024-02-13T11:04:17.267" v="7" actId="20577"/>
          <ac:spMkLst>
            <pc:docMk/>
            <pc:sldMk cId="0" sldId="338"/>
            <ac:spMk id="1447" creationId="{00000000-0000-0000-0000-000000000000}"/>
          </ac:spMkLst>
        </pc:spChg>
      </pc:sldChg>
      <pc:sldChg chg="addCm">
        <pc:chgData name="ELNOSSERY, Sherein" userId="S::elnosserys@who.int::920a591a-a1bb-49da-ac78-1c7e1dc87a4f" providerId="AD" clId="Web-{373A4BD1-16AC-3EC7-09EF-1B6514B79F2D}" dt="2024-02-13T11:05:04.315" v="8"/>
        <pc:sldMkLst>
          <pc:docMk/>
          <pc:sldMk cId="0" sldId="340"/>
        </pc:sldMkLst>
      </pc:sldChg>
      <pc:sldChg chg="addCm">
        <pc:chgData name="ELNOSSERY, Sherein" userId="S::elnosserys@who.int::920a591a-a1bb-49da-ac78-1c7e1dc87a4f" providerId="AD" clId="Web-{373A4BD1-16AC-3EC7-09EF-1B6514B79F2D}" dt="2024-02-13T09:21:27.625" v="2"/>
        <pc:sldMkLst>
          <pc:docMk/>
          <pc:sldMk cId="3174496250" sldId="367"/>
        </pc:sldMkLst>
      </pc:sldChg>
      <pc:sldChg chg="addCm">
        <pc:chgData name="ELNOSSERY, Sherein" userId="S::elnosserys@who.int::920a591a-a1bb-49da-ac78-1c7e1dc87a4f" providerId="AD" clId="Web-{373A4BD1-16AC-3EC7-09EF-1B6514B79F2D}" dt="2024-02-13T09:21:11.312" v="1"/>
        <pc:sldMkLst>
          <pc:docMk/>
          <pc:sldMk cId="2073101629" sldId="54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57" name="Shape 557"/>
          <p:cNvSpPr>
            <a:spLocks noGrp="1" noRot="1" noChangeAspect="1"/>
          </p:cNvSpPr>
          <p:nvPr>
            <p:ph type="sldImg"/>
          </p:nvPr>
        </p:nvSpPr>
        <p:spPr>
          <a:xfrm>
            <a:off x="1143000" y="685800"/>
            <a:ext cx="4572000" cy="3429000"/>
          </a:xfrm>
          <a:prstGeom prst="rect">
            <a:avLst/>
          </a:prstGeom>
        </p:spPr>
        <p:txBody>
          <a:bodyPr rtlCol="1"/>
          <a:lstStyle/>
          <a:p>
            <a:pPr rtl="1"/>
            <a:endParaRPr/>
          </a:p>
        </p:txBody>
      </p:sp>
      <p:sp>
        <p:nvSpPr>
          <p:cNvPr id="558" name="Shape 558"/>
          <p:cNvSpPr>
            <a:spLocks noGrp="1"/>
          </p:cNvSpPr>
          <p:nvPr>
            <p:ph type="body" sz="quarter" idx="1"/>
          </p:nvPr>
        </p:nvSpPr>
        <p:spPr>
          <a:xfrm>
            <a:off x="914400" y="4343400"/>
            <a:ext cx="5029200" cy="4114800"/>
          </a:xfrm>
          <a:prstGeom prst="rect">
            <a:avLst/>
          </a:prstGeom>
        </p:spPr>
        <p:txBody>
          <a:bodyPr rtlCol="1"/>
          <a:lstStyle/>
          <a:p>
            <a:pPr rtl="1"/>
            <a:endParaRPr/>
          </a:p>
        </p:txBody>
      </p:sp>
    </p:spTree>
  </p:cSld>
  <p:clrMap bg1="lt1" tx1="dk1" bg2="lt2" tx2="dk2" accent1="accent1" accent2="accent2" accent3="accent3" accent4="accent4" accent5="accent5" accent6="accent6" hlink="hlink" folHlink="folHlink"/>
  <p:notesStyle>
    <a:lvl1pPr algn="r" rtl="1" latinLnBrk="0">
      <a:spcBef>
        <a:spcPts val="400"/>
      </a:spcBef>
      <a:defRPr sz="1200">
        <a:latin typeface="+mj-lt"/>
        <a:ea typeface="+mj-ea"/>
        <a:cs typeface="+mj-cs"/>
        <a:sym typeface="Calibri"/>
      </a:defRPr>
    </a:lvl1pPr>
    <a:lvl2pPr indent="228600" algn="r" rtl="1" latinLnBrk="0">
      <a:spcBef>
        <a:spcPts val="400"/>
      </a:spcBef>
      <a:defRPr sz="1200">
        <a:latin typeface="+mj-lt"/>
        <a:ea typeface="+mj-ea"/>
        <a:cs typeface="+mj-cs"/>
        <a:sym typeface="Calibri"/>
      </a:defRPr>
    </a:lvl2pPr>
    <a:lvl3pPr indent="457200" algn="r" rtl="1" latinLnBrk="0">
      <a:spcBef>
        <a:spcPts val="400"/>
      </a:spcBef>
      <a:defRPr sz="1200">
        <a:latin typeface="+mj-lt"/>
        <a:ea typeface="+mj-ea"/>
        <a:cs typeface="+mj-cs"/>
        <a:sym typeface="Calibri"/>
      </a:defRPr>
    </a:lvl3pPr>
    <a:lvl4pPr indent="685800" algn="r" rtl="1" latinLnBrk="0">
      <a:spcBef>
        <a:spcPts val="400"/>
      </a:spcBef>
      <a:defRPr sz="1200">
        <a:latin typeface="+mj-lt"/>
        <a:ea typeface="+mj-ea"/>
        <a:cs typeface="+mj-cs"/>
        <a:sym typeface="Calibri"/>
      </a:defRPr>
    </a:lvl4pPr>
    <a:lvl5pPr indent="914400" algn="r" rtl="1" latinLnBrk="0">
      <a:spcBef>
        <a:spcPts val="400"/>
      </a:spcBef>
      <a:defRPr sz="1200">
        <a:latin typeface="+mj-lt"/>
        <a:ea typeface="+mj-ea"/>
        <a:cs typeface="+mj-cs"/>
        <a:sym typeface="Calibri"/>
      </a:defRPr>
    </a:lvl5pPr>
    <a:lvl6pPr indent="1143000" algn="r" rtl="1" latinLnBrk="0">
      <a:spcBef>
        <a:spcPts val="400"/>
      </a:spcBef>
      <a:defRPr sz="1200">
        <a:latin typeface="+mj-lt"/>
        <a:ea typeface="+mj-ea"/>
        <a:cs typeface="+mj-cs"/>
        <a:sym typeface="Calibri"/>
      </a:defRPr>
    </a:lvl6pPr>
    <a:lvl7pPr indent="1371600" algn="r" rtl="1" latinLnBrk="0">
      <a:spcBef>
        <a:spcPts val="400"/>
      </a:spcBef>
      <a:defRPr sz="1200">
        <a:latin typeface="+mj-lt"/>
        <a:ea typeface="+mj-ea"/>
        <a:cs typeface="+mj-cs"/>
        <a:sym typeface="Calibri"/>
      </a:defRPr>
    </a:lvl7pPr>
    <a:lvl8pPr indent="1600200" algn="r" rtl="1" latinLnBrk="0">
      <a:spcBef>
        <a:spcPts val="400"/>
      </a:spcBef>
      <a:defRPr sz="1200">
        <a:latin typeface="+mj-lt"/>
        <a:ea typeface="+mj-ea"/>
        <a:cs typeface="+mj-cs"/>
        <a:sym typeface="Calibri"/>
      </a:defRPr>
    </a:lvl8pPr>
    <a:lvl9pPr indent="1828800" algn="r" rtl="1" latinLnBrk="0">
      <a:spcBef>
        <a:spcPts val="400"/>
      </a:spcBef>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5" name="Shape 1045"/>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046" name="Shape 1046"/>
          <p:cNvSpPr>
            <a:spLocks noGrp="1"/>
          </p:cNvSpPr>
          <p:nvPr>
            <p:ph type="body" sz="quarter" idx="1"/>
          </p:nvPr>
        </p:nvSpPr>
        <p:spPr>
          <a:prstGeom prst="rect">
            <a:avLst/>
          </a:prstGeom>
        </p:spPr>
        <p:txBody>
          <a:bodyPr rtlCol="1"/>
          <a:lstStyle>
            <a:lvl1pPr algn="r" rtl="1">
              <a:spcBef>
                <a:spcPts val="0"/>
              </a:spcBef>
            </a:lvl1pPr>
          </a:lstStyle>
          <a:p>
            <a:pPr rtl="1"/>
            <a:r>
              <a:t>Sherein</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rtlCol="1"/>
          <a:lstStyle/>
          <a:p>
            <a:pPr rtl="1"/>
            <a:endParaRPr lang="en-US" dirty="0"/>
          </a:p>
        </p:txBody>
      </p:sp>
    </p:spTree>
    <p:extLst>
      <p:ext uri="{BB962C8B-B14F-4D97-AF65-F5344CB8AC3E}">
        <p14:creationId xmlns:p14="http://schemas.microsoft.com/office/powerpoint/2010/main" val="40882404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1D5412-0977-42E4-B105-9AABC67D7AFC}" type="slidenum">
              <a:rPr lang="en-US" smtClean="0"/>
              <a:t>22</a:t>
            </a:fld>
            <a:endParaRPr lang="en-US"/>
          </a:p>
        </p:txBody>
      </p:sp>
    </p:spTree>
    <p:extLst>
      <p:ext uri="{BB962C8B-B14F-4D97-AF65-F5344CB8AC3E}">
        <p14:creationId xmlns:p14="http://schemas.microsoft.com/office/powerpoint/2010/main" val="3262348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6" name="Shape 1346"/>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347" name="Shape 1347"/>
          <p:cNvSpPr>
            <a:spLocks noGrp="1"/>
          </p:cNvSpPr>
          <p:nvPr>
            <p:ph type="body" sz="quarter" idx="1"/>
          </p:nvPr>
        </p:nvSpPr>
        <p:spPr>
          <a:prstGeom prst="rect">
            <a:avLst/>
          </a:prstGeom>
        </p:spPr>
        <p:txBody>
          <a:bodyPr rtlCol="1"/>
          <a:lstStyle/>
          <a:p>
            <a:pPr rtl="1">
              <a:spcBef>
                <a:spcPts val="0"/>
              </a:spcBef>
            </a:pPr>
            <a:r>
              <a:t> Marissa</a:t>
            </a:r>
          </a:p>
          <a:p>
            <a:pPr rtl="1">
              <a:spcBef>
                <a:spcPts val="0"/>
              </a:spcBef>
            </a:pPr>
            <a:r>
              <a:t>Similar to RRTs, some people may play more than 1 role on the team</a:t>
            </a:r>
          </a:p>
          <a:p>
            <a:pPr rtl="1">
              <a:spcBef>
                <a:spcPts val="0"/>
              </a:spcBef>
            </a:pPr>
            <a:r>
              <a:t>Training coordinator and exercise controller has typically been the same person</a:t>
            </a:r>
          </a:p>
          <a:p>
            <a:pPr rtl="1">
              <a:spcBef>
                <a:spcPts val="0"/>
              </a:spcBef>
            </a:pPr>
            <a:r>
              <a:t>Team dynamics is very important, having 1 lead person and sharing information amongst team members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3" name="Shape 1353"/>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354" name="Shape 1354"/>
          <p:cNvSpPr>
            <a:spLocks noGrp="1"/>
          </p:cNvSpPr>
          <p:nvPr>
            <p:ph type="body" sz="quarter" idx="1"/>
          </p:nvPr>
        </p:nvSpPr>
        <p:spPr>
          <a:prstGeom prst="rect">
            <a:avLst/>
          </a:prstGeom>
        </p:spPr>
        <p:txBody>
          <a:bodyPr rtlCol="1"/>
          <a:lstStyle>
            <a:lvl1pPr algn="r" rtl="1">
              <a:spcBef>
                <a:spcPts val="0"/>
              </a:spcBef>
            </a:lvl1pPr>
          </a:lstStyle>
          <a:p>
            <a:pPr rtl="1"/>
            <a:r>
              <a:t> Describe the key roles and areas of expertise needed in a RRT Advanced Training Package facilitation team</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 name="Shape 1361"/>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362" name="Shape 1362"/>
          <p:cNvSpPr>
            <a:spLocks noGrp="1"/>
          </p:cNvSpPr>
          <p:nvPr>
            <p:ph type="body" sz="quarter" idx="1"/>
          </p:nvPr>
        </p:nvSpPr>
        <p:spPr>
          <a:prstGeom prst="rect">
            <a:avLst/>
          </a:prstGeom>
        </p:spPr>
        <p:txBody>
          <a:bodyPr rtlCol="1"/>
          <a:lstStyle/>
          <a:p>
            <a:pPr rtl="1"/>
            <a:r>
              <a:t>Technical didactic vs practical skills drill</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6" name="Shape 1366"/>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367" name="Shape 1367"/>
          <p:cNvSpPr>
            <a:spLocks noGrp="1"/>
          </p:cNvSpPr>
          <p:nvPr>
            <p:ph type="body" sz="quarter" idx="1"/>
          </p:nvPr>
        </p:nvSpPr>
        <p:spPr>
          <a:prstGeom prst="rect">
            <a:avLst/>
          </a:prstGeom>
        </p:spPr>
        <p:txBody>
          <a:bodyPr rtlCol="1"/>
          <a:lstStyle/>
          <a:p>
            <a:pPr rtl="1"/>
            <a:r>
              <a:t>Given what we know to be the advanced training program and what has been worked on during the adaptation workshop, what kind of general roles do you think will be needed to successfully run this training? </a:t>
            </a:r>
          </a:p>
          <a:p>
            <a:pPr rtl="1"/>
            <a:r>
              <a:t>What kind of people present technical content? </a:t>
            </a:r>
          </a:p>
          <a:p>
            <a:pPr rtl="1"/>
            <a:r>
              <a:t>What kind of people do you need to successfully run a training/ simulation? </a:t>
            </a:r>
          </a:p>
          <a:p>
            <a:pPr rtl="1"/>
            <a:r>
              <a:t>Who will be the person coordinating all members in the facilitation team? How will you know when to meet and where?</a:t>
            </a:r>
          </a:p>
          <a:p>
            <a:pPr rtl="1"/>
            <a:r>
              <a:t>Who will be the person taking notes during the group sessions and sharing back with the larger group?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6" name="Shape 1376"/>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377" name="Shape 1377"/>
          <p:cNvSpPr>
            <a:spLocks noGrp="1"/>
          </p:cNvSpPr>
          <p:nvPr>
            <p:ph type="body" sz="quarter" idx="1"/>
          </p:nvPr>
        </p:nvSpPr>
        <p:spPr>
          <a:prstGeom prst="rect">
            <a:avLst/>
          </a:prstGeom>
        </p:spPr>
        <p:txBody>
          <a:bodyPr rtlCol="1"/>
          <a:lstStyle/>
          <a:p>
            <a:pPr rtl="1"/>
            <a:r>
              <a:t>Ensures everything is happening according to plan</a:t>
            </a:r>
          </a:p>
          <a:p>
            <a:pPr rtl="1"/>
            <a:r>
              <a:t>Very operational role</a:t>
            </a:r>
          </a:p>
          <a:p>
            <a:pPr rtl="1"/>
            <a:r>
              <a:t>Pedagogical = instructional design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3" name="Shape 1383"/>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384" name="Shape 1384"/>
          <p:cNvSpPr>
            <a:spLocks noGrp="1"/>
          </p:cNvSpPr>
          <p:nvPr>
            <p:ph type="body" sz="quarter" idx="1"/>
          </p:nvPr>
        </p:nvSpPr>
        <p:spPr>
          <a:prstGeom prst="rect">
            <a:avLst/>
          </a:prstGeom>
        </p:spPr>
        <p:txBody>
          <a:bodyPr rtlCol="1"/>
          <a:lstStyle/>
          <a:p>
            <a:pPr rtl="1"/>
            <a:r>
              <a:t>Also very operational role. Often, the same person who is a training coordinator is also an exercise controller</a:t>
            </a:r>
          </a:p>
          <a:p>
            <a:pPr rtl="1"/>
            <a:r>
              <a:t>This person focuses specifically on the skills drill</a:t>
            </a:r>
          </a:p>
          <a:p>
            <a:pPr rtl="1"/>
            <a:r>
              <a:t>Not only facilitates the skills drill itself, but also the evaluation component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9" name="Shape 1389"/>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390" name="Shape 1390"/>
          <p:cNvSpPr>
            <a:spLocks noGrp="1"/>
          </p:cNvSpPr>
          <p:nvPr>
            <p:ph type="body" sz="quarter" idx="1"/>
          </p:nvPr>
        </p:nvSpPr>
        <p:spPr>
          <a:prstGeom prst="rect">
            <a:avLst/>
          </a:prstGeom>
        </p:spPr>
        <p:txBody>
          <a:bodyPr rtlCol="1"/>
          <a:lstStyle/>
          <a:p>
            <a:pPr rtl="1"/>
            <a:r>
              <a:t>Presenting technical content in their area of expertise </a:t>
            </a:r>
          </a:p>
          <a:p>
            <a:pPr rtl="1"/>
            <a:r>
              <a:t>If your presentation requires any type of skills drills or additional exercises/ resources, you'd be responsible for those logistics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9" name="Shape 1389"/>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390" name="Shape 1390"/>
          <p:cNvSpPr>
            <a:spLocks noGrp="1"/>
          </p:cNvSpPr>
          <p:nvPr>
            <p:ph type="body" sz="quarter" idx="1"/>
          </p:nvPr>
        </p:nvSpPr>
        <p:spPr>
          <a:prstGeom prst="rect">
            <a:avLst/>
          </a:prstGeom>
        </p:spPr>
        <p:txBody>
          <a:bodyPr rtlCol="1"/>
          <a:lstStyle/>
          <a:p>
            <a:pPr rtl="1"/>
            <a:r>
              <a:t>Presenting technical content in their area of expertise </a:t>
            </a:r>
          </a:p>
          <a:p>
            <a:pPr rtl="1"/>
            <a:r>
              <a:t>If your presentation requires any type of skills drills or additional exercises/ resources, you'd be responsible for those logistics</a:t>
            </a:r>
          </a:p>
        </p:txBody>
      </p:sp>
    </p:spTree>
    <p:extLst>
      <p:ext uri="{BB962C8B-B14F-4D97-AF65-F5344CB8AC3E}">
        <p14:creationId xmlns:p14="http://schemas.microsoft.com/office/powerpoint/2010/main" val="7221874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3" name="Shape 1053"/>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054" name="Shape 1054"/>
          <p:cNvSpPr>
            <a:spLocks noGrp="1"/>
          </p:cNvSpPr>
          <p:nvPr>
            <p:ph type="body" sz="quarter" idx="1"/>
          </p:nvPr>
        </p:nvSpPr>
        <p:spPr>
          <a:prstGeom prst="rect">
            <a:avLst/>
          </a:prstGeom>
        </p:spPr>
        <p:txBody>
          <a:bodyPr rtlCol="1"/>
          <a:lstStyle>
            <a:lvl1pPr algn="r" rtl="1">
              <a:spcBef>
                <a:spcPts val="0"/>
              </a:spcBef>
            </a:lvl1pPr>
          </a:lstStyle>
          <a:p>
            <a:pPr rtl="1"/>
            <a:r>
              <a:t>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9" name="Shape 1389"/>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390" name="Shape 1390"/>
          <p:cNvSpPr>
            <a:spLocks noGrp="1"/>
          </p:cNvSpPr>
          <p:nvPr>
            <p:ph type="body" sz="quarter" idx="1"/>
          </p:nvPr>
        </p:nvSpPr>
        <p:spPr>
          <a:prstGeom prst="rect">
            <a:avLst/>
          </a:prstGeom>
        </p:spPr>
        <p:txBody>
          <a:bodyPr rtlCol="1"/>
          <a:lstStyle/>
          <a:p>
            <a:pPr rtl="1"/>
            <a:r>
              <a:t>Presenting technical content in their area of expertise </a:t>
            </a:r>
          </a:p>
          <a:p>
            <a:pPr rtl="1"/>
            <a:r>
              <a:t>If your presentation requires any type of skills drills or additional exercises/ resources, you'd be responsible for those logistics</a:t>
            </a:r>
          </a:p>
        </p:txBody>
      </p:sp>
    </p:spTree>
    <p:extLst>
      <p:ext uri="{BB962C8B-B14F-4D97-AF65-F5344CB8AC3E}">
        <p14:creationId xmlns:p14="http://schemas.microsoft.com/office/powerpoint/2010/main" val="19685195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9" name="Shape 1389"/>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390" name="Shape 1390"/>
          <p:cNvSpPr>
            <a:spLocks noGrp="1"/>
          </p:cNvSpPr>
          <p:nvPr>
            <p:ph type="body" sz="quarter" idx="1"/>
          </p:nvPr>
        </p:nvSpPr>
        <p:spPr>
          <a:prstGeom prst="rect">
            <a:avLst/>
          </a:prstGeom>
        </p:spPr>
        <p:txBody>
          <a:bodyPr rtlCol="1"/>
          <a:lstStyle/>
          <a:p>
            <a:pPr rtl="1"/>
            <a:r>
              <a:t>Presenting technical content in their area of expertise </a:t>
            </a:r>
          </a:p>
          <a:p>
            <a:pPr rtl="1"/>
            <a:r>
              <a:t>If your presentation requires any type of skills drills or additional exercises/ resources, you'd be responsible for those logistics</a:t>
            </a:r>
          </a:p>
        </p:txBody>
      </p:sp>
    </p:spTree>
    <p:extLst>
      <p:ext uri="{BB962C8B-B14F-4D97-AF65-F5344CB8AC3E}">
        <p14:creationId xmlns:p14="http://schemas.microsoft.com/office/powerpoint/2010/main" val="32747885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9" name="Shape 1389"/>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390" name="Shape 1390"/>
          <p:cNvSpPr>
            <a:spLocks noGrp="1"/>
          </p:cNvSpPr>
          <p:nvPr>
            <p:ph type="body" sz="quarter" idx="1"/>
          </p:nvPr>
        </p:nvSpPr>
        <p:spPr>
          <a:prstGeom prst="rect">
            <a:avLst/>
          </a:prstGeom>
        </p:spPr>
        <p:txBody>
          <a:bodyPr rtlCol="1"/>
          <a:lstStyle/>
          <a:p>
            <a:pPr rtl="1"/>
            <a:r>
              <a:t>Presenting technical content in their area of expertise </a:t>
            </a:r>
          </a:p>
          <a:p>
            <a:pPr rtl="1"/>
            <a:r>
              <a:t>If your presentation requires any type of skills drills or additional exercises/ resources, you'd be responsible for those logistics</a:t>
            </a:r>
          </a:p>
        </p:txBody>
      </p:sp>
    </p:spTree>
    <p:extLst>
      <p:ext uri="{BB962C8B-B14F-4D97-AF65-F5344CB8AC3E}">
        <p14:creationId xmlns:p14="http://schemas.microsoft.com/office/powerpoint/2010/main" val="6614790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6" name="Shape 1416"/>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417" name="Shape 1417"/>
          <p:cNvSpPr>
            <a:spLocks noGrp="1"/>
          </p:cNvSpPr>
          <p:nvPr>
            <p:ph type="body" sz="quarter" idx="1"/>
          </p:nvPr>
        </p:nvSpPr>
        <p:spPr>
          <a:prstGeom prst="rect">
            <a:avLst/>
          </a:prstGeom>
        </p:spPr>
        <p:txBody>
          <a:bodyPr rtlCol="1"/>
          <a:lstStyle>
            <a:lvl1pPr algn="r" rtl="1">
              <a:spcBef>
                <a:spcPts val="0"/>
              </a:spcBef>
            </a:lvl1pPr>
          </a:lstStyle>
          <a:p>
            <a:pPr rtl="1"/>
            <a:r>
              <a:t> Sherein</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 name="Shape 1423"/>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424" name="Shape 1424"/>
          <p:cNvSpPr>
            <a:spLocks noGrp="1"/>
          </p:cNvSpPr>
          <p:nvPr>
            <p:ph type="body" sz="quarter" idx="1"/>
          </p:nvPr>
        </p:nvSpPr>
        <p:spPr>
          <a:prstGeom prst="rect">
            <a:avLst/>
          </a:prstGeom>
        </p:spPr>
        <p:txBody>
          <a:bodyPr rtlCol="1"/>
          <a:lstStyle>
            <a:lvl1pPr algn="r" rtl="1">
              <a:spcBef>
                <a:spcPts val="0"/>
              </a:spcBef>
            </a:lvl1pPr>
          </a:lstStyle>
          <a:p>
            <a:pPr rtl="1"/>
            <a:r>
              <a:t> </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2" name="Shape 1442"/>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443" name="Shape 1443"/>
          <p:cNvSpPr>
            <a:spLocks noGrp="1"/>
          </p:cNvSpPr>
          <p:nvPr>
            <p:ph type="body" sz="quarter" idx="1"/>
          </p:nvPr>
        </p:nvSpPr>
        <p:spPr>
          <a:prstGeom prst="rect">
            <a:avLst/>
          </a:prstGeom>
        </p:spPr>
        <p:txBody>
          <a:bodyPr rtlCol="1"/>
          <a:lstStyle>
            <a:lvl1pPr algn="r" rtl="1">
              <a:spcBef>
                <a:spcPts val="0"/>
              </a:spcBef>
            </a:lvl1pPr>
          </a:lstStyle>
          <a:p>
            <a:pPr rtl="1"/>
            <a:r>
              <a:t> Paula</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9" name="Shape 1449"/>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450" name="Shape 1450"/>
          <p:cNvSpPr>
            <a:spLocks noGrp="1"/>
          </p:cNvSpPr>
          <p:nvPr>
            <p:ph type="body" sz="quarter" idx="1"/>
          </p:nvPr>
        </p:nvSpPr>
        <p:spPr>
          <a:prstGeom prst="rect">
            <a:avLst/>
          </a:prstGeom>
        </p:spPr>
        <p:txBody>
          <a:bodyPr rtlCol="1"/>
          <a:lstStyle>
            <a:lvl1pPr algn="r" rtl="1">
              <a:spcBef>
                <a:spcPts val="0"/>
              </a:spcBef>
            </a:lvl1pPr>
          </a:lstStyle>
          <a:p>
            <a:pPr rtl="1"/>
            <a:r>
              <a:t>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rtlCol="1"/>
          <a:lstStyle/>
          <a:p>
            <a:pPr rtl="1"/>
            <a:endParaRPr lang="en-US"/>
          </a:p>
        </p:txBody>
      </p:sp>
      <p:sp>
        <p:nvSpPr>
          <p:cNvPr id="4" name="Slide Number Placeholder 3"/>
          <p:cNvSpPr>
            <a:spLocks noGrp="1"/>
          </p:cNvSpPr>
          <p:nvPr>
            <p:ph type="sldNum" sz="quarter" idx="5"/>
          </p:nvPr>
        </p:nvSpPr>
        <p:spPr/>
        <p:txBody>
          <a:bodyPr rtlCol="1"/>
          <a:lstStyle/>
          <a:p>
            <a:pPr rtl="1"/>
            <a:fld id="{2CEFB7A8-83B8-407E-A4B5-3AA1CE3126E9}" type="slidenum">
              <a:rPr lang="en-US" smtClean="0"/>
              <a:t>9</a:t>
            </a:fld>
            <a:endParaRPr lang="en-US"/>
          </a:p>
        </p:txBody>
      </p:sp>
    </p:spTree>
    <p:extLst>
      <p:ext uri="{BB962C8B-B14F-4D97-AF65-F5344CB8AC3E}">
        <p14:creationId xmlns:p14="http://schemas.microsoft.com/office/powerpoint/2010/main" val="21990174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a:xfrm>
            <a:off x="381000" y="685800"/>
            <a:ext cx="6096000" cy="3429000"/>
          </a:xfrm>
        </p:spPr>
      </p:sp>
      <p:sp>
        <p:nvSpPr>
          <p:cNvPr id="3" name="عنصر نائب للملاحظات 2"/>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25395050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2" name="Shape 1232"/>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233" name="Shape 1233"/>
          <p:cNvSpPr>
            <a:spLocks noGrp="1"/>
          </p:cNvSpPr>
          <p:nvPr>
            <p:ph type="body" sz="quarter" idx="1"/>
          </p:nvPr>
        </p:nvSpPr>
        <p:spPr>
          <a:prstGeom prst="rect">
            <a:avLst/>
          </a:prstGeom>
        </p:spPr>
        <p:txBody>
          <a:bodyPr rtlCol="1"/>
          <a:lstStyle/>
          <a:p>
            <a:pPr rtl="1"/>
            <a:r>
              <a:t>Just to put us in context, RRT training as a whole, is an 8-day training that has four blocks:</a:t>
            </a:r>
          </a:p>
          <a:p>
            <a:pPr marL="171450" indent="-171450" rtl="1">
              <a:buSzPct val="100000"/>
              <a:buFont typeface="Arial"/>
              <a:buChar char="•"/>
            </a:pPr>
            <a:r>
              <a:t>Block A – RRT in Context - Prepare RRTs for field deployment, having a good understanding of national emergency coordination mechanisms, of the role of a RRT &amp; responsibilities of each member, &amp; identifying RRT stakeholders on the field, including role within the Global Health Emergency Workforce.</a:t>
            </a:r>
          </a:p>
          <a:p>
            <a:pPr marL="171450" indent="-171450" rtl="1">
              <a:buSzPct val="100000"/>
              <a:buFont typeface="Arial"/>
              <a:buChar char="•"/>
            </a:pPr>
            <a:r>
              <a:t>Block B – Technical modules - Strengthen participant’s knowledge and skills  on key technical areas: Epidemiology &amp; surveillance; Data management; Outbreak investigation; Rapid risk assessment; Infection Prevention and Control; Laboratory sample packaging &amp; transportation; Social mobilization &amp; community engagement; Risk communication; Psychosocial First Aid; Contact tracing; Safe &amp; dignified burial.</a:t>
            </a:r>
          </a:p>
          <a:p>
            <a:pPr marL="171450" indent="-171450" rtl="1">
              <a:buSzPct val="100000"/>
              <a:buFont typeface="Arial"/>
              <a:buChar char="•"/>
            </a:pPr>
            <a:r>
              <a:t>Block C – Scenario-based skills drill - Apply &amp; practice knowledge &amp; skills on the various technical areas. Assess participant learning through observation.</a:t>
            </a:r>
          </a:p>
          <a:p>
            <a:pPr marL="171450" indent="-171450" rtl="1">
              <a:buSzPct val="100000"/>
              <a:buFont typeface="Arial"/>
              <a:buChar char="•"/>
            </a:pPr>
            <a:r>
              <a:t>Block D – Evaluation and way forward - Capture key learning points &amp; plan how to apply them when back to the job. Ensure continuous learning &amp; networking after the RRT training.</a:t>
            </a:r>
          </a:p>
          <a:p>
            <a:pPr marL="171450" indent="-171450" rtl="1">
              <a:buSzPct val="100000"/>
              <a:buFont typeface="Arial"/>
              <a:buChar char="•"/>
            </a:pPr>
            <a:endParaRPr/>
          </a:p>
          <a:p>
            <a:pPr rtl="1"/>
            <a:r>
              <a:t>Block C will be detailed here. I has 9 sessions C1 – C9, the next slide will provide brief summary of each session</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7" name="Shape 1237"/>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238" name="Shape 1238"/>
          <p:cNvSpPr>
            <a:spLocks noGrp="1"/>
          </p:cNvSpPr>
          <p:nvPr>
            <p:ph type="body" sz="quarter" idx="1"/>
          </p:nvPr>
        </p:nvSpPr>
        <p:spPr>
          <a:prstGeom prst="rect">
            <a:avLst/>
          </a:prstGeom>
        </p:spPr>
        <p:txBody>
          <a:bodyPr rtlCol="1"/>
          <a:lstStyle/>
          <a:p>
            <a:pPr rtl="1"/>
            <a:r>
              <a:t>Just to put us in context, RRT training as a whole, is an 8-day training that has four blocks:</a:t>
            </a:r>
          </a:p>
          <a:p>
            <a:pPr marL="171450" indent="-171450" rtl="1">
              <a:buSzPct val="100000"/>
              <a:buFont typeface="Arial"/>
              <a:buChar char="•"/>
            </a:pPr>
            <a:r>
              <a:t>Block A – RRT in Context - Prepare RRTs for field deployment, having a good understanding of national emergency coordination mechanisms, of the role of a RRT &amp; responsibilities of each member, &amp; identifying RRT stakeholders on the field, including role within the Global Health Emergency Workforce.</a:t>
            </a:r>
          </a:p>
          <a:p>
            <a:pPr marL="171450" indent="-171450" rtl="1">
              <a:buSzPct val="100000"/>
              <a:buFont typeface="Arial"/>
              <a:buChar char="•"/>
            </a:pPr>
            <a:r>
              <a:t>Block B – Technical modules - Strengthen participant’s knowledge and skills  on key technical areas: Epidemiology &amp; surveillance; Data management; Outbreak investigation; Rapid risk assessment; Infection Prevention and Control; Laboratory sample packaging &amp; transportation; Social mobilization &amp; community engagement; Risk communication; Psychosocial First Aid; Contact tracing; Safe &amp; dignified burial.</a:t>
            </a:r>
          </a:p>
          <a:p>
            <a:pPr marL="171450" indent="-171450" rtl="1">
              <a:buSzPct val="100000"/>
              <a:buFont typeface="Arial"/>
              <a:buChar char="•"/>
            </a:pPr>
            <a:r>
              <a:t>Block C – Scenario-based skills drill - Apply &amp; practice knowledge &amp; skills on the various technical areas. Assess participant learning through observation.</a:t>
            </a:r>
          </a:p>
          <a:p>
            <a:pPr marL="171450" indent="-171450" rtl="1">
              <a:buSzPct val="100000"/>
              <a:buFont typeface="Arial"/>
              <a:buChar char="•"/>
            </a:pPr>
            <a:r>
              <a:t>Block D – Evaluation and way forward - Capture key learning points &amp; plan how to apply them when back to the job. Ensure continuous learning &amp; networking after the RRT training.</a:t>
            </a:r>
          </a:p>
          <a:p>
            <a:pPr marL="171450" indent="-171450" rtl="1">
              <a:buSzPct val="100000"/>
              <a:buFont typeface="Arial"/>
              <a:buChar char="•"/>
            </a:pPr>
            <a:endParaRPr/>
          </a:p>
          <a:p>
            <a:pPr rtl="1"/>
            <a:r>
              <a:t>Block C will be detailed here. I has 9 sessions C1 – C9, the next slide will provide brief summary of each session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3" name="Shape 1243"/>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244" name="Shape 1244"/>
          <p:cNvSpPr>
            <a:spLocks noGrp="1"/>
          </p:cNvSpPr>
          <p:nvPr>
            <p:ph type="body" sz="quarter" idx="1"/>
          </p:nvPr>
        </p:nvSpPr>
        <p:spPr>
          <a:prstGeom prst="rect">
            <a:avLst/>
          </a:prstGeom>
        </p:spPr>
        <p:txBody>
          <a:bodyPr rtlCol="1"/>
          <a:lstStyle/>
          <a:p>
            <a:pPr rtl="1">
              <a:spcBef>
                <a:spcPts val="0"/>
              </a:spcBef>
            </a:pPr>
            <a:r>
              <a:t>Hand Hygiene: Hind</a:t>
            </a:r>
          </a:p>
          <a:p>
            <a:pPr rtl="1">
              <a:spcBef>
                <a:spcPts val="0"/>
              </a:spcBef>
            </a:pPr>
            <a:r>
              <a:t>Chlorine: Dipendra</a:t>
            </a:r>
          </a:p>
          <a:p>
            <a:pPr rtl="1">
              <a:spcBef>
                <a:spcPts val="0"/>
              </a:spcBef>
            </a:pPr>
            <a:r>
              <a:t>PPE: Sherein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 name="Shape 1249"/>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250" name="Shape 1250"/>
          <p:cNvSpPr>
            <a:spLocks noGrp="1"/>
          </p:cNvSpPr>
          <p:nvPr>
            <p:ph type="body" sz="quarter" idx="1"/>
          </p:nvPr>
        </p:nvSpPr>
        <p:spPr>
          <a:prstGeom prst="rect">
            <a:avLst/>
          </a:prstGeom>
        </p:spPr>
        <p:txBody>
          <a:bodyPr rtlCol="1"/>
          <a:lstStyle>
            <a:lvl1pPr algn="r" rtl="1">
              <a:spcBef>
                <a:spcPts val="0"/>
              </a:spcBef>
            </a:lvl1pPr>
          </a:lstStyle>
          <a:p>
            <a:pPr rtl="1"/>
            <a:r>
              <a:t> </a:t>
            </a:r>
          </a:p>
        </p:txBody>
      </p:sp>
    </p:spTree>
    <p:extLst>
      <p:ext uri="{BB962C8B-B14F-4D97-AF65-F5344CB8AC3E}">
        <p14:creationId xmlns:p14="http://schemas.microsoft.com/office/powerpoint/2010/main" val="12504698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 name="Shape 1249"/>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250" name="Shape 1250"/>
          <p:cNvSpPr>
            <a:spLocks noGrp="1"/>
          </p:cNvSpPr>
          <p:nvPr>
            <p:ph type="body" sz="quarter" idx="1"/>
          </p:nvPr>
        </p:nvSpPr>
        <p:spPr>
          <a:prstGeom prst="rect">
            <a:avLst/>
          </a:prstGeom>
        </p:spPr>
        <p:txBody>
          <a:bodyPr rtlCol="1"/>
          <a:lstStyle>
            <a:lvl1pPr algn="r" rtl="1">
              <a:spcBef>
                <a:spcPts val="0"/>
              </a:spcBef>
            </a:lvl1pPr>
          </a:lstStyle>
          <a:p>
            <a:pPr rtl="1"/>
            <a:r>
              <a:rPr dirty="0"/>
              <a:t> Note to facilitators:</a:t>
            </a:r>
          </a:p>
          <a:p>
            <a:pPr rtl="1"/>
            <a:r>
              <a:rPr lang="ar" dirty="0"/>
              <a:t>Depending on time available you may decide to play the videos during the training, or send them to participants afterwards.</a:t>
            </a: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jp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jp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4.jp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4.jp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4.jp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jp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jp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jp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22" name="Rectangle 1"/>
          <p:cNvSpPr/>
          <p:nvPr/>
        </p:nvSpPr>
        <p:spPr>
          <a:xfrm>
            <a:off x="0" y="14"/>
            <a:ext cx="12192000" cy="4354825"/>
          </a:xfrm>
          <a:prstGeom prst="rect">
            <a:avLst/>
          </a:prstGeom>
          <a:solidFill>
            <a:srgbClr val="ECF2F8"/>
          </a:solidFill>
          <a:ln w="12700">
            <a:miter lim="400000"/>
          </a:ln>
        </p:spPr>
        <p:txBody>
          <a:bodyPr lIns="45719" rIns="45719" rtlCol="1" anchor="ctr"/>
          <a:lstStyle/>
          <a:p>
            <a:pPr algn="ctr" rtl="1">
              <a:defRPr sz="500">
                <a:solidFill>
                  <a:srgbClr val="FFFFFF"/>
                </a:solidFill>
                <a:latin typeface="Source Sans Pro Regular"/>
                <a:ea typeface="Source Sans Pro Regular"/>
                <a:cs typeface="Source Sans Pro Regular"/>
                <a:sym typeface="Source Sans Pro Regular"/>
              </a:defRPr>
            </a:pPr>
            <a:endParaRPr/>
          </a:p>
        </p:txBody>
      </p:sp>
      <p:pic>
        <p:nvPicPr>
          <p:cNvPr id="23" name="Image" descr="Image"/>
          <p:cNvPicPr>
            <a:picLocks noChangeAspect="1"/>
          </p:cNvPicPr>
          <p:nvPr/>
        </p:nvPicPr>
        <p:blipFill>
          <a:blip r:embed="rId2"/>
          <a:stretch>
            <a:fillRect/>
          </a:stretch>
        </p:blipFill>
        <p:spPr>
          <a:xfrm>
            <a:off x="-13084" y="-15553"/>
            <a:ext cx="6565405" cy="5403206"/>
          </a:xfrm>
          <a:prstGeom prst="rect">
            <a:avLst/>
          </a:prstGeom>
          <a:ln w="12700">
            <a:miter lim="400000"/>
          </a:ln>
        </p:spPr>
      </p:pic>
      <p:pic>
        <p:nvPicPr>
          <p:cNvPr id="24"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sp>
        <p:nvSpPr>
          <p:cNvPr id="26"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pic>
        <p:nvPicPr>
          <p:cNvPr id="27"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31" name="Picture 18" descr="Picture 18"/>
          <p:cNvPicPr>
            <a:picLocks noChangeAspect="1"/>
          </p:cNvPicPr>
          <p:nvPr/>
        </p:nvPicPr>
        <p:blipFill>
          <a:blip r:embed="rId4"/>
          <a:stretch>
            <a:fillRect/>
          </a:stretch>
        </p:blipFill>
        <p:spPr>
          <a:xfrm>
            <a:off x="9002490" y="5116962"/>
            <a:ext cx="2823416" cy="908687"/>
          </a:xfrm>
          <a:prstGeom prst="rect">
            <a:avLst/>
          </a:prstGeom>
          <a:ln w="12700">
            <a:miter lim="400000"/>
          </a:ln>
        </p:spPr>
      </p:pic>
      <p:pic>
        <p:nvPicPr>
          <p:cNvPr id="32" name="Picture 19" descr="Picture 19"/>
          <p:cNvPicPr>
            <a:picLocks noChangeAspect="1"/>
          </p:cNvPicPr>
          <p:nvPr/>
        </p:nvPicPr>
        <p:blipFill>
          <a:blip r:embed="rId3"/>
          <a:stretch>
            <a:fillRect/>
          </a:stretch>
        </p:blipFill>
        <p:spPr>
          <a:xfrm>
            <a:off x="11189974" y="118168"/>
            <a:ext cx="866715" cy="895041"/>
          </a:xfrm>
          <a:prstGeom prst="rect">
            <a:avLst/>
          </a:prstGeom>
          <a:ln w="12700">
            <a:miter lim="400000"/>
          </a:ln>
        </p:spPr>
      </p:pic>
      <p:sp>
        <p:nvSpPr>
          <p:cNvPr id="33" name="Body Level One…"/>
          <p:cNvSpPr txBox="1">
            <a:spLocks noGrp="1"/>
          </p:cNvSpPr>
          <p:nvPr>
            <p:ph type="body" sz="quarter" idx="1"/>
          </p:nvPr>
        </p:nvSpPr>
        <p:spPr>
          <a:xfrm>
            <a:off x="5525728" y="3491867"/>
            <a:ext cx="5925539" cy="914401"/>
          </a:xfrm>
          <a:prstGeom prst="rect">
            <a:avLst/>
          </a:prstGeom>
        </p:spPr>
        <p:txBody>
          <a:bodyPr rtlCol="1"/>
          <a:lstStyle>
            <a:lvl1pPr algn="r" rtl="1">
              <a:defRPr sz="3200">
                <a:latin typeface="Source Sans Pro Bold"/>
                <a:ea typeface="Source Sans Pro Bold"/>
                <a:cs typeface="Source Sans Pro Bold"/>
                <a:sym typeface="Source Sans Pro Bold"/>
              </a:defRPr>
            </a:lvl1pPr>
            <a:lvl2pPr algn="r" rtl="1">
              <a:defRPr sz="3200">
                <a:latin typeface="Source Sans Pro Bold"/>
                <a:ea typeface="Source Sans Pro Bold"/>
                <a:cs typeface="Source Sans Pro Bold"/>
                <a:sym typeface="Source Sans Pro Bold"/>
              </a:defRPr>
            </a:lvl2pPr>
            <a:lvl3pPr algn="r" rtl="1">
              <a:defRPr sz="3200">
                <a:latin typeface="Source Sans Pro Bold"/>
                <a:ea typeface="Source Sans Pro Bold"/>
                <a:cs typeface="Source Sans Pro Bold"/>
                <a:sym typeface="Source Sans Pro Bold"/>
              </a:defRPr>
            </a:lvl3pPr>
            <a:lvl4pPr algn="r" rtl="1">
              <a:defRPr sz="3200">
                <a:latin typeface="Source Sans Pro Bold"/>
                <a:ea typeface="Source Sans Pro Bold"/>
                <a:cs typeface="Source Sans Pro Bold"/>
                <a:sym typeface="Source Sans Pro Bold"/>
              </a:defRPr>
            </a:lvl4pPr>
            <a:lvl5pPr algn="r" rtl="1">
              <a:defRPr sz="3200">
                <a:latin typeface="Source Sans Pro Bold"/>
                <a:ea typeface="Source Sans Pro Bold"/>
                <a:cs typeface="Source Sans Pro Bold"/>
                <a:sym typeface="Source Sans Pro Bold"/>
              </a:defRPr>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34" name="Title Text"/>
          <p:cNvSpPr txBox="1">
            <a:spLocks noGrp="1"/>
          </p:cNvSpPr>
          <p:nvPr>
            <p:ph type="title"/>
          </p:nvPr>
        </p:nvSpPr>
        <p:spPr>
          <a:xfrm>
            <a:off x="517796" y="1587568"/>
            <a:ext cx="4490141" cy="2410276"/>
          </a:xfrm>
          <a:prstGeom prst="rect">
            <a:avLst/>
          </a:prstGeom>
        </p:spPr>
        <p:txBody>
          <a:bodyPr rtlCol="1"/>
          <a:lstStyle/>
          <a:p>
            <a:pPr rtl="1"/>
            <a:r>
              <a:t>Title Text</a:t>
            </a:r>
          </a:p>
        </p:txBody>
      </p:sp>
      <p:sp>
        <p:nvSpPr>
          <p:cNvPr id="2" name="TextBox 7">
            <a:extLst>
              <a:ext uri="{FF2B5EF4-FFF2-40B4-BE49-F238E27FC236}">
                <a16:creationId xmlns:a16="http://schemas.microsoft.com/office/drawing/2014/main" id="{E6C2ED1B-CD3D-AC2C-0FE4-0E9DAD55C24F}"/>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08F6D361-2801-EDA5-43C2-A5BD7DDA7023}"/>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pic>
        <p:nvPicPr>
          <p:cNvPr id="4" name="Picture 3" descr="Blue writing on a white background&#10;&#10;Description automatically generated">
            <a:extLst>
              <a:ext uri="{FF2B5EF4-FFF2-40B4-BE49-F238E27FC236}">
                <a16:creationId xmlns:a16="http://schemas.microsoft.com/office/drawing/2014/main" id="{DBF095F3-51A2-5ED9-7678-9547ED8EE3F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38260" y="6298041"/>
            <a:ext cx="1600307" cy="468000"/>
          </a:xfrm>
          <a:prstGeom prst="rect">
            <a:avLst/>
          </a:prstGeom>
        </p:spPr>
      </p:pic>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1_Custom Layout">
    <p:spTree>
      <p:nvGrpSpPr>
        <p:cNvPr id="1" name=""/>
        <p:cNvGrpSpPr/>
        <p:nvPr/>
      </p:nvGrpSpPr>
      <p:grpSpPr>
        <a:xfrm>
          <a:off x="0" y="0"/>
          <a:ext cx="0" cy="0"/>
          <a:chOff x="0" y="0"/>
          <a:chExt cx="0" cy="0"/>
        </a:xfrm>
      </p:grpSpPr>
      <p:sp>
        <p:nvSpPr>
          <p:cNvPr id="194"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201"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03"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205" name="Google Shape;308;p8"/>
          <p:cNvSpPr/>
          <p:nvPr/>
        </p:nvSpPr>
        <p:spPr>
          <a:xfrm>
            <a:off x="0" y="2"/>
            <a:ext cx="12192000" cy="6189785"/>
          </a:xfrm>
          <a:prstGeom prst="roundRect">
            <a:avLst>
              <a:gd name="adj" fmla="val 0"/>
            </a:avLst>
          </a:prstGeom>
          <a:solidFill>
            <a:srgbClr val="EDF3F8"/>
          </a:solidFill>
          <a:ln w="12700">
            <a:miter lim="400000"/>
          </a:ln>
        </p:spPr>
        <p:txBody>
          <a:bodyPr lIns="45719" rIns="45719" rtlCol="1"/>
          <a:lstStyle/>
          <a:p>
            <a:pPr algn="just" rtl="1">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206" name="Picture 3" descr="Picture 3"/>
          <p:cNvPicPr>
            <a:picLocks noChangeAspect="1"/>
          </p:cNvPicPr>
          <p:nvPr/>
        </p:nvPicPr>
        <p:blipFill>
          <a:blip r:embed="rId3"/>
          <a:stretch>
            <a:fillRect/>
          </a:stretch>
        </p:blipFill>
        <p:spPr>
          <a:xfrm>
            <a:off x="-9625" y="-76485"/>
            <a:ext cx="12223381" cy="5582136"/>
          </a:xfrm>
          <a:prstGeom prst="rect">
            <a:avLst/>
          </a:prstGeom>
          <a:ln w="12700">
            <a:miter lim="400000"/>
          </a:ln>
        </p:spPr>
      </p:pic>
      <p:sp>
        <p:nvSpPr>
          <p:cNvPr id="207" name="Rounded Rectangle 4"/>
          <p:cNvSpPr/>
          <p:nvPr/>
        </p:nvSpPr>
        <p:spPr>
          <a:xfrm flipV="1">
            <a:off x="4836443" y="3256181"/>
            <a:ext cx="2515176" cy="11182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Source Sans Pro Regular"/>
                <a:ea typeface="Source Sans Pro Regular"/>
                <a:cs typeface="Source Sans Pro Regular"/>
                <a:sym typeface="Source Sans Pro Regular"/>
              </a:defRPr>
            </a:pPr>
            <a:endParaRPr/>
          </a:p>
        </p:txBody>
      </p:sp>
      <p:pic>
        <p:nvPicPr>
          <p:cNvPr id="208" name="Picture 6" descr="Picture 6"/>
          <p:cNvPicPr>
            <a:picLocks noChangeAspect="1"/>
          </p:cNvPicPr>
          <p:nvPr/>
        </p:nvPicPr>
        <p:blipFill>
          <a:blip r:embed="rId4"/>
          <a:stretch>
            <a:fillRect/>
          </a:stretch>
        </p:blipFill>
        <p:spPr>
          <a:xfrm>
            <a:off x="11358371" y="138176"/>
            <a:ext cx="685801" cy="711201"/>
          </a:xfrm>
          <a:prstGeom prst="rect">
            <a:avLst/>
          </a:prstGeom>
          <a:ln w="12700">
            <a:miter lim="400000"/>
          </a:ln>
        </p:spPr>
      </p:pic>
      <p:sp>
        <p:nvSpPr>
          <p:cNvPr id="209" name="Body Level One…"/>
          <p:cNvSpPr txBox="1">
            <a:spLocks noGrp="1"/>
          </p:cNvSpPr>
          <p:nvPr>
            <p:ph type="body" sz="half" idx="1" hasCustomPrompt="1"/>
          </p:nvPr>
        </p:nvSpPr>
        <p:spPr>
          <a:xfrm>
            <a:off x="587205" y="1971020"/>
            <a:ext cx="11347451" cy="1870076"/>
          </a:xfrm>
          <a:prstGeom prst="rect">
            <a:avLst/>
          </a:prstGeom>
        </p:spPr>
        <p:txBody>
          <a:bodyPr rtlCol="1" anchor="ctr"/>
          <a:lstStyle>
            <a:lvl1pPr algn="ctr" rtl="1">
              <a:defRPr>
                <a:solidFill>
                  <a:srgbClr val="FFFFFF"/>
                </a:solidFill>
                <a:latin typeface="Source Sans Pro Bold"/>
                <a:ea typeface="Source Sans Pro Bold"/>
                <a:cs typeface="Source Sans Pro Bold"/>
                <a:sym typeface="Source Sans Pro Bold"/>
              </a:defRPr>
            </a:lvl1pPr>
            <a:lvl2pPr algn="ctr" rtl="1">
              <a:defRPr>
                <a:solidFill>
                  <a:srgbClr val="FFFFFF"/>
                </a:solidFill>
                <a:latin typeface="Source Sans Pro Bold"/>
                <a:ea typeface="Source Sans Pro Bold"/>
                <a:cs typeface="Source Sans Pro Bold"/>
                <a:sym typeface="Source Sans Pro Bold"/>
              </a:defRPr>
            </a:lvl2pPr>
            <a:lvl3pPr algn="ctr" rtl="1">
              <a:defRPr>
                <a:solidFill>
                  <a:srgbClr val="FFFFFF"/>
                </a:solidFill>
                <a:latin typeface="Source Sans Pro Bold"/>
                <a:ea typeface="Source Sans Pro Bold"/>
                <a:cs typeface="Source Sans Pro Bold"/>
                <a:sym typeface="Source Sans Pro Bold"/>
              </a:defRPr>
            </a:lvl3pPr>
            <a:lvl4pPr algn="ctr" rtl="1">
              <a:defRPr>
                <a:solidFill>
                  <a:srgbClr val="FFFFFF"/>
                </a:solidFill>
                <a:latin typeface="Source Sans Pro Bold"/>
                <a:ea typeface="Source Sans Pro Bold"/>
                <a:cs typeface="Source Sans Pro Bold"/>
                <a:sym typeface="Source Sans Pro Bold"/>
              </a:defRPr>
            </a:lvl4pPr>
            <a:lvl5pPr algn="ctr" rtl="1">
              <a:defRPr>
                <a:solidFill>
                  <a:srgbClr val="FFFFFF"/>
                </a:solidFill>
                <a:latin typeface="Source Sans Pro Bold"/>
                <a:ea typeface="Source Sans Pro Bold"/>
                <a:cs typeface="Source Sans Pro Bold"/>
                <a:sym typeface="Source Sans Pro Bold"/>
              </a:defRPr>
            </a:lvl5pPr>
          </a:lstStyle>
          <a:p>
            <a:pPr rtl="1"/>
            <a:r>
              <a:t>Click to edit Master title style</a:t>
            </a:r>
          </a:p>
          <a:p>
            <a:pPr lvl="1" rtl="1"/>
            <a:endParaRPr/>
          </a:p>
          <a:p>
            <a:pPr lvl="2" rtl="1"/>
            <a:endParaRPr/>
          </a:p>
          <a:p>
            <a:pPr lvl="3" rtl="1"/>
            <a:endParaRPr/>
          </a:p>
          <a:p>
            <a:pPr lvl="4" rtl="1"/>
            <a:endParaRPr/>
          </a:p>
        </p:txBody>
      </p:sp>
      <p:sp>
        <p:nvSpPr>
          <p:cNvPr id="212" name="Slide Number"/>
          <p:cNvSpPr txBox="1">
            <a:spLocks noGrp="1"/>
          </p:cNvSpPr>
          <p:nvPr>
            <p:ph type="sldNum" sz="quarter" idx="2"/>
          </p:nvPr>
        </p:nvSpPr>
        <p:spPr>
          <a:xfrm>
            <a:off x="11482894" y="5821319"/>
            <a:ext cx="280874" cy="320041"/>
          </a:xfrm>
          <a:prstGeom prst="rect">
            <a:avLst/>
          </a:prstGeom>
        </p:spPr>
        <p:txBody>
          <a:bodyPr rtlCol="1"/>
          <a:lstStyle/>
          <a:p>
            <a:pPr rtl="1"/>
            <a:fld id="{86CB4B4D-7CA3-9044-876B-883B54F8677D}" type="slidenum">
              <a:t>‹N°›</a:t>
            </a:fld>
            <a:endParaRPr/>
          </a:p>
        </p:txBody>
      </p:sp>
      <p:sp>
        <p:nvSpPr>
          <p:cNvPr id="2" name="TextBox 7">
            <a:extLst>
              <a:ext uri="{FF2B5EF4-FFF2-40B4-BE49-F238E27FC236}">
                <a16:creationId xmlns:a16="http://schemas.microsoft.com/office/drawing/2014/main" id="{298706F2-0C1F-40C4-D92F-654655D66304}"/>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840B282F-73BF-A80C-4E73-0FAECCC1911D}"/>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4" name="Slide Number">
            <a:extLst>
              <a:ext uri="{FF2B5EF4-FFF2-40B4-BE49-F238E27FC236}">
                <a16:creationId xmlns:a16="http://schemas.microsoft.com/office/drawing/2014/main" id="{76014468-8C12-A44D-3A07-329C7237E02A}"/>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5" name="Picture 4" descr="Blue writing on a white background&#10;&#10;Description automatically generated">
            <a:extLst>
              <a:ext uri="{FF2B5EF4-FFF2-40B4-BE49-F238E27FC236}">
                <a16:creationId xmlns:a16="http://schemas.microsoft.com/office/drawing/2014/main" id="{9974461C-6399-C206-7E58-BE99502E742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38260" y="6298041"/>
            <a:ext cx="1600307" cy="468000"/>
          </a:xfrm>
          <a:prstGeom prst="rect">
            <a:avLst/>
          </a:prstGeom>
        </p:spPr>
      </p:pic>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pic>
        <p:nvPicPr>
          <p:cNvPr id="219"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21"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223" name="Google Shape;308;p8"/>
          <p:cNvSpPr/>
          <p:nvPr/>
        </p:nvSpPr>
        <p:spPr>
          <a:xfrm>
            <a:off x="0" y="2"/>
            <a:ext cx="12192000" cy="6189785"/>
          </a:xfrm>
          <a:prstGeom prst="roundRect">
            <a:avLst>
              <a:gd name="adj" fmla="val 0"/>
            </a:avLst>
          </a:prstGeom>
          <a:solidFill>
            <a:srgbClr val="EDF3F8"/>
          </a:solidFill>
          <a:ln w="12700">
            <a:miter lim="400000"/>
          </a:ln>
        </p:spPr>
        <p:txBody>
          <a:bodyPr lIns="45719" rIns="45719" rtlCol="1"/>
          <a:lstStyle/>
          <a:p>
            <a:pPr algn="just" rtl="1">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224" name="Picture 5" descr="Picture 5"/>
          <p:cNvPicPr>
            <a:picLocks noChangeAspect="1"/>
          </p:cNvPicPr>
          <p:nvPr/>
        </p:nvPicPr>
        <p:blipFill>
          <a:blip r:embed="rId3"/>
          <a:stretch>
            <a:fillRect/>
          </a:stretch>
        </p:blipFill>
        <p:spPr>
          <a:xfrm>
            <a:off x="-9625" y="-76485"/>
            <a:ext cx="12223381" cy="5582136"/>
          </a:xfrm>
          <a:prstGeom prst="rect">
            <a:avLst/>
          </a:prstGeom>
          <a:ln w="12700">
            <a:miter lim="400000"/>
          </a:ln>
        </p:spPr>
      </p:pic>
      <p:pic>
        <p:nvPicPr>
          <p:cNvPr id="225" name="Picture 6" descr="Picture 6"/>
          <p:cNvPicPr>
            <a:picLocks noChangeAspect="1"/>
          </p:cNvPicPr>
          <p:nvPr/>
        </p:nvPicPr>
        <p:blipFill>
          <a:blip r:embed="rId4"/>
          <a:stretch>
            <a:fillRect/>
          </a:stretch>
        </p:blipFill>
        <p:spPr>
          <a:xfrm>
            <a:off x="11358371" y="138176"/>
            <a:ext cx="685801" cy="711201"/>
          </a:xfrm>
          <a:prstGeom prst="rect">
            <a:avLst/>
          </a:prstGeom>
          <a:ln w="12700">
            <a:miter lim="400000"/>
          </a:ln>
        </p:spPr>
      </p:pic>
      <p:sp>
        <p:nvSpPr>
          <p:cNvPr id="228"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2" name="Slide Number">
            <a:extLst>
              <a:ext uri="{FF2B5EF4-FFF2-40B4-BE49-F238E27FC236}">
                <a16:creationId xmlns:a16="http://schemas.microsoft.com/office/drawing/2014/main" id="{C771BB49-FDD5-0CF5-FFB2-D5310E6FF1B5}"/>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3" name="Picture 2" descr="Blue writing on a white background&#10;&#10;Description automatically generated">
            <a:extLst>
              <a:ext uri="{FF2B5EF4-FFF2-40B4-BE49-F238E27FC236}">
                <a16:creationId xmlns:a16="http://schemas.microsoft.com/office/drawing/2014/main" id="{4BC11BCD-5FE7-B559-DDD6-BDCB4C632E4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38260" y="6298041"/>
            <a:ext cx="1600307" cy="468000"/>
          </a:xfrm>
          <a:prstGeom prst="rect">
            <a:avLst/>
          </a:prstGeom>
        </p:spPr>
      </p:pic>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235"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37"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239" name="Rectangle 5"/>
          <p:cNvSpPr/>
          <p:nvPr/>
        </p:nvSpPr>
        <p:spPr>
          <a:xfrm>
            <a:off x="0" y="-9332"/>
            <a:ext cx="12192000" cy="6199821"/>
          </a:xfrm>
          <a:prstGeom prst="rect">
            <a:avLst/>
          </a:prstGeom>
          <a:solidFill>
            <a:srgbClr val="ECF2F8"/>
          </a:solidFill>
          <a:ln w="12700">
            <a:miter lim="400000"/>
          </a:ln>
        </p:spPr>
        <p:txBody>
          <a:bodyPr lIns="45719" rIns="45719" rtlCol="1" anchor="ctr"/>
          <a:lstStyle/>
          <a:p>
            <a:pPr algn="ctr" rtl="1">
              <a:defRPr sz="2000">
                <a:solidFill>
                  <a:srgbClr val="FFFFFF"/>
                </a:solidFill>
                <a:latin typeface="Source Sans Pro Regular"/>
                <a:ea typeface="Source Sans Pro Regular"/>
                <a:cs typeface="Source Sans Pro Regular"/>
                <a:sym typeface="Source Sans Pro Regular"/>
              </a:defRPr>
            </a:pPr>
            <a:endParaRPr/>
          </a:p>
        </p:txBody>
      </p:sp>
      <p:pic>
        <p:nvPicPr>
          <p:cNvPr id="240" name="Picture 3" descr="Picture 3"/>
          <p:cNvPicPr>
            <a:picLocks noChangeAspect="1"/>
          </p:cNvPicPr>
          <p:nvPr/>
        </p:nvPicPr>
        <p:blipFill>
          <a:blip r:embed="rId3"/>
          <a:stretch>
            <a:fillRect/>
          </a:stretch>
        </p:blipFill>
        <p:spPr>
          <a:xfrm>
            <a:off x="-9143" y="-18868"/>
            <a:ext cx="5130801" cy="660401"/>
          </a:xfrm>
          <a:prstGeom prst="rect">
            <a:avLst/>
          </a:prstGeom>
          <a:ln w="12700">
            <a:miter lim="400000"/>
          </a:ln>
        </p:spPr>
      </p:pic>
      <p:sp>
        <p:nvSpPr>
          <p:cNvPr id="241" name="TextBox 4"/>
          <p:cNvSpPr txBox="1"/>
          <p:nvPr/>
        </p:nvSpPr>
        <p:spPr>
          <a:xfrm>
            <a:off x="275896" y="11103"/>
            <a:ext cx="2627841" cy="599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t>Disclaimer</a:t>
            </a:r>
          </a:p>
        </p:txBody>
      </p:sp>
      <p:pic>
        <p:nvPicPr>
          <p:cNvPr id="242" name="Picture 6" descr="Picture 6"/>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243" name="Body Level One…"/>
          <p:cNvSpPr txBox="1">
            <a:spLocks noGrp="1"/>
          </p:cNvSpPr>
          <p:nvPr>
            <p:ph type="body" idx="1"/>
          </p:nvPr>
        </p:nvSpPr>
        <p:spPr>
          <a:xfrm>
            <a:off x="797442" y="842963"/>
            <a:ext cx="10450423" cy="5206965"/>
          </a:xfrm>
          <a:prstGeom prst="rect">
            <a:avLst/>
          </a:prstGeom>
        </p:spPr>
        <p:txBody>
          <a:bodyPr rtlCol="1"/>
          <a:lstStyle>
            <a:lvl1pPr algn="r" rtl="1">
              <a:defRPr sz="2000"/>
            </a:lvl1pPr>
            <a:lvl2pPr algn="r" rtl="1">
              <a:defRPr sz="2000"/>
            </a:lvl2pPr>
            <a:lvl3pPr algn="r" rtl="1">
              <a:defRPr sz="2000"/>
            </a:lvl3pPr>
            <a:lvl4pPr algn="r" rtl="1">
              <a:defRPr sz="2000"/>
            </a:lvl4pPr>
            <a:lvl5pPr algn="r" rtl="1">
              <a:defRPr sz="20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46"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2" name="TextBox 7">
            <a:extLst>
              <a:ext uri="{FF2B5EF4-FFF2-40B4-BE49-F238E27FC236}">
                <a16:creationId xmlns:a16="http://schemas.microsoft.com/office/drawing/2014/main" id="{C2FD8EE5-6EA8-D351-16C7-90B4BD188F9D}"/>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3C3F8830-B9FF-C21B-39A7-4A22A4DAF620}"/>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4" name="Slide Number">
            <a:extLst>
              <a:ext uri="{FF2B5EF4-FFF2-40B4-BE49-F238E27FC236}">
                <a16:creationId xmlns:a16="http://schemas.microsoft.com/office/drawing/2014/main" id="{59C54478-5CB0-B426-9566-14EBD1739793}"/>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5" name="Picture 4" descr="Blue writing on a white background&#10;&#10;Description automatically generated">
            <a:extLst>
              <a:ext uri="{FF2B5EF4-FFF2-40B4-BE49-F238E27FC236}">
                <a16:creationId xmlns:a16="http://schemas.microsoft.com/office/drawing/2014/main" id="{1F875C07-2928-2517-BA15-85508538534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38260" y="6298041"/>
            <a:ext cx="1600307" cy="468000"/>
          </a:xfrm>
          <a:prstGeom prst="rect">
            <a:avLst/>
          </a:prstGeom>
        </p:spPr>
      </p:pic>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2_Title and Content">
    <p:spTree>
      <p:nvGrpSpPr>
        <p:cNvPr id="1" name=""/>
        <p:cNvGrpSpPr/>
        <p:nvPr/>
      </p:nvGrpSpPr>
      <p:grpSpPr>
        <a:xfrm>
          <a:off x="0" y="0"/>
          <a:ext cx="0" cy="0"/>
          <a:chOff x="0" y="0"/>
          <a:chExt cx="0" cy="0"/>
        </a:xfrm>
      </p:grpSpPr>
      <p:pic>
        <p:nvPicPr>
          <p:cNvPr id="253"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54"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255"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256"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pic>
        <p:nvPicPr>
          <p:cNvPr id="257" name="Picture 2" descr="Picture 2"/>
          <p:cNvPicPr>
            <a:picLocks noChangeAspect="1"/>
          </p:cNvPicPr>
          <p:nvPr/>
        </p:nvPicPr>
        <p:blipFill>
          <a:blip r:embed="rId4"/>
          <a:stretch>
            <a:fillRect/>
          </a:stretch>
        </p:blipFill>
        <p:spPr>
          <a:xfrm>
            <a:off x="1" y="5"/>
            <a:ext cx="5074419" cy="653144"/>
          </a:xfrm>
          <a:prstGeom prst="rect">
            <a:avLst/>
          </a:prstGeom>
          <a:ln w="12700">
            <a:miter lim="400000"/>
          </a:ln>
        </p:spPr>
      </p:pic>
      <p:sp>
        <p:nvSpPr>
          <p:cNvPr id="258" name="TextBox 4"/>
          <p:cNvSpPr txBox="1"/>
          <p:nvPr/>
        </p:nvSpPr>
        <p:spPr>
          <a:xfrm>
            <a:off x="275895" y="11103"/>
            <a:ext cx="4406233" cy="599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t>Learning objectives</a:t>
            </a:r>
          </a:p>
        </p:txBody>
      </p:sp>
      <p:pic>
        <p:nvPicPr>
          <p:cNvPr id="259" name="Picture 6" descr="Picture 6"/>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260" name="Body Level One…"/>
          <p:cNvSpPr txBox="1">
            <a:spLocks noGrp="1"/>
          </p:cNvSpPr>
          <p:nvPr>
            <p:ph type="body" sz="half" idx="1"/>
          </p:nvPr>
        </p:nvSpPr>
        <p:spPr>
          <a:xfrm>
            <a:off x="2279575" y="1700808"/>
            <a:ext cx="7416826" cy="4349120"/>
          </a:xfrm>
          <a:prstGeom prst="rect">
            <a:avLst/>
          </a:prstGeom>
        </p:spPr>
        <p:txBody>
          <a:bodyPr rtlCol="1"/>
          <a:lstStyle>
            <a:lvl1pPr algn="r" rtl="1">
              <a:defRPr sz="2000"/>
            </a:lvl1pPr>
            <a:lvl2pPr algn="r" rtl="1">
              <a:defRPr sz="2000"/>
            </a:lvl2pPr>
            <a:lvl3pPr algn="r" rtl="1">
              <a:defRPr sz="2000"/>
            </a:lvl3pPr>
            <a:lvl4pPr algn="r" rtl="1">
              <a:defRPr sz="2000"/>
            </a:lvl4pPr>
            <a:lvl5pPr algn="r" rtl="1">
              <a:defRPr sz="20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63"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2" name="TextBox 7">
            <a:extLst>
              <a:ext uri="{FF2B5EF4-FFF2-40B4-BE49-F238E27FC236}">
                <a16:creationId xmlns:a16="http://schemas.microsoft.com/office/drawing/2014/main" id="{5C6A17EA-3E21-6E96-0B67-BF7B6C6E18D5}"/>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55F7034F-0D1D-FAFD-BB08-497359DF287A}"/>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4" name="Slide Number">
            <a:extLst>
              <a:ext uri="{FF2B5EF4-FFF2-40B4-BE49-F238E27FC236}">
                <a16:creationId xmlns:a16="http://schemas.microsoft.com/office/drawing/2014/main" id="{66E89932-76E2-4AC7-D181-AF9EB629B723}"/>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1_Section Header">
    <p:spTree>
      <p:nvGrpSpPr>
        <p:cNvPr id="1" name=""/>
        <p:cNvGrpSpPr/>
        <p:nvPr/>
      </p:nvGrpSpPr>
      <p:grpSpPr>
        <a:xfrm>
          <a:off x="0" y="0"/>
          <a:ext cx="0" cy="0"/>
          <a:chOff x="0" y="0"/>
          <a:chExt cx="0" cy="0"/>
        </a:xfrm>
      </p:grpSpPr>
      <p:pic>
        <p:nvPicPr>
          <p:cNvPr id="270"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72"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274" name="Picture 1" descr="Picture 1"/>
          <p:cNvPicPr>
            <a:picLocks noChangeAspect="1"/>
          </p:cNvPicPr>
          <p:nvPr/>
        </p:nvPicPr>
        <p:blipFill>
          <a:blip r:embed="rId3"/>
          <a:stretch>
            <a:fillRect/>
          </a:stretch>
        </p:blipFill>
        <p:spPr>
          <a:xfrm>
            <a:off x="-2" y="2"/>
            <a:ext cx="5199324" cy="716693"/>
          </a:xfrm>
          <a:prstGeom prst="rect">
            <a:avLst/>
          </a:prstGeom>
          <a:ln w="12700">
            <a:miter lim="400000"/>
          </a:ln>
        </p:spPr>
      </p:pic>
      <p:sp>
        <p:nvSpPr>
          <p:cNvPr id="275" name="Title Text"/>
          <p:cNvSpPr txBox="1">
            <a:spLocks noGrp="1"/>
          </p:cNvSpPr>
          <p:nvPr>
            <p:ph type="title"/>
          </p:nvPr>
        </p:nvSpPr>
        <p:spPr>
          <a:xfrm>
            <a:off x="297713" y="70581"/>
            <a:ext cx="3571875" cy="646114"/>
          </a:xfrm>
          <a:prstGeom prst="rect">
            <a:avLst/>
          </a:prstGeom>
        </p:spPr>
        <p:txBody>
          <a:bodyPr rtlCol="1"/>
          <a:lstStyle/>
          <a:p>
            <a:pPr rtl="1"/>
            <a:r>
              <a:t>Title Text</a:t>
            </a:r>
          </a:p>
        </p:txBody>
      </p:sp>
      <p:sp>
        <p:nvSpPr>
          <p:cNvPr id="276" name="Body Level One…"/>
          <p:cNvSpPr txBox="1">
            <a:spLocks noGrp="1"/>
          </p:cNvSpPr>
          <p:nvPr>
            <p:ph type="body" idx="1"/>
          </p:nvPr>
        </p:nvSpPr>
        <p:spPr>
          <a:xfrm>
            <a:off x="2438402" y="1247001"/>
            <a:ext cx="8058616"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77"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2" name="TextBox 7">
            <a:extLst>
              <a:ext uri="{FF2B5EF4-FFF2-40B4-BE49-F238E27FC236}">
                <a16:creationId xmlns:a16="http://schemas.microsoft.com/office/drawing/2014/main" id="{B8D09A6E-9DF8-86C9-1E48-B613E0B56C5A}"/>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2ED7FAE7-36F0-B1AF-0822-5BC84E2C164E}"/>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4" name="Slide Number">
            <a:extLst>
              <a:ext uri="{FF2B5EF4-FFF2-40B4-BE49-F238E27FC236}">
                <a16:creationId xmlns:a16="http://schemas.microsoft.com/office/drawing/2014/main" id="{B4EC23BC-C56D-8D36-15DD-EDD947826225}"/>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5" name="Picture 4" descr="Blue writing on a white background&#10;&#10;Description automatically generated">
            <a:extLst>
              <a:ext uri="{FF2B5EF4-FFF2-40B4-BE49-F238E27FC236}">
                <a16:creationId xmlns:a16="http://schemas.microsoft.com/office/drawing/2014/main" id="{E5C546CE-5BAC-A60C-3872-300EEA8CEC9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38260" y="6298041"/>
            <a:ext cx="1600307" cy="468000"/>
          </a:xfrm>
          <a:prstGeom prst="rect">
            <a:avLst/>
          </a:prstGeom>
        </p:spPr>
      </p:pic>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2_Section Header">
    <p:spTree>
      <p:nvGrpSpPr>
        <p:cNvPr id="1" name=""/>
        <p:cNvGrpSpPr/>
        <p:nvPr/>
      </p:nvGrpSpPr>
      <p:grpSpPr>
        <a:xfrm>
          <a:off x="0" y="0"/>
          <a:ext cx="0" cy="0"/>
          <a:chOff x="0" y="0"/>
          <a:chExt cx="0" cy="0"/>
        </a:xfrm>
      </p:grpSpPr>
      <p:pic>
        <p:nvPicPr>
          <p:cNvPr id="284" name="Image" descr="Image"/>
          <p:cNvPicPr>
            <a:picLocks noChangeAspect="1"/>
          </p:cNvPicPr>
          <p:nvPr/>
        </p:nvPicPr>
        <p:blipFill>
          <a:blip r:embed="rId2"/>
          <a:stretch>
            <a:fillRect/>
          </a:stretch>
        </p:blipFill>
        <p:spPr>
          <a:xfrm>
            <a:off x="-17854" y="-80173"/>
            <a:ext cx="5721836" cy="731198"/>
          </a:xfrm>
          <a:prstGeom prst="rect">
            <a:avLst/>
          </a:prstGeom>
          <a:ln w="12700">
            <a:miter lim="400000"/>
          </a:ln>
        </p:spPr>
      </p:pic>
      <p:pic>
        <p:nvPicPr>
          <p:cNvPr id="285"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87"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289" name="Body Level One…"/>
          <p:cNvSpPr txBox="1">
            <a:spLocks noGrp="1"/>
          </p:cNvSpPr>
          <p:nvPr>
            <p:ph type="body" idx="1"/>
          </p:nvPr>
        </p:nvSpPr>
        <p:spPr>
          <a:xfrm>
            <a:off x="2378927" y="1247001"/>
            <a:ext cx="8222168"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90" name="Text Placeholder 5"/>
          <p:cNvSpPr>
            <a:spLocks noGrp="1"/>
          </p:cNvSpPr>
          <p:nvPr>
            <p:ph type="body" sz="quarter" idx="21"/>
          </p:nvPr>
        </p:nvSpPr>
        <p:spPr>
          <a:xfrm>
            <a:off x="138683" y="-25725"/>
            <a:ext cx="9212263" cy="622301"/>
          </a:xfrm>
          <a:prstGeom prst="rect">
            <a:avLst/>
          </a:prstGeom>
        </p:spPr>
        <p:txBody>
          <a:bodyPr rtlCol="1"/>
          <a:lstStyle/>
          <a:p>
            <a:pPr rtl="1">
              <a:spcBef>
                <a:spcPts val="0"/>
              </a:spcBef>
              <a:defRPr sz="3200">
                <a:solidFill>
                  <a:srgbClr val="FFFFFF"/>
                </a:solidFill>
                <a:latin typeface="Source Sans Pro Bold"/>
                <a:ea typeface="Source Sans Pro Bold"/>
                <a:cs typeface="Source Sans Pro Bold"/>
                <a:sym typeface="Source Sans Pro Bold"/>
              </a:defRPr>
            </a:pPr>
            <a:endParaRPr/>
          </a:p>
        </p:txBody>
      </p:sp>
      <p:sp>
        <p:nvSpPr>
          <p:cNvPr id="293"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2" name="TextBox 7">
            <a:extLst>
              <a:ext uri="{FF2B5EF4-FFF2-40B4-BE49-F238E27FC236}">
                <a16:creationId xmlns:a16="http://schemas.microsoft.com/office/drawing/2014/main" id="{8450427C-35AF-AF83-CA12-610576541D1A}"/>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E70405AC-7F26-DFAC-939D-E47397D3BF68}"/>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4" name="Slide Number">
            <a:extLst>
              <a:ext uri="{FF2B5EF4-FFF2-40B4-BE49-F238E27FC236}">
                <a16:creationId xmlns:a16="http://schemas.microsoft.com/office/drawing/2014/main" id="{AF4C8781-5DD9-55BF-8BF4-9640AF09E6AE}"/>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5" name="Picture 4" descr="Blue writing on a white background&#10;&#10;Description automatically generated">
            <a:extLst>
              <a:ext uri="{FF2B5EF4-FFF2-40B4-BE49-F238E27FC236}">
                <a16:creationId xmlns:a16="http://schemas.microsoft.com/office/drawing/2014/main" id="{2DAA29CA-86B8-4B0A-0EAF-4B9228DDE4E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38260" y="6298041"/>
            <a:ext cx="1600307" cy="468000"/>
          </a:xfrm>
          <a:prstGeom prst="rect">
            <a:avLst/>
          </a:prstGeom>
        </p:spPr>
      </p:pic>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3_Section Header">
    <p:spTree>
      <p:nvGrpSpPr>
        <p:cNvPr id="1" name=""/>
        <p:cNvGrpSpPr/>
        <p:nvPr/>
      </p:nvGrpSpPr>
      <p:grpSpPr>
        <a:xfrm>
          <a:off x="0" y="0"/>
          <a:ext cx="0" cy="0"/>
          <a:chOff x="0" y="0"/>
          <a:chExt cx="0" cy="0"/>
        </a:xfrm>
      </p:grpSpPr>
      <p:pic>
        <p:nvPicPr>
          <p:cNvPr id="300" name="Image" descr="Image"/>
          <p:cNvPicPr>
            <a:picLocks noChangeAspect="1"/>
          </p:cNvPicPr>
          <p:nvPr/>
        </p:nvPicPr>
        <p:blipFill>
          <a:blip r:embed="rId2"/>
          <a:srcRect t="43728"/>
          <a:stretch>
            <a:fillRect/>
          </a:stretch>
        </p:blipFill>
        <p:spPr>
          <a:xfrm>
            <a:off x="-70810" y="-35923"/>
            <a:ext cx="9413288" cy="676911"/>
          </a:xfrm>
          <a:prstGeom prst="rect">
            <a:avLst/>
          </a:prstGeom>
          <a:ln w="12700">
            <a:miter lim="400000"/>
          </a:ln>
        </p:spPr>
      </p:pic>
      <p:pic>
        <p:nvPicPr>
          <p:cNvPr id="301"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303"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305" name="Body Level One…"/>
          <p:cNvSpPr txBox="1">
            <a:spLocks noGrp="1"/>
          </p:cNvSpPr>
          <p:nvPr>
            <p:ph type="body" idx="1"/>
          </p:nvPr>
        </p:nvSpPr>
        <p:spPr>
          <a:xfrm>
            <a:off x="2378927" y="1247001"/>
            <a:ext cx="8222168"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306" name="Click to add text"/>
          <p:cNvSpPr txBox="1">
            <a:spLocks noGrp="1"/>
          </p:cNvSpPr>
          <p:nvPr>
            <p:ph type="title" hasCustomPrompt="1"/>
          </p:nvPr>
        </p:nvSpPr>
        <p:spPr>
          <a:xfrm>
            <a:off x="207802" y="-20444"/>
            <a:ext cx="7099372" cy="646113"/>
          </a:xfrm>
          <a:prstGeom prst="rect">
            <a:avLst/>
          </a:prstGeom>
        </p:spPr>
        <p:txBody>
          <a:bodyPr rtlCol="1"/>
          <a:lstStyle/>
          <a:p>
            <a:pPr rtl="1"/>
            <a:r>
              <a:t>Click to add text</a:t>
            </a:r>
          </a:p>
        </p:txBody>
      </p:sp>
      <p:sp>
        <p:nvSpPr>
          <p:cNvPr id="309"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2" name="TextBox 7">
            <a:extLst>
              <a:ext uri="{FF2B5EF4-FFF2-40B4-BE49-F238E27FC236}">
                <a16:creationId xmlns:a16="http://schemas.microsoft.com/office/drawing/2014/main" id="{C06EE598-E1D3-39D5-4A0C-1E6536B8DB59}"/>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5C720F5C-3A09-A65E-B341-CD72F06F8C41}"/>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4" name="Slide Number">
            <a:extLst>
              <a:ext uri="{FF2B5EF4-FFF2-40B4-BE49-F238E27FC236}">
                <a16:creationId xmlns:a16="http://schemas.microsoft.com/office/drawing/2014/main" id="{91A1397B-90B8-FDB9-D2FC-786FC1EA1683}"/>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5" name="Picture 4" descr="Blue writing on a white background&#10;&#10;Description automatically generated">
            <a:extLst>
              <a:ext uri="{FF2B5EF4-FFF2-40B4-BE49-F238E27FC236}">
                <a16:creationId xmlns:a16="http://schemas.microsoft.com/office/drawing/2014/main" id="{5F08B62C-39B6-5D6F-85B3-B2F945DA7C5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38260" y="6298041"/>
            <a:ext cx="1600307" cy="468000"/>
          </a:xfrm>
          <a:prstGeom prst="rect">
            <a:avLst/>
          </a:prstGeom>
        </p:spPr>
      </p:pic>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4_Section Header">
    <p:spTree>
      <p:nvGrpSpPr>
        <p:cNvPr id="1" name=""/>
        <p:cNvGrpSpPr/>
        <p:nvPr/>
      </p:nvGrpSpPr>
      <p:grpSpPr>
        <a:xfrm>
          <a:off x="0" y="0"/>
          <a:ext cx="0" cy="0"/>
          <a:chOff x="0" y="0"/>
          <a:chExt cx="0" cy="0"/>
        </a:xfrm>
      </p:grpSpPr>
      <p:pic>
        <p:nvPicPr>
          <p:cNvPr id="316" name="Image" descr="Image"/>
          <p:cNvPicPr>
            <a:picLocks noChangeAspect="1"/>
          </p:cNvPicPr>
          <p:nvPr/>
        </p:nvPicPr>
        <p:blipFill>
          <a:blip r:embed="rId2"/>
          <a:stretch>
            <a:fillRect/>
          </a:stretch>
        </p:blipFill>
        <p:spPr>
          <a:xfrm>
            <a:off x="-138728" y="-18818"/>
            <a:ext cx="7003951" cy="895041"/>
          </a:xfrm>
          <a:prstGeom prst="rect">
            <a:avLst/>
          </a:prstGeom>
          <a:ln w="12700">
            <a:miter lim="400000"/>
          </a:ln>
        </p:spPr>
      </p:pic>
      <p:pic>
        <p:nvPicPr>
          <p:cNvPr id="317"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319"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321" name="Body Level One…"/>
          <p:cNvSpPr txBox="1">
            <a:spLocks noGrp="1"/>
          </p:cNvSpPr>
          <p:nvPr>
            <p:ph type="body" idx="1"/>
          </p:nvPr>
        </p:nvSpPr>
        <p:spPr>
          <a:xfrm>
            <a:off x="2378927" y="1247001"/>
            <a:ext cx="8222168"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322" name="Click to add text"/>
          <p:cNvSpPr txBox="1">
            <a:spLocks noGrp="1"/>
          </p:cNvSpPr>
          <p:nvPr>
            <p:ph type="title" hasCustomPrompt="1"/>
          </p:nvPr>
        </p:nvSpPr>
        <p:spPr>
          <a:xfrm>
            <a:off x="297713" y="70581"/>
            <a:ext cx="3571875" cy="646114"/>
          </a:xfrm>
          <a:prstGeom prst="rect">
            <a:avLst/>
          </a:prstGeom>
        </p:spPr>
        <p:txBody>
          <a:bodyPr rtlCol="1"/>
          <a:lstStyle>
            <a:lvl1pPr algn="r" rtl="1">
              <a:defRPr>
                <a:latin typeface="Source Sans Pro Regular"/>
                <a:ea typeface="Source Sans Pro Regular"/>
                <a:cs typeface="Source Sans Pro Regular"/>
                <a:sym typeface="Source Sans Pro Regular"/>
              </a:defRPr>
            </a:lvl1pPr>
          </a:lstStyle>
          <a:p>
            <a:pPr rtl="1"/>
            <a:r>
              <a:t>Click to add text</a:t>
            </a:r>
          </a:p>
        </p:txBody>
      </p:sp>
      <p:sp>
        <p:nvSpPr>
          <p:cNvPr id="323" name="TextBox 7"/>
          <p:cNvSpPr txBox="1"/>
          <p:nvPr/>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24" name="Text Placeholder 6"/>
          <p:cNvSpPr txBox="1"/>
          <p:nvPr/>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325"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2" name="Slide Number">
            <a:extLst>
              <a:ext uri="{FF2B5EF4-FFF2-40B4-BE49-F238E27FC236}">
                <a16:creationId xmlns:a16="http://schemas.microsoft.com/office/drawing/2014/main" id="{D5595199-175A-F8BE-3F66-808DF484D399}"/>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3" name="Picture 2" descr="Blue writing on a white background&#10;&#10;Description automatically generated">
            <a:extLst>
              <a:ext uri="{FF2B5EF4-FFF2-40B4-BE49-F238E27FC236}">
                <a16:creationId xmlns:a16="http://schemas.microsoft.com/office/drawing/2014/main" id="{84CB42D5-D813-16EA-7877-E48842FFFD0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38260" y="6298041"/>
            <a:ext cx="1600307" cy="468000"/>
          </a:xfrm>
          <a:prstGeom prst="rect">
            <a:avLst/>
          </a:prstGeom>
        </p:spPr>
      </p:pic>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Two Content">
    <p:spTree>
      <p:nvGrpSpPr>
        <p:cNvPr id="1" name=""/>
        <p:cNvGrpSpPr/>
        <p:nvPr/>
      </p:nvGrpSpPr>
      <p:grpSpPr>
        <a:xfrm>
          <a:off x="0" y="0"/>
          <a:ext cx="0" cy="0"/>
          <a:chOff x="0" y="0"/>
          <a:chExt cx="0" cy="0"/>
        </a:xfrm>
      </p:grpSpPr>
      <p:pic>
        <p:nvPicPr>
          <p:cNvPr id="332"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334"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pic>
        <p:nvPicPr>
          <p:cNvPr id="335"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339" name="Title Text"/>
          <p:cNvSpPr txBox="1">
            <a:spLocks noGrp="1"/>
          </p:cNvSpPr>
          <p:nvPr>
            <p:ph type="title"/>
          </p:nvPr>
        </p:nvSpPr>
        <p:spPr>
          <a:xfrm>
            <a:off x="838200" y="365128"/>
            <a:ext cx="10515600" cy="1325564"/>
          </a:xfrm>
          <a:prstGeom prst="rect">
            <a:avLst/>
          </a:prstGeom>
        </p:spPr>
        <p:txBody>
          <a:bodyPr rtlCol="1"/>
          <a:lstStyle/>
          <a:p>
            <a:pPr rtl="1"/>
            <a:r>
              <a:t>Title Text</a:t>
            </a:r>
          </a:p>
        </p:txBody>
      </p:sp>
      <p:sp>
        <p:nvSpPr>
          <p:cNvPr id="340" name="Body Level One…"/>
          <p:cNvSpPr txBox="1">
            <a:spLocks noGrp="1"/>
          </p:cNvSpPr>
          <p:nvPr>
            <p:ph type="body" sz="half" idx="1"/>
          </p:nvPr>
        </p:nvSpPr>
        <p:spPr>
          <a:xfrm>
            <a:off x="838200" y="1825626"/>
            <a:ext cx="5156200" cy="4351339"/>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TextBox 7">
            <a:extLst>
              <a:ext uri="{FF2B5EF4-FFF2-40B4-BE49-F238E27FC236}">
                <a16:creationId xmlns:a16="http://schemas.microsoft.com/office/drawing/2014/main" id="{825D784F-6412-2B59-477B-3E107CF4B9E1}"/>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DCBA6CF0-625A-3CC2-EC90-E8B919815CCA}"/>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4" name="Slide Number">
            <a:extLst>
              <a:ext uri="{FF2B5EF4-FFF2-40B4-BE49-F238E27FC236}">
                <a16:creationId xmlns:a16="http://schemas.microsoft.com/office/drawing/2014/main" id="{B6E465F6-AACC-7805-9AB1-0D1761FECD45}"/>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5" name="Picture 4" descr="Blue writing on a white background&#10;&#10;Description automatically generated">
            <a:extLst>
              <a:ext uri="{FF2B5EF4-FFF2-40B4-BE49-F238E27FC236}">
                <a16:creationId xmlns:a16="http://schemas.microsoft.com/office/drawing/2014/main" id="{8424DF62-486C-B866-4DC3-D999D66BD16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8260" y="6298041"/>
            <a:ext cx="1600307" cy="468000"/>
          </a:xfrm>
          <a:prstGeom prst="rect">
            <a:avLst/>
          </a:prstGeom>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itle Only">
    <p:spTree>
      <p:nvGrpSpPr>
        <p:cNvPr id="1" name=""/>
        <p:cNvGrpSpPr/>
        <p:nvPr/>
      </p:nvGrpSpPr>
      <p:grpSpPr>
        <a:xfrm>
          <a:off x="0" y="0"/>
          <a:ext cx="0" cy="0"/>
          <a:chOff x="0" y="0"/>
          <a:chExt cx="0" cy="0"/>
        </a:xfrm>
      </p:grpSpPr>
      <p:pic>
        <p:nvPicPr>
          <p:cNvPr id="41"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42"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43"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pic>
        <p:nvPicPr>
          <p:cNvPr id="44"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45"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46" name="Title Text"/>
          <p:cNvSpPr txBox="1">
            <a:spLocks noGrp="1"/>
          </p:cNvSpPr>
          <p:nvPr>
            <p:ph type="title"/>
          </p:nvPr>
        </p:nvSpPr>
        <p:spPr>
          <a:xfrm>
            <a:off x="190765" y="801826"/>
            <a:ext cx="5543941" cy="645665"/>
          </a:xfrm>
          <a:prstGeom prst="rect">
            <a:avLst/>
          </a:prstGeom>
        </p:spPr>
        <p:txBody>
          <a:bodyPr rtlCol="1"/>
          <a:lstStyle>
            <a:lvl1pPr algn="r" rtl="1">
              <a:defRPr sz="2800">
                <a:solidFill>
                  <a:srgbClr val="A2010C"/>
                </a:solidFill>
              </a:defRPr>
            </a:lvl1pPr>
          </a:lstStyle>
          <a:p>
            <a:pPr rtl="1"/>
            <a:r>
              <a:t>Title Text</a:t>
            </a:r>
          </a:p>
        </p:txBody>
      </p:sp>
      <p:pic>
        <p:nvPicPr>
          <p:cNvPr id="47" name="Picture 8" descr="Picture 8"/>
          <p:cNvPicPr>
            <a:picLocks noChangeAspect="1"/>
          </p:cNvPicPr>
          <p:nvPr/>
        </p:nvPicPr>
        <p:blipFill>
          <a:blip r:embed="rId4"/>
          <a:stretch>
            <a:fillRect/>
          </a:stretch>
        </p:blipFill>
        <p:spPr>
          <a:xfrm>
            <a:off x="1" y="5"/>
            <a:ext cx="5074419" cy="653144"/>
          </a:xfrm>
          <a:prstGeom prst="rect">
            <a:avLst/>
          </a:prstGeom>
          <a:ln w="12700">
            <a:miter lim="400000"/>
          </a:ln>
        </p:spPr>
      </p:pic>
      <p:sp>
        <p:nvSpPr>
          <p:cNvPr id="48" name="TextBox 8"/>
          <p:cNvSpPr txBox="1"/>
          <p:nvPr/>
        </p:nvSpPr>
        <p:spPr>
          <a:xfrm>
            <a:off x="295678" y="34062"/>
            <a:ext cx="4165296" cy="599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3200">
                <a:solidFill>
                  <a:srgbClr val="FFFFFF"/>
                </a:solidFill>
                <a:latin typeface="Source Sans Pro Regular"/>
                <a:ea typeface="Source Sans Pro Regular"/>
                <a:cs typeface="Source Sans Pro Regular"/>
                <a:sym typeface="Source Sans Pro Regular"/>
              </a:defRPr>
            </a:lvl1pPr>
          </a:lstStyle>
          <a:p>
            <a:pPr rtl="1"/>
            <a:r>
              <a:t>Overview</a:t>
            </a:r>
          </a:p>
        </p:txBody>
      </p:sp>
      <p:sp>
        <p:nvSpPr>
          <p:cNvPr id="49" name="Rounded Rectangle 11"/>
          <p:cNvSpPr/>
          <p:nvPr/>
        </p:nvSpPr>
        <p:spPr>
          <a:xfrm flipV="1">
            <a:off x="3237765" y="5566945"/>
            <a:ext cx="7232744" cy="84525"/>
          </a:xfrm>
          <a:prstGeom prst="roundRect">
            <a:avLst>
              <a:gd name="adj" fmla="val 50000"/>
            </a:avLst>
          </a:prstGeom>
          <a:solidFill>
            <a:srgbClr val="A3000B"/>
          </a:solidFill>
          <a:ln w="12700">
            <a:miter lim="400000"/>
          </a:ln>
        </p:spPr>
        <p:txBody>
          <a:bodyPr lIns="45719" rIns="45719" rtlCol="1" anchor="ctr"/>
          <a:lstStyle/>
          <a:p>
            <a:pPr algn="ctr" rtl="1">
              <a:defRPr sz="700">
                <a:solidFill>
                  <a:srgbClr val="FFFFFF"/>
                </a:solidFill>
                <a:latin typeface="Source Sans Pro Regular"/>
                <a:ea typeface="Source Sans Pro Regular"/>
                <a:cs typeface="Source Sans Pro Regular"/>
                <a:sym typeface="Source Sans Pro Regular"/>
              </a:defRPr>
            </a:pPr>
            <a:endParaRPr/>
          </a:p>
        </p:txBody>
      </p:sp>
      <p:sp>
        <p:nvSpPr>
          <p:cNvPr id="50" name="TextBox 34"/>
          <p:cNvSpPr txBox="1"/>
          <p:nvPr/>
        </p:nvSpPr>
        <p:spPr>
          <a:xfrm>
            <a:off x="3184613" y="1217930"/>
            <a:ext cx="7662984" cy="4422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marL="120549" indent="-120549" rtl="1">
              <a:buClr>
                <a:schemeClr val="accent3"/>
              </a:buClr>
              <a:buSzPct val="100000"/>
              <a:buFont typeface="Arial"/>
              <a:buChar char="•"/>
              <a:defRPr sz="2400">
                <a:latin typeface="Source Sans Pro Regular"/>
                <a:ea typeface="Source Sans Pro Regular"/>
                <a:cs typeface="Source Sans Pro Regular"/>
                <a:sym typeface="Source Sans Pro Regular"/>
              </a:defRPr>
            </a:pPr>
            <a:r>
              <a:t>The navy blue bars on top are expandable and they can be stretched to cover longer headers</a:t>
            </a:r>
          </a:p>
          <a:p>
            <a:pPr marL="120549" indent="-120549" rtl="1">
              <a:buClr>
                <a:schemeClr val="accent3"/>
              </a:buClr>
              <a:buSzPct val="100000"/>
              <a:buFont typeface="Arial"/>
              <a:buChar char="•"/>
              <a:defRPr sz="2400">
                <a:latin typeface="Source Sans Pro Regular"/>
                <a:ea typeface="Source Sans Pro Regular"/>
                <a:cs typeface="Source Sans Pro Regular"/>
                <a:sym typeface="Source Sans Pro Regular"/>
              </a:defRPr>
            </a:pPr>
            <a:r>
              <a:t>Font: Source Sans Pro</a:t>
            </a:r>
          </a:p>
          <a:p>
            <a:pPr marL="120549" indent="-120549" rtl="1">
              <a:buClr>
                <a:schemeClr val="accent3"/>
              </a:buClr>
              <a:buSzPct val="100000"/>
              <a:buFont typeface="Arial"/>
              <a:buChar char="•"/>
              <a:defRPr sz="2400">
                <a:latin typeface="Source Sans Pro Regular"/>
                <a:ea typeface="Source Sans Pro Regular"/>
                <a:cs typeface="Source Sans Pro Regular"/>
                <a:sym typeface="Source Sans Pro Regular"/>
              </a:defRPr>
            </a:pPr>
            <a:r>
              <a:t>Headers should be in Bold font, size 28-32 </a:t>
            </a:r>
          </a:p>
          <a:p>
            <a:pPr marL="120549" indent="-120549" rtl="1">
              <a:buClr>
                <a:schemeClr val="accent3"/>
              </a:buClr>
              <a:buSzPct val="100000"/>
              <a:buFont typeface="Arial"/>
              <a:buChar char="•"/>
              <a:defRPr sz="2400">
                <a:latin typeface="Source Sans Pro Regular"/>
                <a:ea typeface="Source Sans Pro Regular"/>
                <a:cs typeface="Source Sans Pro Regular"/>
                <a:sym typeface="Source Sans Pro Regular"/>
              </a:defRPr>
            </a:pPr>
            <a:r>
              <a:t>Subtitles should be in Bold colored font (red or green), size 28 </a:t>
            </a:r>
          </a:p>
          <a:p>
            <a:pPr marL="120549" indent="-120549" rtl="1">
              <a:buClr>
                <a:schemeClr val="accent3"/>
              </a:buClr>
              <a:buSzPct val="100000"/>
              <a:buFont typeface="Arial"/>
              <a:buChar char="•"/>
              <a:defRPr sz="2400">
                <a:latin typeface="Source Sans Pro Regular"/>
                <a:ea typeface="Source Sans Pro Regular"/>
                <a:cs typeface="Source Sans Pro Regular"/>
                <a:sym typeface="Source Sans Pro Regular"/>
              </a:defRPr>
            </a:pPr>
            <a:r>
              <a:t>There should be at least half an inch space from the edges for the body text</a:t>
            </a:r>
          </a:p>
          <a:p>
            <a:pPr marL="120549" indent="-120549" rtl="1">
              <a:buClr>
                <a:schemeClr val="accent3"/>
              </a:buClr>
              <a:buSzPct val="100000"/>
              <a:buFont typeface="Arial"/>
              <a:buChar char="•"/>
              <a:defRPr sz="2400">
                <a:latin typeface="Source Sans Pro Regular"/>
                <a:ea typeface="Source Sans Pro Regular"/>
                <a:cs typeface="Source Sans Pro Regular"/>
                <a:sym typeface="Source Sans Pro Regular"/>
              </a:defRPr>
            </a:pPr>
            <a:r>
              <a:t>Body text should be between size 22-24</a:t>
            </a:r>
          </a:p>
          <a:p>
            <a:pPr marL="120549" indent="-120549" rtl="1">
              <a:buClr>
                <a:schemeClr val="accent3"/>
              </a:buClr>
              <a:buSzPct val="100000"/>
              <a:buFont typeface="Arial"/>
              <a:buChar char="•"/>
              <a:defRPr sz="2400">
                <a:latin typeface="Source Sans Pro Regular"/>
                <a:ea typeface="Source Sans Pro Regular"/>
                <a:cs typeface="Source Sans Pro Regular"/>
                <a:sym typeface="Source Sans Pro Regular"/>
              </a:defRPr>
            </a:pPr>
            <a:r>
              <a:t>Body text cannot be bigger than the header text</a:t>
            </a:r>
          </a:p>
          <a:p>
            <a:pPr marL="120549" indent="-120549" rtl="1">
              <a:buClr>
                <a:schemeClr val="accent3"/>
              </a:buClr>
              <a:buSzPct val="100000"/>
              <a:buFont typeface="Arial"/>
              <a:buChar char="•"/>
              <a:defRPr sz="2400">
                <a:solidFill>
                  <a:srgbClr val="222222"/>
                </a:solidFill>
                <a:latin typeface="Source Sans Pro Regular"/>
                <a:ea typeface="Source Sans Pro Regular"/>
                <a:cs typeface="Source Sans Pro Regular"/>
                <a:sym typeface="Source Sans Pro Regular"/>
              </a:defRPr>
            </a:pPr>
            <a:r>
              <a:t>Bullet point dots should be colored (red or green)</a:t>
            </a:r>
          </a:p>
        </p:txBody>
      </p:sp>
      <p:grpSp>
        <p:nvGrpSpPr>
          <p:cNvPr id="54" name="Group 13"/>
          <p:cNvGrpSpPr/>
          <p:nvPr/>
        </p:nvGrpSpPr>
        <p:grpSpPr>
          <a:xfrm>
            <a:off x="1296010" y="1929713"/>
            <a:ext cx="1082316" cy="3601600"/>
            <a:chOff x="0" y="0"/>
            <a:chExt cx="1082315" cy="3601600"/>
          </a:xfrm>
        </p:grpSpPr>
        <p:pic>
          <p:nvPicPr>
            <p:cNvPr id="51" name="Picture 14" descr="Picture 14"/>
            <p:cNvPicPr>
              <a:picLocks noChangeAspect="1"/>
            </p:cNvPicPr>
            <p:nvPr/>
          </p:nvPicPr>
          <p:blipFill>
            <a:blip r:embed="rId5"/>
            <a:stretch>
              <a:fillRect/>
            </a:stretch>
          </p:blipFill>
          <p:spPr>
            <a:xfrm>
              <a:off x="1" y="-1"/>
              <a:ext cx="1082315" cy="1082315"/>
            </a:xfrm>
            <a:prstGeom prst="rect">
              <a:avLst/>
            </a:prstGeom>
            <a:ln w="12700" cap="flat">
              <a:noFill/>
              <a:miter lim="400000"/>
            </a:ln>
            <a:effectLst/>
          </p:spPr>
        </p:pic>
        <p:pic>
          <p:nvPicPr>
            <p:cNvPr id="52" name="Picture 15" descr="Picture 15"/>
            <p:cNvPicPr>
              <a:picLocks noChangeAspect="1"/>
            </p:cNvPicPr>
            <p:nvPr/>
          </p:nvPicPr>
          <p:blipFill>
            <a:blip r:embed="rId6"/>
            <a:stretch>
              <a:fillRect/>
            </a:stretch>
          </p:blipFill>
          <p:spPr>
            <a:xfrm>
              <a:off x="0" y="1259643"/>
              <a:ext cx="1082314" cy="1082314"/>
            </a:xfrm>
            <a:prstGeom prst="rect">
              <a:avLst/>
            </a:prstGeom>
            <a:ln w="12700" cap="flat">
              <a:noFill/>
              <a:miter lim="400000"/>
            </a:ln>
            <a:effectLst/>
          </p:spPr>
        </p:pic>
        <p:pic>
          <p:nvPicPr>
            <p:cNvPr id="53" name="Picture 16" descr="Picture 16"/>
            <p:cNvPicPr>
              <a:picLocks noChangeAspect="1"/>
            </p:cNvPicPr>
            <p:nvPr/>
          </p:nvPicPr>
          <p:blipFill>
            <a:blip r:embed="rId7"/>
            <a:stretch>
              <a:fillRect/>
            </a:stretch>
          </p:blipFill>
          <p:spPr>
            <a:xfrm>
              <a:off x="1" y="2519286"/>
              <a:ext cx="1082315" cy="1082315"/>
            </a:xfrm>
            <a:prstGeom prst="rect">
              <a:avLst/>
            </a:prstGeom>
            <a:ln w="12700" cap="flat">
              <a:noFill/>
              <a:miter lim="400000"/>
            </a:ln>
            <a:effectLst/>
          </p:spPr>
        </p:pic>
      </p:grpSp>
      <p:sp>
        <p:nvSpPr>
          <p:cNvPr id="2" name="TextBox 7">
            <a:extLst>
              <a:ext uri="{FF2B5EF4-FFF2-40B4-BE49-F238E27FC236}">
                <a16:creationId xmlns:a16="http://schemas.microsoft.com/office/drawing/2014/main" id="{1720541B-3634-26F8-0A39-80F070C82F2B}"/>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AA8708A5-09C7-80C3-1705-2A790C3E7E1F}"/>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4" name="Slide Number">
            <a:extLst>
              <a:ext uri="{FF2B5EF4-FFF2-40B4-BE49-F238E27FC236}">
                <a16:creationId xmlns:a16="http://schemas.microsoft.com/office/drawing/2014/main" id="{20E7A01F-1FD9-C234-C082-099E426EB7E8}"/>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Comparison">
    <p:spTree>
      <p:nvGrpSpPr>
        <p:cNvPr id="1" name=""/>
        <p:cNvGrpSpPr/>
        <p:nvPr/>
      </p:nvGrpSpPr>
      <p:grpSpPr>
        <a:xfrm>
          <a:off x="0" y="0"/>
          <a:ext cx="0" cy="0"/>
          <a:chOff x="0" y="0"/>
          <a:chExt cx="0" cy="0"/>
        </a:xfrm>
      </p:grpSpPr>
      <p:pic>
        <p:nvPicPr>
          <p:cNvPr id="347"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349"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pic>
        <p:nvPicPr>
          <p:cNvPr id="350"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354" name="Title Text"/>
          <p:cNvSpPr txBox="1">
            <a:spLocks noGrp="1"/>
          </p:cNvSpPr>
          <p:nvPr>
            <p:ph type="title"/>
          </p:nvPr>
        </p:nvSpPr>
        <p:spPr>
          <a:xfrm>
            <a:off x="840317" y="365128"/>
            <a:ext cx="10515601" cy="1325564"/>
          </a:xfrm>
          <a:prstGeom prst="rect">
            <a:avLst/>
          </a:prstGeom>
        </p:spPr>
        <p:txBody>
          <a:bodyPr rtlCol="1"/>
          <a:lstStyle/>
          <a:p>
            <a:pPr rtl="1"/>
            <a:r>
              <a:t>Title Text</a:t>
            </a:r>
          </a:p>
        </p:txBody>
      </p:sp>
      <p:sp>
        <p:nvSpPr>
          <p:cNvPr id="355" name="Body Level One…"/>
          <p:cNvSpPr txBox="1">
            <a:spLocks noGrp="1"/>
          </p:cNvSpPr>
          <p:nvPr>
            <p:ph type="body" sz="quarter" idx="1"/>
          </p:nvPr>
        </p:nvSpPr>
        <p:spPr>
          <a:xfrm>
            <a:off x="840320" y="1681164"/>
            <a:ext cx="5158317" cy="823913"/>
          </a:xfrm>
          <a:prstGeom prst="rect">
            <a:avLst/>
          </a:prstGeom>
        </p:spPr>
        <p:txBody>
          <a:bodyPr rtlCol="1" anchor="b"/>
          <a:lstStyle>
            <a:lvl1pPr algn="r" rtl="1">
              <a:defRPr sz="700"/>
            </a:lvl1pPr>
            <a:lvl2pPr marL="0" indent="144660" algn="r" rtl="1">
              <a:buSzTx/>
              <a:buNone/>
              <a:defRPr sz="700"/>
            </a:lvl2pPr>
            <a:lvl3pPr marL="0" indent="289320" algn="r" rtl="1">
              <a:buSzTx/>
              <a:buNone/>
              <a:defRPr sz="700"/>
            </a:lvl3pPr>
            <a:lvl4pPr marL="0" indent="433978" algn="r" rtl="1">
              <a:buSzTx/>
              <a:buNone/>
              <a:defRPr sz="700"/>
            </a:lvl4pPr>
            <a:lvl5pPr marL="0" indent="578639" algn="r" rtl="1">
              <a:buSzTx/>
              <a:buNone/>
              <a:defRPr sz="7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356" name="Text Placeholder 4"/>
          <p:cNvSpPr>
            <a:spLocks noGrp="1"/>
          </p:cNvSpPr>
          <p:nvPr>
            <p:ph type="body" sz="quarter" idx="21"/>
          </p:nvPr>
        </p:nvSpPr>
        <p:spPr>
          <a:xfrm>
            <a:off x="6172200" y="1681164"/>
            <a:ext cx="5183717" cy="823913"/>
          </a:xfrm>
          <a:prstGeom prst="rect">
            <a:avLst/>
          </a:prstGeom>
        </p:spPr>
        <p:txBody>
          <a:bodyPr rtlCol="1" anchor="b"/>
          <a:lstStyle/>
          <a:p>
            <a:pPr rtl="1">
              <a:defRPr sz="700"/>
            </a:pPr>
            <a:endParaRPr/>
          </a:p>
        </p:txBody>
      </p:sp>
      <p:sp>
        <p:nvSpPr>
          <p:cNvPr id="2" name="TextBox 7">
            <a:extLst>
              <a:ext uri="{FF2B5EF4-FFF2-40B4-BE49-F238E27FC236}">
                <a16:creationId xmlns:a16="http://schemas.microsoft.com/office/drawing/2014/main" id="{7AA5BB77-F8D4-31C6-3C6D-E22DA9C024CA}"/>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48073BFA-DA81-C0FC-0C05-FA79BD42669F}"/>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4" name="Slide Number">
            <a:extLst>
              <a:ext uri="{FF2B5EF4-FFF2-40B4-BE49-F238E27FC236}">
                <a16:creationId xmlns:a16="http://schemas.microsoft.com/office/drawing/2014/main" id="{43FC371F-CAFD-A746-40FB-A777C994CAFF}"/>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5" name="Picture 4" descr="Blue writing on a white background&#10;&#10;Description automatically generated">
            <a:extLst>
              <a:ext uri="{FF2B5EF4-FFF2-40B4-BE49-F238E27FC236}">
                <a16:creationId xmlns:a16="http://schemas.microsoft.com/office/drawing/2014/main" id="{57885709-B70E-4ACC-AF98-9CEAC16294A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8260" y="6298041"/>
            <a:ext cx="1600307" cy="468000"/>
          </a:xfrm>
          <a:prstGeom prst="rect">
            <a:avLst/>
          </a:prstGeom>
        </p:spPr>
      </p:pic>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Content with Caption">
    <p:spTree>
      <p:nvGrpSpPr>
        <p:cNvPr id="1" name=""/>
        <p:cNvGrpSpPr/>
        <p:nvPr/>
      </p:nvGrpSpPr>
      <p:grpSpPr>
        <a:xfrm>
          <a:off x="0" y="0"/>
          <a:ext cx="0" cy="0"/>
          <a:chOff x="0" y="0"/>
          <a:chExt cx="0" cy="0"/>
        </a:xfrm>
      </p:grpSpPr>
      <p:pic>
        <p:nvPicPr>
          <p:cNvPr id="363"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365"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pic>
        <p:nvPicPr>
          <p:cNvPr id="36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370" name="Title Text"/>
          <p:cNvSpPr txBox="1">
            <a:spLocks noGrp="1"/>
          </p:cNvSpPr>
          <p:nvPr>
            <p:ph type="title"/>
          </p:nvPr>
        </p:nvSpPr>
        <p:spPr>
          <a:xfrm>
            <a:off x="840324" y="457200"/>
            <a:ext cx="3932768" cy="1600200"/>
          </a:xfrm>
          <a:prstGeom prst="rect">
            <a:avLst/>
          </a:prstGeom>
        </p:spPr>
        <p:txBody>
          <a:bodyPr rtlCol="1" anchor="b"/>
          <a:lstStyle>
            <a:lvl1pPr algn="r" rtl="1">
              <a:defRPr sz="1000"/>
            </a:lvl1pPr>
          </a:lstStyle>
          <a:p>
            <a:pPr rtl="1"/>
            <a:r>
              <a:t>Title Text</a:t>
            </a:r>
          </a:p>
        </p:txBody>
      </p:sp>
      <p:sp>
        <p:nvSpPr>
          <p:cNvPr id="371" name="Body Level One…"/>
          <p:cNvSpPr txBox="1">
            <a:spLocks noGrp="1"/>
          </p:cNvSpPr>
          <p:nvPr>
            <p:ph type="body" sz="half" idx="1"/>
          </p:nvPr>
        </p:nvSpPr>
        <p:spPr>
          <a:xfrm>
            <a:off x="5183716" y="987437"/>
            <a:ext cx="6172201" cy="4873626"/>
          </a:xfrm>
          <a:prstGeom prst="rect">
            <a:avLst/>
          </a:prstGeom>
        </p:spPr>
        <p:txBody>
          <a:bodyPr rtlCol="1"/>
          <a:lstStyle>
            <a:lvl1pPr algn="r" rtl="1">
              <a:defRPr sz="1000"/>
            </a:lvl1pPr>
            <a:lvl2pPr marL="235072" indent="-90412" algn="r" rtl="1">
              <a:defRPr sz="1000"/>
            </a:lvl2pPr>
            <a:lvl3pPr marL="392648" indent="-103328" algn="r" rtl="1">
              <a:defRPr sz="1000"/>
            </a:lvl3pPr>
            <a:lvl4pPr marL="554529" indent="-120549" algn="r" rtl="1">
              <a:defRPr sz="1000"/>
            </a:lvl4pPr>
            <a:lvl5pPr marL="699187" indent="-120549" algn="r" rtl="1">
              <a:defRPr sz="10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372" name="Text Placeholder 3"/>
          <p:cNvSpPr>
            <a:spLocks noGrp="1"/>
          </p:cNvSpPr>
          <p:nvPr>
            <p:ph type="body" sz="quarter" idx="21"/>
          </p:nvPr>
        </p:nvSpPr>
        <p:spPr>
          <a:xfrm>
            <a:off x="840324" y="2057400"/>
            <a:ext cx="3932768" cy="3811588"/>
          </a:xfrm>
          <a:prstGeom prst="rect">
            <a:avLst/>
          </a:prstGeom>
        </p:spPr>
        <p:txBody>
          <a:bodyPr rtlCol="1"/>
          <a:lstStyle/>
          <a:p>
            <a:pPr rtl="1">
              <a:defRPr sz="500"/>
            </a:pPr>
            <a:endParaRPr/>
          </a:p>
        </p:txBody>
      </p:sp>
      <p:sp>
        <p:nvSpPr>
          <p:cNvPr id="2" name="TextBox 7">
            <a:extLst>
              <a:ext uri="{FF2B5EF4-FFF2-40B4-BE49-F238E27FC236}">
                <a16:creationId xmlns:a16="http://schemas.microsoft.com/office/drawing/2014/main" id="{744CB7D6-76BB-7FC5-0907-2F9689FDF9AF}"/>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00E9A53C-B228-C450-B95E-132C040AEB83}"/>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4" name="Slide Number">
            <a:extLst>
              <a:ext uri="{FF2B5EF4-FFF2-40B4-BE49-F238E27FC236}">
                <a16:creationId xmlns:a16="http://schemas.microsoft.com/office/drawing/2014/main" id="{94E1357A-AE7B-F26C-FF6B-B74D03B431D3}"/>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5" name="Picture 4" descr="Blue writing on a white background&#10;&#10;Description automatically generated">
            <a:extLst>
              <a:ext uri="{FF2B5EF4-FFF2-40B4-BE49-F238E27FC236}">
                <a16:creationId xmlns:a16="http://schemas.microsoft.com/office/drawing/2014/main" id="{C2582B64-6E69-5BBB-7774-C306F1D4EF2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8260" y="6298041"/>
            <a:ext cx="1600307" cy="468000"/>
          </a:xfrm>
          <a:prstGeom prst="rect">
            <a:avLst/>
          </a:prstGeom>
        </p:spPr>
      </p:pic>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x">
  <p:cSld name="Picture with Caption">
    <p:spTree>
      <p:nvGrpSpPr>
        <p:cNvPr id="1" name=""/>
        <p:cNvGrpSpPr/>
        <p:nvPr/>
      </p:nvGrpSpPr>
      <p:grpSpPr>
        <a:xfrm>
          <a:off x="0" y="0"/>
          <a:ext cx="0" cy="0"/>
          <a:chOff x="0" y="0"/>
          <a:chExt cx="0" cy="0"/>
        </a:xfrm>
      </p:grpSpPr>
      <p:pic>
        <p:nvPicPr>
          <p:cNvPr id="379"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381"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pic>
        <p:nvPicPr>
          <p:cNvPr id="382"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386" name="Title Text"/>
          <p:cNvSpPr txBox="1">
            <a:spLocks noGrp="1"/>
          </p:cNvSpPr>
          <p:nvPr>
            <p:ph type="title"/>
          </p:nvPr>
        </p:nvSpPr>
        <p:spPr>
          <a:xfrm>
            <a:off x="840324" y="457200"/>
            <a:ext cx="3932768" cy="1600200"/>
          </a:xfrm>
          <a:prstGeom prst="rect">
            <a:avLst/>
          </a:prstGeom>
        </p:spPr>
        <p:txBody>
          <a:bodyPr rtlCol="1" anchor="b"/>
          <a:lstStyle>
            <a:lvl1pPr algn="r" rtl="1">
              <a:defRPr sz="1000"/>
            </a:lvl1pPr>
          </a:lstStyle>
          <a:p>
            <a:pPr rtl="1"/>
            <a:r>
              <a:t>Title Text</a:t>
            </a:r>
          </a:p>
        </p:txBody>
      </p:sp>
      <p:sp>
        <p:nvSpPr>
          <p:cNvPr id="387" name="Picture Placeholder 2"/>
          <p:cNvSpPr>
            <a:spLocks noGrp="1"/>
          </p:cNvSpPr>
          <p:nvPr>
            <p:ph type="pic" sz="half" idx="21"/>
          </p:nvPr>
        </p:nvSpPr>
        <p:spPr>
          <a:xfrm>
            <a:off x="5183716" y="987437"/>
            <a:ext cx="6172201" cy="4873626"/>
          </a:xfrm>
          <a:prstGeom prst="rect">
            <a:avLst/>
          </a:prstGeom>
        </p:spPr>
        <p:txBody>
          <a:bodyPr lIns="91439" rIns="91439" rtlCol="1">
            <a:noAutofit/>
          </a:bodyPr>
          <a:lstStyle/>
          <a:p>
            <a:pPr rtl="1"/>
            <a:endParaRPr/>
          </a:p>
        </p:txBody>
      </p:sp>
      <p:sp>
        <p:nvSpPr>
          <p:cNvPr id="388" name="Body Level One…"/>
          <p:cNvSpPr txBox="1">
            <a:spLocks noGrp="1"/>
          </p:cNvSpPr>
          <p:nvPr>
            <p:ph type="body" sz="quarter" idx="1"/>
          </p:nvPr>
        </p:nvSpPr>
        <p:spPr>
          <a:xfrm>
            <a:off x="840324" y="2057400"/>
            <a:ext cx="3932768" cy="3811588"/>
          </a:xfrm>
          <a:prstGeom prst="rect">
            <a:avLst/>
          </a:prstGeom>
        </p:spPr>
        <p:txBody>
          <a:bodyPr rtlCol="1"/>
          <a:lstStyle>
            <a:lvl1pPr algn="r" rtl="1">
              <a:defRPr sz="500"/>
            </a:lvl1pPr>
            <a:lvl2pPr marL="0" indent="144660" algn="r" rtl="1">
              <a:buSzTx/>
              <a:buNone/>
              <a:defRPr sz="500"/>
            </a:lvl2pPr>
            <a:lvl3pPr marL="0" indent="289320" algn="r" rtl="1">
              <a:buSzTx/>
              <a:buNone/>
              <a:defRPr sz="500"/>
            </a:lvl3pPr>
            <a:lvl4pPr marL="0" indent="433978" algn="r" rtl="1">
              <a:buSzTx/>
              <a:buNone/>
              <a:defRPr sz="500"/>
            </a:lvl4pPr>
            <a:lvl5pPr marL="0" indent="578639" algn="r" rtl="1">
              <a:buSzTx/>
              <a:buNone/>
              <a:defRPr sz="5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TextBox 7">
            <a:extLst>
              <a:ext uri="{FF2B5EF4-FFF2-40B4-BE49-F238E27FC236}">
                <a16:creationId xmlns:a16="http://schemas.microsoft.com/office/drawing/2014/main" id="{24341F8A-EA46-93F9-19E5-A4A28BB8CD81}"/>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5DF6E204-C1D8-2BE7-2F74-6712220E6D99}"/>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5" name="Slide Number">
            <a:extLst>
              <a:ext uri="{FF2B5EF4-FFF2-40B4-BE49-F238E27FC236}">
                <a16:creationId xmlns:a16="http://schemas.microsoft.com/office/drawing/2014/main" id="{6C7DC04E-EC0D-92D2-60EA-84C99A9FC22D}"/>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4" name="Picture 3" descr="Blue writing on a white background&#10;&#10;Description automatically generated">
            <a:extLst>
              <a:ext uri="{FF2B5EF4-FFF2-40B4-BE49-F238E27FC236}">
                <a16:creationId xmlns:a16="http://schemas.microsoft.com/office/drawing/2014/main" id="{BD1FB437-ACDB-56C5-EEC4-BA039A5EE02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8260" y="6298041"/>
            <a:ext cx="1600307" cy="468000"/>
          </a:xfrm>
          <a:prstGeom prst="rect">
            <a:avLst/>
          </a:prstGeom>
        </p:spPr>
      </p:pic>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x">
  <p:cSld name="1_Title Slide">
    <p:spTree>
      <p:nvGrpSpPr>
        <p:cNvPr id="1" name=""/>
        <p:cNvGrpSpPr/>
        <p:nvPr/>
      </p:nvGrpSpPr>
      <p:grpSpPr>
        <a:xfrm>
          <a:off x="0" y="0"/>
          <a:ext cx="0" cy="0"/>
          <a:chOff x="0" y="0"/>
          <a:chExt cx="0" cy="0"/>
        </a:xfrm>
      </p:grpSpPr>
      <p:pic>
        <p:nvPicPr>
          <p:cNvPr id="395"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397"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pic>
        <p:nvPicPr>
          <p:cNvPr id="398"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402" name="Rectangle 1"/>
          <p:cNvSpPr/>
          <p:nvPr/>
        </p:nvSpPr>
        <p:spPr>
          <a:xfrm>
            <a:off x="0" y="5"/>
            <a:ext cx="12192000" cy="4286658"/>
          </a:xfrm>
          <a:prstGeom prst="rect">
            <a:avLst/>
          </a:prstGeom>
          <a:solidFill>
            <a:srgbClr val="ECF2F8"/>
          </a:solidFill>
          <a:ln w="12700">
            <a:miter lim="400000"/>
          </a:ln>
        </p:spPr>
        <p:txBody>
          <a:bodyPr lIns="45719" rIns="45719" rtlCol="1" anchor="ctr"/>
          <a:lstStyle/>
          <a:p>
            <a:pPr algn="ctr" rtl="1">
              <a:defRPr sz="1300">
                <a:solidFill>
                  <a:srgbClr val="FFFFFF"/>
                </a:solidFill>
                <a:latin typeface="Source Sans Pro Regular"/>
                <a:ea typeface="Source Sans Pro Regular"/>
                <a:cs typeface="Source Sans Pro Regular"/>
                <a:sym typeface="Source Sans Pro Regular"/>
              </a:defRPr>
            </a:pPr>
            <a:endParaRPr/>
          </a:p>
        </p:txBody>
      </p:sp>
      <p:sp>
        <p:nvSpPr>
          <p:cNvPr id="403" name="TextBox 2"/>
          <p:cNvSpPr txBox="1"/>
          <p:nvPr/>
        </p:nvSpPr>
        <p:spPr>
          <a:xfrm>
            <a:off x="9812716" y="6370656"/>
            <a:ext cx="2333564" cy="3073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1300">
                <a:latin typeface="Source Sans Pro Regular"/>
                <a:ea typeface="Source Sans Pro Regular"/>
                <a:cs typeface="Source Sans Pro Regular"/>
                <a:sym typeface="Source Sans Pro Regular"/>
              </a:defRPr>
            </a:lvl1pPr>
          </a:lstStyle>
          <a:p>
            <a:pPr rtl="1"/>
            <a:r>
              <a:t>Speaker name</a:t>
            </a:r>
          </a:p>
        </p:txBody>
      </p:sp>
      <p:pic>
        <p:nvPicPr>
          <p:cNvPr id="404" name="Picture 3" descr="Picture 3"/>
          <p:cNvPicPr>
            <a:picLocks noChangeAspect="1"/>
          </p:cNvPicPr>
          <p:nvPr/>
        </p:nvPicPr>
        <p:blipFill>
          <a:blip r:embed="rId3"/>
          <a:stretch>
            <a:fillRect/>
          </a:stretch>
        </p:blipFill>
        <p:spPr>
          <a:xfrm>
            <a:off x="0" y="2"/>
            <a:ext cx="8207344" cy="5038929"/>
          </a:xfrm>
          <a:prstGeom prst="rect">
            <a:avLst/>
          </a:prstGeom>
          <a:ln w="12700">
            <a:miter lim="400000"/>
          </a:ln>
        </p:spPr>
      </p:pic>
      <p:sp>
        <p:nvSpPr>
          <p:cNvPr id="405" name="Rectangle 4"/>
          <p:cNvSpPr/>
          <p:nvPr/>
        </p:nvSpPr>
        <p:spPr>
          <a:xfrm>
            <a:off x="0" y="5"/>
            <a:ext cx="12192000" cy="4286658"/>
          </a:xfrm>
          <a:prstGeom prst="rect">
            <a:avLst/>
          </a:prstGeom>
          <a:solidFill>
            <a:srgbClr val="ECF2F8"/>
          </a:solidFill>
          <a:ln w="12700">
            <a:miter lim="400000"/>
          </a:ln>
        </p:spPr>
        <p:txBody>
          <a:bodyPr lIns="45719" rIns="45719" rtlCol="1" anchor="ctr"/>
          <a:lstStyle/>
          <a:p>
            <a:pPr algn="ctr" rtl="1">
              <a:defRPr sz="1300">
                <a:solidFill>
                  <a:srgbClr val="FFFFFF"/>
                </a:solidFill>
                <a:latin typeface="Source Sans Pro Regular"/>
                <a:ea typeface="Source Sans Pro Regular"/>
                <a:cs typeface="Source Sans Pro Regular"/>
                <a:sym typeface="Source Sans Pro Regular"/>
              </a:defRPr>
            </a:pPr>
            <a:endParaRPr/>
          </a:p>
        </p:txBody>
      </p:sp>
      <p:sp>
        <p:nvSpPr>
          <p:cNvPr id="406" name="TextBox 5"/>
          <p:cNvSpPr txBox="1"/>
          <p:nvPr/>
        </p:nvSpPr>
        <p:spPr>
          <a:xfrm>
            <a:off x="9812716" y="6370656"/>
            <a:ext cx="2333564" cy="3073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1300">
                <a:latin typeface="Source Sans Pro Regular"/>
                <a:ea typeface="Source Sans Pro Regular"/>
                <a:cs typeface="Source Sans Pro Regular"/>
                <a:sym typeface="Source Sans Pro Regular"/>
              </a:defRPr>
            </a:lvl1pPr>
          </a:lstStyle>
          <a:p>
            <a:pPr rtl="1"/>
            <a:r>
              <a:t>Speaker name</a:t>
            </a:r>
          </a:p>
        </p:txBody>
      </p:sp>
      <p:pic>
        <p:nvPicPr>
          <p:cNvPr id="407" name="Picture 6" descr="Picture 6"/>
          <p:cNvPicPr>
            <a:picLocks noChangeAspect="1"/>
          </p:cNvPicPr>
          <p:nvPr/>
        </p:nvPicPr>
        <p:blipFill>
          <a:blip r:embed="rId3"/>
          <a:stretch>
            <a:fillRect/>
          </a:stretch>
        </p:blipFill>
        <p:spPr>
          <a:xfrm>
            <a:off x="0" y="2"/>
            <a:ext cx="8207344" cy="5038929"/>
          </a:xfrm>
          <a:prstGeom prst="rect">
            <a:avLst/>
          </a:prstGeom>
          <a:ln w="12700">
            <a:miter lim="400000"/>
          </a:ln>
        </p:spPr>
      </p:pic>
      <p:sp>
        <p:nvSpPr>
          <p:cNvPr id="2" name="TextBox 7">
            <a:extLst>
              <a:ext uri="{FF2B5EF4-FFF2-40B4-BE49-F238E27FC236}">
                <a16:creationId xmlns:a16="http://schemas.microsoft.com/office/drawing/2014/main" id="{09439FB5-8AE9-17F3-CEA3-B1B2216EE49A}"/>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9450C1A1-6D96-5B51-EBDB-4B9AFAEA5A3A}"/>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4" name="Slide Number">
            <a:extLst>
              <a:ext uri="{FF2B5EF4-FFF2-40B4-BE49-F238E27FC236}">
                <a16:creationId xmlns:a16="http://schemas.microsoft.com/office/drawing/2014/main" id="{879CEF49-AC11-0DB0-5C9B-BC2423437985}"/>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5" name="Picture 4" descr="Blue writing on a white background&#10;&#10;Description automatically generated">
            <a:extLst>
              <a:ext uri="{FF2B5EF4-FFF2-40B4-BE49-F238E27FC236}">
                <a16:creationId xmlns:a16="http://schemas.microsoft.com/office/drawing/2014/main" id="{A059F855-DD16-994B-7A7E-054114B1DA7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38260" y="6298041"/>
            <a:ext cx="1600307" cy="468000"/>
          </a:xfrm>
          <a:prstGeom prst="rect">
            <a:avLst/>
          </a:prstGeom>
        </p:spPr>
      </p:pic>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2_Title Slide">
    <p:spTree>
      <p:nvGrpSpPr>
        <p:cNvPr id="1" name=""/>
        <p:cNvGrpSpPr/>
        <p:nvPr/>
      </p:nvGrpSpPr>
      <p:grpSpPr>
        <a:xfrm>
          <a:off x="0" y="0"/>
          <a:ext cx="0" cy="0"/>
          <a:chOff x="0" y="0"/>
          <a:chExt cx="0" cy="0"/>
        </a:xfrm>
      </p:grpSpPr>
      <p:pic>
        <p:nvPicPr>
          <p:cNvPr id="414"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416"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pic>
        <p:nvPicPr>
          <p:cNvPr id="417"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421" name="Title Text"/>
          <p:cNvSpPr txBox="1">
            <a:spLocks noGrp="1"/>
          </p:cNvSpPr>
          <p:nvPr>
            <p:ph type="title"/>
          </p:nvPr>
        </p:nvSpPr>
        <p:spPr>
          <a:xfrm>
            <a:off x="1524000" y="1122363"/>
            <a:ext cx="9144000" cy="2387601"/>
          </a:xfrm>
          <a:prstGeom prst="rect">
            <a:avLst/>
          </a:prstGeom>
        </p:spPr>
        <p:txBody>
          <a:bodyPr rtlCol="1" anchor="b"/>
          <a:lstStyle>
            <a:lvl1pPr algn="ctr" rtl="1">
              <a:defRPr sz="1800"/>
            </a:lvl1pPr>
          </a:lstStyle>
          <a:p>
            <a:pPr rtl="1"/>
            <a:r>
              <a:t>Title Text</a:t>
            </a:r>
          </a:p>
        </p:txBody>
      </p:sp>
      <p:sp>
        <p:nvSpPr>
          <p:cNvPr id="422" name="Body Level One…"/>
          <p:cNvSpPr txBox="1">
            <a:spLocks noGrp="1"/>
          </p:cNvSpPr>
          <p:nvPr>
            <p:ph type="body" sz="quarter" idx="1"/>
          </p:nvPr>
        </p:nvSpPr>
        <p:spPr>
          <a:xfrm>
            <a:off x="1524000" y="3602037"/>
            <a:ext cx="9144000" cy="1655763"/>
          </a:xfrm>
          <a:prstGeom prst="rect">
            <a:avLst/>
          </a:prstGeom>
        </p:spPr>
        <p:txBody>
          <a:bodyPr rtlCol="1"/>
          <a:lstStyle>
            <a:lvl1pPr algn="ctr" rtl="1">
              <a:defRPr sz="700"/>
            </a:lvl1pPr>
            <a:lvl2pPr marL="0" indent="144660" algn="ctr" rtl="1">
              <a:buSzTx/>
              <a:buNone/>
              <a:defRPr sz="700"/>
            </a:lvl2pPr>
            <a:lvl3pPr marL="0" indent="289320" algn="ctr" rtl="1">
              <a:buSzTx/>
              <a:buNone/>
              <a:defRPr sz="700"/>
            </a:lvl3pPr>
            <a:lvl4pPr marL="0" indent="433978" algn="ctr" rtl="1">
              <a:buSzTx/>
              <a:buNone/>
              <a:defRPr sz="700"/>
            </a:lvl4pPr>
            <a:lvl5pPr marL="0" indent="578639" algn="ctr" rtl="1">
              <a:buSzTx/>
              <a:buNone/>
              <a:defRPr sz="7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TextBox 7">
            <a:extLst>
              <a:ext uri="{FF2B5EF4-FFF2-40B4-BE49-F238E27FC236}">
                <a16:creationId xmlns:a16="http://schemas.microsoft.com/office/drawing/2014/main" id="{94F6E141-5742-115A-1AB2-E33955F1C03B}"/>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1048AC51-7D6C-0DAF-9F91-0E90C1016D02}"/>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4" name="Slide Number">
            <a:extLst>
              <a:ext uri="{FF2B5EF4-FFF2-40B4-BE49-F238E27FC236}">
                <a16:creationId xmlns:a16="http://schemas.microsoft.com/office/drawing/2014/main" id="{5C77F458-1A6E-9912-241A-CAD7BD04E9C6}"/>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5" name="Picture 4" descr="Blue writing on a white background&#10;&#10;Description automatically generated">
            <a:extLst>
              <a:ext uri="{FF2B5EF4-FFF2-40B4-BE49-F238E27FC236}">
                <a16:creationId xmlns:a16="http://schemas.microsoft.com/office/drawing/2014/main" id="{18267FFA-DCC5-D2CB-3FFD-6AFC800651C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8260" y="6298041"/>
            <a:ext cx="1600307" cy="468000"/>
          </a:xfrm>
          <a:prstGeom prst="rect">
            <a:avLst/>
          </a:prstGeom>
        </p:spPr>
      </p:pic>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1_Title Only">
    <p:spTree>
      <p:nvGrpSpPr>
        <p:cNvPr id="1" name=""/>
        <p:cNvGrpSpPr/>
        <p:nvPr/>
      </p:nvGrpSpPr>
      <p:grpSpPr>
        <a:xfrm>
          <a:off x="0" y="0"/>
          <a:ext cx="0" cy="0"/>
          <a:chOff x="0" y="0"/>
          <a:chExt cx="0" cy="0"/>
        </a:xfrm>
      </p:grpSpPr>
      <p:pic>
        <p:nvPicPr>
          <p:cNvPr id="429"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430"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431"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pic>
        <p:nvPicPr>
          <p:cNvPr id="432"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433"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434" name="TextBox 7"/>
          <p:cNvSpPr txBox="1"/>
          <p:nvPr/>
        </p:nvSpPr>
        <p:spPr>
          <a:xfrm>
            <a:off x="8472299" y="6406227"/>
            <a:ext cx="3426202" cy="2819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1200">
                <a:solidFill>
                  <a:srgbClr val="002060"/>
                </a:solidFill>
                <a:latin typeface="Source Sans Pro Regular"/>
                <a:ea typeface="Source Sans Pro Regular"/>
                <a:cs typeface="Source Sans Pro Regular"/>
                <a:sym typeface="Source Sans Pro Regular"/>
              </a:defRPr>
            </a:lvl1pPr>
          </a:lstStyle>
          <a:p>
            <a:pPr rtl="1"/>
            <a:r>
              <a:t>Rapid Response Teams Advanced Training Package</a:t>
            </a:r>
          </a:p>
        </p:txBody>
      </p:sp>
      <p:sp>
        <p:nvSpPr>
          <p:cNvPr id="435" name="Text Placeholder 6"/>
          <p:cNvSpPr txBox="1"/>
          <p:nvPr/>
        </p:nvSpPr>
        <p:spPr>
          <a:xfrm>
            <a:off x="8157918" y="6611807"/>
            <a:ext cx="3740583" cy="2819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lvl="1" indent="342900" algn="r" defTabSz="289320" rtl="1">
              <a:lnSpc>
                <a:spcPct val="90000"/>
              </a:lnSpc>
              <a:spcBef>
                <a:spcPts val="100"/>
              </a:spcBef>
              <a:defRPr sz="1200">
                <a:solidFill>
                  <a:srgbClr val="002060"/>
                </a:solidFill>
                <a:latin typeface="Source Sans Pro Regular"/>
                <a:ea typeface="Source Sans Pro Regular"/>
                <a:cs typeface="Source Sans Pro Regular"/>
                <a:sym typeface="Source Sans Pro Regular"/>
              </a:defRPr>
            </a:pPr>
            <a:r>
              <a:t>1_RRT_TOT_generic_day_1_220824_en</a:t>
            </a:r>
          </a:p>
        </p:txBody>
      </p:sp>
      <p:sp>
        <p:nvSpPr>
          <p:cNvPr id="436" name="Title Text"/>
          <p:cNvSpPr txBox="1">
            <a:spLocks noGrp="1"/>
          </p:cNvSpPr>
          <p:nvPr>
            <p:ph type="title"/>
          </p:nvPr>
        </p:nvSpPr>
        <p:spPr>
          <a:xfrm>
            <a:off x="838200" y="365128"/>
            <a:ext cx="10515600" cy="1325564"/>
          </a:xfrm>
          <a:prstGeom prst="rect">
            <a:avLst/>
          </a:prstGeom>
        </p:spPr>
        <p:txBody>
          <a:bodyPr rtlCol="1"/>
          <a:lstStyle/>
          <a:p>
            <a:pPr rtl="1"/>
            <a:r>
              <a:t>Title Text</a:t>
            </a:r>
          </a:p>
        </p:txBody>
      </p:sp>
      <p:sp>
        <p:nvSpPr>
          <p:cNvPr id="437" name="TextBox 5"/>
          <p:cNvSpPr/>
          <p:nvPr/>
        </p:nvSpPr>
        <p:spPr>
          <a:xfrm>
            <a:off x="0" y="5943600"/>
            <a:ext cx="12192000" cy="923330"/>
          </a:xfrm>
          <a:prstGeom prst="rect">
            <a:avLst/>
          </a:prstGeom>
          <a:solidFill>
            <a:srgbClr val="FFFFFF"/>
          </a:solidFill>
          <a:ln w="12700">
            <a:miter lim="400000"/>
          </a:ln>
        </p:spPr>
        <p:txBody>
          <a:bodyPr lIns="45719" rIns="45719" rtlCol="1"/>
          <a:lstStyle/>
          <a:p>
            <a:pPr rtl="1">
              <a:defRPr>
                <a:ln w="9525" cap="flat">
                  <a:solidFill>
                    <a:srgbClr val="FFFFFF"/>
                  </a:solidFill>
                  <a:prstDash val="solid"/>
                  <a:round/>
                </a:ln>
                <a:solidFill>
                  <a:srgbClr val="FFFFFF"/>
                </a:solidFill>
                <a:latin typeface="Source Sans Pro Regular"/>
                <a:ea typeface="Source Sans Pro Regular"/>
                <a:cs typeface="Source Sans Pro Regular"/>
                <a:sym typeface="Source Sans Pro Regular"/>
              </a:defRPr>
            </a:pPr>
            <a:endParaRPr/>
          </a:p>
        </p:txBody>
      </p:sp>
      <p:sp>
        <p:nvSpPr>
          <p:cNvPr id="438" name="TextBox 6"/>
          <p:cNvSpPr/>
          <p:nvPr/>
        </p:nvSpPr>
        <p:spPr>
          <a:xfrm>
            <a:off x="0" y="5943600"/>
            <a:ext cx="12192000" cy="923330"/>
          </a:xfrm>
          <a:prstGeom prst="rect">
            <a:avLst/>
          </a:prstGeom>
          <a:solidFill>
            <a:srgbClr val="FFFFFF"/>
          </a:solidFill>
          <a:ln w="12700">
            <a:miter lim="400000"/>
          </a:ln>
        </p:spPr>
        <p:txBody>
          <a:bodyPr lIns="45719" rIns="45719" rtlCol="1"/>
          <a:lstStyle/>
          <a:p>
            <a:pPr rtl="1">
              <a:defRPr>
                <a:ln w="9525" cap="flat">
                  <a:solidFill>
                    <a:srgbClr val="FFFFFF"/>
                  </a:solidFill>
                  <a:prstDash val="solid"/>
                  <a:round/>
                </a:ln>
                <a:solidFill>
                  <a:srgbClr val="FFFFFF"/>
                </a:solidFill>
                <a:latin typeface="Source Sans Pro Regular"/>
                <a:ea typeface="Source Sans Pro Regular"/>
                <a:cs typeface="Source Sans Pro Regular"/>
                <a:sym typeface="Source Sans Pro Regular"/>
              </a:defRPr>
            </a:pPr>
            <a:endParaRPr/>
          </a:p>
        </p:txBody>
      </p:sp>
      <p:sp>
        <p:nvSpPr>
          <p:cNvPr id="2" name="Slide Number">
            <a:extLst>
              <a:ext uri="{FF2B5EF4-FFF2-40B4-BE49-F238E27FC236}">
                <a16:creationId xmlns:a16="http://schemas.microsoft.com/office/drawing/2014/main" id="{C453EE78-7342-4B6C-FFCC-90FF1C5B591A}"/>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x">
  <p:cSld name="3_Data Slide (for content heavy tables and charts)">
    <p:spTree>
      <p:nvGrpSpPr>
        <p:cNvPr id="1" name=""/>
        <p:cNvGrpSpPr/>
        <p:nvPr/>
      </p:nvGrpSpPr>
      <p:grpSpPr>
        <a:xfrm>
          <a:off x="0" y="0"/>
          <a:ext cx="0" cy="0"/>
          <a:chOff x="0" y="0"/>
          <a:chExt cx="0" cy="0"/>
        </a:xfrm>
      </p:grpSpPr>
      <p:pic>
        <p:nvPicPr>
          <p:cNvPr id="458"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460"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pic>
        <p:nvPicPr>
          <p:cNvPr id="461"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465" name="Bottom band: CGH"/>
          <p:cNvSpPr txBox="1">
            <a:spLocks noGrp="1"/>
          </p:cNvSpPr>
          <p:nvPr>
            <p:ph type="title" hasCustomPrompt="1"/>
          </p:nvPr>
        </p:nvSpPr>
        <p:spPr>
          <a:xfrm>
            <a:off x="609600" y="274639"/>
            <a:ext cx="10972800" cy="1143001"/>
          </a:xfrm>
          <a:prstGeom prst="rect">
            <a:avLst/>
          </a:prstGeom>
        </p:spPr>
        <p:txBody>
          <a:bodyPr rtlCol="1" anchor="b"/>
          <a:lstStyle>
            <a:lvl1pPr algn="r" rtl="1">
              <a:lnSpc>
                <a:spcPts val="1200"/>
              </a:lnSpc>
              <a:defRPr sz="1100">
                <a:solidFill>
                  <a:srgbClr val="9F8C71"/>
                </a:solidFill>
                <a:latin typeface="Source Sans Pro Regular"/>
                <a:ea typeface="Source Sans Pro Regular"/>
                <a:cs typeface="Source Sans Pro Regular"/>
                <a:sym typeface="Source Sans Pro Regular"/>
              </a:defRPr>
            </a:lvl1pPr>
          </a:lstStyle>
          <a:p>
            <a:pPr rtl="1"/>
            <a:r>
              <a:t>Bottom band: CGH</a:t>
            </a:r>
          </a:p>
        </p:txBody>
      </p:sp>
      <p:sp>
        <p:nvSpPr>
          <p:cNvPr id="466" name="Body Level One…"/>
          <p:cNvSpPr txBox="1">
            <a:spLocks noGrp="1"/>
          </p:cNvSpPr>
          <p:nvPr>
            <p:ph type="body" idx="1"/>
          </p:nvPr>
        </p:nvSpPr>
        <p:spPr>
          <a:xfrm>
            <a:off x="609600" y="1545168"/>
            <a:ext cx="10972800" cy="4455585"/>
          </a:xfrm>
          <a:prstGeom prst="rect">
            <a:avLst/>
          </a:prstGeom>
        </p:spPr>
        <p:txBody>
          <a:bodyPr rtlCol="1"/>
          <a:lstStyle>
            <a:lvl1pPr marL="144653" indent="-144653" algn="r" rtl="1">
              <a:buClr>
                <a:srgbClr val="A59988"/>
              </a:buClr>
              <a:buSzPct val="100000"/>
              <a:buChar char="▪"/>
              <a:defRPr sz="800">
                <a:solidFill>
                  <a:srgbClr val="0078A7"/>
                </a:solidFill>
              </a:defRPr>
            </a:lvl1pPr>
            <a:lvl2pPr algn="r" rtl="1">
              <a:buClr>
                <a:srgbClr val="A59988"/>
              </a:buClr>
              <a:defRPr sz="800">
                <a:solidFill>
                  <a:srgbClr val="0078A7"/>
                </a:solidFill>
              </a:defRPr>
            </a:lvl2pPr>
            <a:lvl3pPr algn="r" rtl="1">
              <a:buClr>
                <a:srgbClr val="A59988"/>
              </a:buClr>
              <a:defRPr sz="800">
                <a:solidFill>
                  <a:srgbClr val="0078A7"/>
                </a:solidFill>
              </a:defRPr>
            </a:lvl3pPr>
            <a:lvl4pPr algn="r" rtl="1">
              <a:buClr>
                <a:srgbClr val="A59988"/>
              </a:buClr>
              <a:defRPr sz="800">
                <a:solidFill>
                  <a:srgbClr val="0078A7"/>
                </a:solidFill>
              </a:defRPr>
            </a:lvl4pPr>
            <a:lvl5pPr algn="r" rtl="1">
              <a:buClr>
                <a:srgbClr val="A59988"/>
              </a:buClr>
              <a:defRPr sz="800">
                <a:solidFill>
                  <a:srgbClr val="0078A7"/>
                </a:solidFill>
              </a:defRPr>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TextBox 7">
            <a:extLst>
              <a:ext uri="{FF2B5EF4-FFF2-40B4-BE49-F238E27FC236}">
                <a16:creationId xmlns:a16="http://schemas.microsoft.com/office/drawing/2014/main" id="{73CC0C5F-5811-0EEF-79EC-BF30353128D8}"/>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5D0B82C6-8544-655C-9167-B527DC929868}"/>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4" name="Slide Number">
            <a:extLst>
              <a:ext uri="{FF2B5EF4-FFF2-40B4-BE49-F238E27FC236}">
                <a16:creationId xmlns:a16="http://schemas.microsoft.com/office/drawing/2014/main" id="{599338A9-B8DD-2659-599B-6C620CC53016}"/>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5" name="Picture 4" descr="Blue writing on a white background&#10;&#10;Description automatically generated">
            <a:extLst>
              <a:ext uri="{FF2B5EF4-FFF2-40B4-BE49-F238E27FC236}">
                <a16:creationId xmlns:a16="http://schemas.microsoft.com/office/drawing/2014/main" id="{3A4D86A3-F791-B5F8-F7AA-1E149BB9C2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8260" y="6298041"/>
            <a:ext cx="1600307" cy="468000"/>
          </a:xfrm>
          <a:prstGeom prst="rect">
            <a:avLst/>
          </a:prstGeom>
        </p:spPr>
      </p:pic>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1_Title and Content">
    <p:spTree>
      <p:nvGrpSpPr>
        <p:cNvPr id="1" name=""/>
        <p:cNvGrpSpPr/>
        <p:nvPr/>
      </p:nvGrpSpPr>
      <p:grpSpPr>
        <a:xfrm>
          <a:off x="0" y="0"/>
          <a:ext cx="0" cy="0"/>
          <a:chOff x="0" y="0"/>
          <a:chExt cx="0" cy="0"/>
        </a:xfrm>
      </p:grpSpPr>
      <p:pic>
        <p:nvPicPr>
          <p:cNvPr id="473"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475"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pic>
        <p:nvPicPr>
          <p:cNvPr id="47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480" name="Title Text"/>
          <p:cNvSpPr txBox="1">
            <a:spLocks noGrp="1"/>
          </p:cNvSpPr>
          <p:nvPr>
            <p:ph type="title"/>
          </p:nvPr>
        </p:nvSpPr>
        <p:spPr>
          <a:xfrm>
            <a:off x="220374" y="559153"/>
            <a:ext cx="4766298" cy="2339614"/>
          </a:xfrm>
          <a:prstGeom prst="rect">
            <a:avLst/>
          </a:prstGeom>
        </p:spPr>
        <p:txBody>
          <a:bodyPr rtlCol="1"/>
          <a:lstStyle/>
          <a:p>
            <a:pPr rtl="1"/>
            <a:r>
              <a:t>Title Text</a:t>
            </a:r>
          </a:p>
        </p:txBody>
      </p:sp>
      <p:sp>
        <p:nvSpPr>
          <p:cNvPr id="481" name="Body Level One…"/>
          <p:cNvSpPr txBox="1">
            <a:spLocks noGrp="1"/>
          </p:cNvSpPr>
          <p:nvPr>
            <p:ph type="body" idx="1"/>
          </p:nvPr>
        </p:nvSpPr>
        <p:spPr>
          <a:xfrm>
            <a:off x="0" y="2"/>
            <a:ext cx="10515600" cy="4351338"/>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TextBox 7">
            <a:extLst>
              <a:ext uri="{FF2B5EF4-FFF2-40B4-BE49-F238E27FC236}">
                <a16:creationId xmlns:a16="http://schemas.microsoft.com/office/drawing/2014/main" id="{C2D331CA-BEEC-5CAF-1BD5-FD66E19CE6C8}"/>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D6E82AC3-0EE4-3CFA-7E7D-E2167F2F929D}"/>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4" name="Slide Number">
            <a:extLst>
              <a:ext uri="{FF2B5EF4-FFF2-40B4-BE49-F238E27FC236}">
                <a16:creationId xmlns:a16="http://schemas.microsoft.com/office/drawing/2014/main" id="{87654CBB-AE77-4E39-1657-E740C35E6261}"/>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5" name="Picture 4" descr="Blue writing on a white background&#10;&#10;Description automatically generated">
            <a:extLst>
              <a:ext uri="{FF2B5EF4-FFF2-40B4-BE49-F238E27FC236}">
                <a16:creationId xmlns:a16="http://schemas.microsoft.com/office/drawing/2014/main" id="{A0E8EBB5-34AC-40F5-D341-F3BB85F16BA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8260" y="6298041"/>
            <a:ext cx="1600307" cy="468000"/>
          </a:xfrm>
          <a:prstGeom prst="rect">
            <a:avLst/>
          </a:prstGeom>
        </p:spPr>
      </p:pic>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8_Custom Layout">
    <p:spTree>
      <p:nvGrpSpPr>
        <p:cNvPr id="1" name=""/>
        <p:cNvGrpSpPr/>
        <p:nvPr/>
      </p:nvGrpSpPr>
      <p:grpSpPr>
        <a:xfrm>
          <a:off x="0" y="0"/>
          <a:ext cx="0" cy="0"/>
          <a:chOff x="0" y="0"/>
          <a:chExt cx="0" cy="0"/>
        </a:xfrm>
      </p:grpSpPr>
      <p:pic>
        <p:nvPicPr>
          <p:cNvPr id="488"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489"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490"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pic>
        <p:nvPicPr>
          <p:cNvPr id="491"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492"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495" name="Title Text"/>
          <p:cNvSpPr txBox="1">
            <a:spLocks noGrp="1"/>
          </p:cNvSpPr>
          <p:nvPr>
            <p:ph type="title"/>
          </p:nvPr>
        </p:nvSpPr>
        <p:spPr>
          <a:xfrm>
            <a:off x="220374" y="559153"/>
            <a:ext cx="4766298" cy="2339614"/>
          </a:xfrm>
          <a:prstGeom prst="rect">
            <a:avLst/>
          </a:prstGeom>
        </p:spPr>
        <p:txBody>
          <a:bodyPr rtlCol="1"/>
          <a:lstStyle/>
          <a:p>
            <a:pPr rtl="1"/>
            <a:r>
              <a:t>Title Text</a:t>
            </a:r>
          </a:p>
        </p:txBody>
      </p:sp>
      <p:sp>
        <p:nvSpPr>
          <p:cNvPr id="2" name="TextBox 7">
            <a:extLst>
              <a:ext uri="{FF2B5EF4-FFF2-40B4-BE49-F238E27FC236}">
                <a16:creationId xmlns:a16="http://schemas.microsoft.com/office/drawing/2014/main" id="{CE8D0EC6-29F0-D170-B3CF-5D8B824BBB49}"/>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4B592462-D16D-895B-E237-C5E0B04178A2}"/>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4" name="Slide Number">
            <a:extLst>
              <a:ext uri="{FF2B5EF4-FFF2-40B4-BE49-F238E27FC236}">
                <a16:creationId xmlns:a16="http://schemas.microsoft.com/office/drawing/2014/main" id="{66734896-0513-F742-71B4-9B39FE653713}"/>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3_Title Slide">
    <p:spTree>
      <p:nvGrpSpPr>
        <p:cNvPr id="1" name=""/>
        <p:cNvGrpSpPr/>
        <p:nvPr/>
      </p:nvGrpSpPr>
      <p:grpSpPr>
        <a:xfrm>
          <a:off x="0" y="0"/>
          <a:ext cx="0" cy="0"/>
          <a:chOff x="0" y="0"/>
          <a:chExt cx="0" cy="0"/>
        </a:xfrm>
      </p:grpSpPr>
      <p:pic>
        <p:nvPicPr>
          <p:cNvPr id="516"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517"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518"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pic>
        <p:nvPicPr>
          <p:cNvPr id="519"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520"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2" name="TextBox 7">
            <a:extLst>
              <a:ext uri="{FF2B5EF4-FFF2-40B4-BE49-F238E27FC236}">
                <a16:creationId xmlns:a16="http://schemas.microsoft.com/office/drawing/2014/main" id="{9C83186D-9B9F-849F-84F9-D6D4BE117893}"/>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C5569CE4-7A6C-08D1-26A0-D200B66A619A}"/>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4" name="Slide Number">
            <a:extLst>
              <a:ext uri="{FF2B5EF4-FFF2-40B4-BE49-F238E27FC236}">
                <a16:creationId xmlns:a16="http://schemas.microsoft.com/office/drawing/2014/main" id="{27F1A6FA-2C5E-BFE1-5997-5A299B37D91A}"/>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Subtitle slide">
    <p:spTree>
      <p:nvGrpSpPr>
        <p:cNvPr id="1" name=""/>
        <p:cNvGrpSpPr/>
        <p:nvPr/>
      </p:nvGrpSpPr>
      <p:grpSpPr>
        <a:xfrm>
          <a:off x="0" y="0"/>
          <a:ext cx="0" cy="0"/>
          <a:chOff x="0" y="0"/>
          <a:chExt cx="0" cy="0"/>
        </a:xfrm>
      </p:grpSpPr>
      <p:pic>
        <p:nvPicPr>
          <p:cNvPr id="63"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65"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pic>
        <p:nvPicPr>
          <p:cNvPr id="6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68" name="Click to edit Subtitle"/>
          <p:cNvSpPr txBox="1">
            <a:spLocks noGrp="1"/>
          </p:cNvSpPr>
          <p:nvPr>
            <p:ph type="title" hasCustomPrompt="1"/>
          </p:nvPr>
        </p:nvSpPr>
        <p:spPr>
          <a:xfrm>
            <a:off x="190765" y="2"/>
            <a:ext cx="6241934" cy="645664"/>
          </a:xfrm>
          <a:prstGeom prst="rect">
            <a:avLst/>
          </a:prstGeom>
        </p:spPr>
        <p:txBody>
          <a:bodyPr rtlCol="1"/>
          <a:lstStyle/>
          <a:p>
            <a:pPr rtl="1"/>
            <a:r>
              <a:t>Click to edit Subtitle</a:t>
            </a:r>
          </a:p>
        </p:txBody>
      </p:sp>
      <p:sp>
        <p:nvSpPr>
          <p:cNvPr id="69" name="Body Level One…"/>
          <p:cNvSpPr txBox="1">
            <a:spLocks noGrp="1"/>
          </p:cNvSpPr>
          <p:nvPr>
            <p:ph type="body" idx="1"/>
          </p:nvPr>
        </p:nvSpPr>
        <p:spPr>
          <a:xfrm>
            <a:off x="648587" y="1247001"/>
            <a:ext cx="11143845"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TextBox 7">
            <a:extLst>
              <a:ext uri="{FF2B5EF4-FFF2-40B4-BE49-F238E27FC236}">
                <a16:creationId xmlns:a16="http://schemas.microsoft.com/office/drawing/2014/main" id="{578C128A-41FA-7A71-86A2-F007FBD0EBA0}"/>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B7D26BE1-1853-C2BA-B253-832F08A08488}"/>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4" name="Slide Number">
            <a:extLst>
              <a:ext uri="{FF2B5EF4-FFF2-40B4-BE49-F238E27FC236}">
                <a16:creationId xmlns:a16="http://schemas.microsoft.com/office/drawing/2014/main" id="{FBCC9D05-10AD-782D-F155-D48F61F8D867}"/>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5" name="Picture 4" descr="Blue writing on a white background&#10;&#10;Description automatically generated">
            <a:extLst>
              <a:ext uri="{FF2B5EF4-FFF2-40B4-BE49-F238E27FC236}">
                <a16:creationId xmlns:a16="http://schemas.microsoft.com/office/drawing/2014/main" id="{F239D6FB-BF27-B2F4-E4EB-03DA8DB4295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8260" y="6298041"/>
            <a:ext cx="1600307" cy="468000"/>
          </a:xfrm>
          <a:prstGeom prst="rect">
            <a:avLst/>
          </a:prstGeom>
        </p:spPr>
      </p:pic>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x">
  <p:cSld name="Section Header">
    <p:spTree>
      <p:nvGrpSpPr>
        <p:cNvPr id="1" name=""/>
        <p:cNvGrpSpPr/>
        <p:nvPr/>
      </p:nvGrpSpPr>
      <p:grpSpPr>
        <a:xfrm>
          <a:off x="0" y="0"/>
          <a:ext cx="0" cy="0"/>
          <a:chOff x="0" y="0"/>
          <a:chExt cx="0" cy="0"/>
        </a:xfrm>
      </p:grpSpPr>
      <p:pic>
        <p:nvPicPr>
          <p:cNvPr id="530"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531"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532"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pic>
        <p:nvPicPr>
          <p:cNvPr id="533"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534"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2" name="TextBox 7">
            <a:extLst>
              <a:ext uri="{FF2B5EF4-FFF2-40B4-BE49-F238E27FC236}">
                <a16:creationId xmlns:a16="http://schemas.microsoft.com/office/drawing/2014/main" id="{96BD1DDA-1567-7519-2B11-A8851964D048}"/>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42C2735A-4669-CDCF-2369-02B068CEF61B}"/>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4" name="Slide Number">
            <a:extLst>
              <a:ext uri="{FF2B5EF4-FFF2-40B4-BE49-F238E27FC236}">
                <a16:creationId xmlns:a16="http://schemas.microsoft.com/office/drawing/2014/main" id="{A120E0CC-4EDF-7DE8-C200-86C4525D5BF4}"/>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spTree>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x">
  <p:cSld name="3_Title and Content">
    <p:spTree>
      <p:nvGrpSpPr>
        <p:cNvPr id="1" name=""/>
        <p:cNvGrpSpPr/>
        <p:nvPr/>
      </p:nvGrpSpPr>
      <p:grpSpPr>
        <a:xfrm>
          <a:off x="0" y="0"/>
          <a:ext cx="0" cy="0"/>
          <a:chOff x="0" y="0"/>
          <a:chExt cx="0" cy="0"/>
        </a:xfrm>
      </p:grpSpPr>
      <p:pic>
        <p:nvPicPr>
          <p:cNvPr id="543"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545"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547" name="Subtitle"/>
          <p:cNvSpPr txBox="1">
            <a:spLocks noGrp="1"/>
          </p:cNvSpPr>
          <p:nvPr>
            <p:ph type="title" hasCustomPrompt="1"/>
          </p:nvPr>
        </p:nvSpPr>
        <p:spPr>
          <a:xfrm>
            <a:off x="275492" y="18260"/>
            <a:ext cx="10515601" cy="1325563"/>
          </a:xfrm>
          <a:prstGeom prst="rect">
            <a:avLst/>
          </a:prstGeom>
        </p:spPr>
        <p:txBody>
          <a:bodyPr rtlCol="1"/>
          <a:lstStyle>
            <a:lvl1pPr algn="r" rtl="1">
              <a:defRPr sz="2400"/>
            </a:lvl1pPr>
          </a:lstStyle>
          <a:p>
            <a:pPr rtl="1"/>
            <a:r>
              <a:t>Subtitle</a:t>
            </a:r>
          </a:p>
        </p:txBody>
      </p:sp>
      <p:sp>
        <p:nvSpPr>
          <p:cNvPr id="548" name="Body Level One…"/>
          <p:cNvSpPr txBox="1">
            <a:spLocks noGrp="1"/>
          </p:cNvSpPr>
          <p:nvPr>
            <p:ph type="body" idx="1"/>
          </p:nvPr>
        </p:nvSpPr>
        <p:spPr>
          <a:xfrm>
            <a:off x="838200" y="1825625"/>
            <a:ext cx="10515600" cy="4351338"/>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551"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2" name="TextBox 7">
            <a:extLst>
              <a:ext uri="{FF2B5EF4-FFF2-40B4-BE49-F238E27FC236}">
                <a16:creationId xmlns:a16="http://schemas.microsoft.com/office/drawing/2014/main" id="{42D7D7DE-3248-A312-2CFA-5EE70A5002D2}"/>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4E59B216-DB3C-D876-7B0A-CA35646A9C08}"/>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4" name="Slide Number">
            <a:extLst>
              <a:ext uri="{FF2B5EF4-FFF2-40B4-BE49-F238E27FC236}">
                <a16:creationId xmlns:a16="http://schemas.microsoft.com/office/drawing/2014/main" id="{ADD01A51-3AE9-32CE-67CF-5FED30738AF2}"/>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5" name="Picture 4" descr="Blue writing on a white background&#10;&#10;Description automatically generated">
            <a:extLst>
              <a:ext uri="{FF2B5EF4-FFF2-40B4-BE49-F238E27FC236}">
                <a16:creationId xmlns:a16="http://schemas.microsoft.com/office/drawing/2014/main" id="{1F2F4568-B375-5874-0291-7A391839F7B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8260" y="6298041"/>
            <a:ext cx="1600307" cy="468000"/>
          </a:xfrm>
          <a:prstGeom prst="rect">
            <a:avLst/>
          </a:prstGeom>
        </p:spPr>
      </p:pic>
    </p:spTree>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210C07-F90A-4FD9-B036-F9D98F108D9F}"/>
              </a:ext>
            </a:extLst>
          </p:cNvPr>
          <p:cNvSpPr>
            <a:spLocks noGrp="1"/>
          </p:cNvSpPr>
          <p:nvPr>
            <p:ph type="dt" sz="half" idx="10"/>
          </p:nvPr>
        </p:nvSpPr>
        <p:spPr/>
        <p:txBody>
          <a:bodyPr rtlCol="1"/>
          <a:lstStyle/>
          <a:p>
            <a:pPr rtl="1"/>
            <a:fld id="{68BDF352-BAB1-4412-9270-256076EFED18}" type="datetimeFigureOut">
              <a:rPr lang="en-US" smtClean="0"/>
              <a:t>3/23/2024</a:t>
            </a:fld>
            <a:endParaRPr lang="en-US"/>
          </a:p>
        </p:txBody>
      </p:sp>
      <p:sp>
        <p:nvSpPr>
          <p:cNvPr id="3" name="Footer Placeholder 2">
            <a:extLst>
              <a:ext uri="{FF2B5EF4-FFF2-40B4-BE49-F238E27FC236}">
                <a16:creationId xmlns:a16="http://schemas.microsoft.com/office/drawing/2014/main" id="{23387E24-D150-4967-ABEF-9C3782FF0104}"/>
              </a:ext>
            </a:extLst>
          </p:cNvPr>
          <p:cNvSpPr>
            <a:spLocks noGrp="1"/>
          </p:cNvSpPr>
          <p:nvPr>
            <p:ph type="ftr" sz="quarter" idx="11"/>
          </p:nvPr>
        </p:nvSpPr>
        <p:spPr/>
        <p:txBody>
          <a:bodyPr rtlCol="1"/>
          <a:lstStyle/>
          <a:p>
            <a:pPr rtl="1"/>
            <a:endParaRPr lang="en-US"/>
          </a:p>
        </p:txBody>
      </p:sp>
      <p:sp>
        <p:nvSpPr>
          <p:cNvPr id="4" name="Slide Number Placeholder 3">
            <a:extLst>
              <a:ext uri="{FF2B5EF4-FFF2-40B4-BE49-F238E27FC236}">
                <a16:creationId xmlns:a16="http://schemas.microsoft.com/office/drawing/2014/main" id="{98302A5D-0413-442B-B22A-88457CC23C76}"/>
              </a:ext>
            </a:extLst>
          </p:cNvPr>
          <p:cNvSpPr>
            <a:spLocks noGrp="1"/>
          </p:cNvSpPr>
          <p:nvPr>
            <p:ph type="sldNum" sz="quarter" idx="12"/>
          </p:nvPr>
        </p:nvSpPr>
        <p:spPr/>
        <p:txBody>
          <a:bodyPr rtlCol="1"/>
          <a:lstStyle/>
          <a:p>
            <a:pPr rtl="1"/>
            <a:fld id="{DE5435F4-E873-4826-BBB6-C9A264AAA003}" type="slidenum">
              <a:rPr lang="en-US" smtClean="0"/>
              <a:t>‹N°›</a:t>
            </a:fld>
            <a:endParaRPr lang="en-US"/>
          </a:p>
        </p:txBody>
      </p:sp>
    </p:spTree>
    <p:extLst>
      <p:ext uri="{BB962C8B-B14F-4D97-AF65-F5344CB8AC3E}">
        <p14:creationId xmlns:p14="http://schemas.microsoft.com/office/powerpoint/2010/main" val="16598992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4_Title and Cont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498C65F-DB87-EE84-7683-007A381A05AF}"/>
              </a:ext>
            </a:extLst>
          </p:cNvPr>
          <p:cNvSpPr/>
          <p:nvPr/>
        </p:nvSpPr>
        <p:spPr>
          <a:xfrm>
            <a:off x="0" y="-9331"/>
            <a:ext cx="12192000" cy="6199819"/>
          </a:xfrm>
          <a:prstGeom prst="rect">
            <a:avLst/>
          </a:prstGeom>
          <a:solidFill>
            <a:srgbClr val="ECF2F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endParaRPr lang="en-HU" sz="2000" b="0" i="0">
              <a:latin typeface="Source Sans Pro" panose="020B0503030403020204" pitchFamily="34" charset="0"/>
            </a:endParaRPr>
          </a:p>
        </p:txBody>
      </p:sp>
      <p:pic>
        <p:nvPicPr>
          <p:cNvPr id="4" name="Picture 3">
            <a:extLst>
              <a:ext uri="{FF2B5EF4-FFF2-40B4-BE49-F238E27FC236}">
                <a16:creationId xmlns:a16="http://schemas.microsoft.com/office/drawing/2014/main" id="{AB4E21C5-1F9B-06D3-89A1-51CE7F45E91F}"/>
              </a:ext>
            </a:extLst>
          </p:cNvPr>
          <p:cNvPicPr>
            <a:picLocks noChangeAspect="1"/>
          </p:cNvPicPr>
          <p:nvPr/>
        </p:nvPicPr>
        <p:blipFill>
          <a:blip r:embed="rId2"/>
          <a:stretch>
            <a:fillRect/>
          </a:stretch>
        </p:blipFill>
        <p:spPr>
          <a:xfrm>
            <a:off x="-9143" y="-18868"/>
            <a:ext cx="5130800" cy="660400"/>
          </a:xfrm>
          <a:prstGeom prst="rect">
            <a:avLst/>
          </a:prstGeom>
        </p:spPr>
      </p:pic>
      <p:sp>
        <p:nvSpPr>
          <p:cNvPr id="5" name="TextBox 4">
            <a:extLst>
              <a:ext uri="{FF2B5EF4-FFF2-40B4-BE49-F238E27FC236}">
                <a16:creationId xmlns:a16="http://schemas.microsoft.com/office/drawing/2014/main" id="{BCB9F621-A02F-71D7-5D36-03CF03D57951}"/>
              </a:ext>
            </a:extLst>
          </p:cNvPr>
          <p:cNvSpPr txBox="1"/>
          <p:nvPr/>
        </p:nvSpPr>
        <p:spPr>
          <a:xfrm>
            <a:off x="230176" y="11104"/>
            <a:ext cx="2719280" cy="584775"/>
          </a:xfrm>
          <a:prstGeom prst="rect">
            <a:avLst/>
          </a:prstGeom>
          <a:noFill/>
        </p:spPr>
        <p:txBody>
          <a:bodyPr wrap="square" rtlCol="1">
            <a:spAutoFit/>
          </a:bodyPr>
          <a:lstStyle/>
          <a:p>
            <a:pPr algn="l" rtl="1"/>
            <a:r>
              <a:rPr lang="ar" sz="3200" b="1">
                <a:solidFill>
                  <a:schemeClr val="bg1"/>
                </a:solidFill>
                <a:effectLst/>
                <a:latin typeface="Source Sans Pro" panose="020B0503030403020204" pitchFamily="34" charset="0"/>
                <a:ea typeface="Source Sans Pro" panose="020B0503030403020204" pitchFamily="34" charset="0"/>
              </a:rPr>
              <a:t>Disclaimer</a:t>
            </a:r>
          </a:p>
        </p:txBody>
      </p:sp>
      <p:pic>
        <p:nvPicPr>
          <p:cNvPr id="7" name="Picture 6">
            <a:extLst>
              <a:ext uri="{FF2B5EF4-FFF2-40B4-BE49-F238E27FC236}">
                <a16:creationId xmlns:a16="http://schemas.microsoft.com/office/drawing/2014/main" id="{EB11A7B1-EF20-714F-5061-F66E4FD8F507}"/>
              </a:ext>
            </a:extLst>
          </p:cNvPr>
          <p:cNvPicPr>
            <a:picLocks noChangeAspect="1"/>
          </p:cNvPicPr>
          <p:nvPr/>
        </p:nvPicPr>
        <p:blipFill>
          <a:blip r:embed="rId3"/>
          <a:stretch>
            <a:fillRect/>
          </a:stretch>
        </p:blipFill>
        <p:spPr>
          <a:xfrm>
            <a:off x="11189974" y="118168"/>
            <a:ext cx="866714" cy="895040"/>
          </a:xfrm>
          <a:prstGeom prst="rect">
            <a:avLst/>
          </a:prstGeom>
        </p:spPr>
      </p:pic>
      <p:sp>
        <p:nvSpPr>
          <p:cNvPr id="2" name="Text Placeholder 6">
            <a:extLst>
              <a:ext uri="{FF2B5EF4-FFF2-40B4-BE49-F238E27FC236}">
                <a16:creationId xmlns:a16="http://schemas.microsoft.com/office/drawing/2014/main" id="{CA048A18-286E-8178-7613-E0BEB32229EC}"/>
              </a:ext>
            </a:extLst>
          </p:cNvPr>
          <p:cNvSpPr>
            <a:spLocks noGrp="1"/>
          </p:cNvSpPr>
          <p:nvPr>
            <p:ph type="body" sz="quarter" idx="10"/>
          </p:nvPr>
        </p:nvSpPr>
        <p:spPr>
          <a:xfrm>
            <a:off x="797443" y="842964"/>
            <a:ext cx="10450421" cy="5206963"/>
          </a:xfrm>
        </p:spPr>
        <p:txBody>
          <a:bodyPr rtlCol="1">
            <a:normAutofit/>
          </a:bodyPr>
          <a:lstStyle>
            <a:lvl1pPr algn="r" rtl="1">
              <a:defRPr sz="2000"/>
            </a:lvl1pPr>
            <a:lvl2pPr algn="r" rtl="1">
              <a:defRPr sz="2000"/>
            </a:lvl2pPr>
            <a:lvl3pPr algn="r" rtl="1">
              <a:defRPr sz="2000"/>
            </a:lvl3pPr>
            <a:lvl4pPr algn="r" rtl="1">
              <a:defRPr sz="2000"/>
            </a:lvl4pPr>
            <a:lvl5pPr algn="r" rtl="1">
              <a:defRPr sz="2000"/>
            </a:lvl5pPr>
          </a:lstStyle>
          <a:p>
            <a:pPr lvl="0" rtl="1"/>
            <a:r>
              <a:rPr lang="ar"/>
              <a:t>Click to edit Master text styles</a:t>
            </a:r>
          </a:p>
          <a:p>
            <a:pPr lvl="1" rtl="1"/>
            <a:r>
              <a:rPr lang="ar"/>
              <a:t>Second level</a:t>
            </a:r>
          </a:p>
          <a:p>
            <a:pPr lvl="2" rtl="1"/>
            <a:r>
              <a:rPr lang="ar"/>
              <a:t>Third level</a:t>
            </a:r>
          </a:p>
          <a:p>
            <a:pPr lvl="3" rtl="1"/>
            <a:r>
              <a:rPr lang="ar"/>
              <a:t>Fourth level</a:t>
            </a:r>
          </a:p>
          <a:p>
            <a:pPr lvl="4" rtl="1"/>
            <a:r>
              <a:rPr lang="ar"/>
              <a:t>Fifth level</a:t>
            </a:r>
            <a:endParaRPr lang="en-HU"/>
          </a:p>
        </p:txBody>
      </p:sp>
    </p:spTree>
    <p:extLst>
      <p:ext uri="{BB962C8B-B14F-4D97-AF65-F5344CB8AC3E}">
        <p14:creationId xmlns:p14="http://schemas.microsoft.com/office/powerpoint/2010/main" val="20336156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cSld name="5_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rtlCol="1"/>
          <a:lstStyle>
            <a:lvl1pPr algn="r" rtl="1">
              <a:defRPr sz="2122" b="1" i="0">
                <a:solidFill>
                  <a:schemeClr val="tx1"/>
                </a:solidFill>
                <a:latin typeface="Century Gothic"/>
                <a:cs typeface="Century Gothic"/>
              </a:defRPr>
            </a:lvl1pPr>
          </a:lstStyle>
          <a:p>
            <a:pPr rtl="1"/>
            <a:endParaRPr/>
          </a:p>
        </p:txBody>
      </p:sp>
      <p:sp>
        <p:nvSpPr>
          <p:cNvPr id="3" name="Holder 3"/>
          <p:cNvSpPr>
            <a:spLocks noGrp="1"/>
          </p:cNvSpPr>
          <p:nvPr>
            <p:ph type="body" idx="1"/>
          </p:nvPr>
        </p:nvSpPr>
        <p:spPr/>
        <p:txBody>
          <a:bodyPr rtlCol="1"/>
          <a:lstStyle>
            <a:lvl1pPr algn="r" rtl="1">
              <a:defRPr b="0" i="0">
                <a:solidFill>
                  <a:schemeClr val="tx1"/>
                </a:solidFill>
              </a:defRPr>
            </a:lvl1pPr>
          </a:lstStyle>
          <a:p>
            <a:pPr rtl="1"/>
            <a:endParaRPr/>
          </a:p>
        </p:txBody>
      </p:sp>
      <p:sp>
        <p:nvSpPr>
          <p:cNvPr id="4" name="Holder 4">
            <a:extLst>
              <a:ext uri="{FF2B5EF4-FFF2-40B4-BE49-F238E27FC236}">
                <a16:creationId xmlns:a16="http://schemas.microsoft.com/office/drawing/2014/main" id="{4602FAD3-74ED-41FB-90A1-7F12C8412E22}"/>
              </a:ext>
            </a:extLst>
          </p:cNvPr>
          <p:cNvSpPr>
            <a:spLocks noGrp="1" noChangeArrowheads="1"/>
          </p:cNvSpPr>
          <p:nvPr>
            <p:ph type="ftr" sz="quarter" idx="10"/>
          </p:nvPr>
        </p:nvSpPr>
        <p:spPr>
          <a:ln/>
        </p:spPr>
        <p:txBody>
          <a:bodyPr rtlCol="1"/>
          <a:lstStyle>
            <a:lvl1pPr algn="r" rtl="1">
              <a:defRPr/>
            </a:lvl1pPr>
          </a:lstStyle>
          <a:p>
            <a:pPr rtl="1"/>
            <a:endParaRPr lang="en-US" altLang="en-US"/>
          </a:p>
        </p:txBody>
      </p:sp>
      <p:sp>
        <p:nvSpPr>
          <p:cNvPr id="5" name="Holder 5">
            <a:extLst>
              <a:ext uri="{FF2B5EF4-FFF2-40B4-BE49-F238E27FC236}">
                <a16:creationId xmlns:a16="http://schemas.microsoft.com/office/drawing/2014/main" id="{D3E917D4-AEAA-413B-B14D-DB1F50CC0D45}"/>
              </a:ext>
            </a:extLst>
          </p:cNvPr>
          <p:cNvSpPr>
            <a:spLocks noGrp="1" noChangeArrowheads="1"/>
          </p:cNvSpPr>
          <p:nvPr>
            <p:ph type="dt" sz="half" idx="11"/>
          </p:nvPr>
        </p:nvSpPr>
        <p:spPr>
          <a:ln/>
        </p:spPr>
        <p:txBody>
          <a:bodyPr rtlCol="1"/>
          <a:lstStyle>
            <a:lvl1pPr algn="r" rtl="1">
              <a:defRPr/>
            </a:lvl1pPr>
          </a:lstStyle>
          <a:p>
            <a:pPr rtl="1"/>
            <a:fld id="{8FBAAB59-3BC5-42B6-B254-7607019E5679}" type="datetimeFigureOut">
              <a:rPr lang="en-US" altLang="en-US"/>
              <a:pPr rtl="1"/>
              <a:t>3/23/2024</a:t>
            </a:fld>
            <a:endParaRPr lang="en-US" altLang="en-US"/>
          </a:p>
        </p:txBody>
      </p:sp>
      <p:sp>
        <p:nvSpPr>
          <p:cNvPr id="6" name="Holder 6">
            <a:extLst>
              <a:ext uri="{FF2B5EF4-FFF2-40B4-BE49-F238E27FC236}">
                <a16:creationId xmlns:a16="http://schemas.microsoft.com/office/drawing/2014/main" id="{2745DE3E-7A68-459D-B26A-8663E4B08CE8}"/>
              </a:ext>
            </a:extLst>
          </p:cNvPr>
          <p:cNvSpPr>
            <a:spLocks noGrp="1" noChangeArrowheads="1"/>
          </p:cNvSpPr>
          <p:nvPr>
            <p:ph type="sldNum" sz="quarter" idx="12"/>
          </p:nvPr>
        </p:nvSpPr>
        <p:spPr>
          <a:xfrm>
            <a:off x="11483395" y="6330332"/>
            <a:ext cx="278279" cy="307777"/>
          </a:xfrm>
          <a:ln/>
        </p:spPr>
        <p:txBody>
          <a:bodyPr rtlCol="1"/>
          <a:lstStyle>
            <a:lvl1pPr algn="r" rtl="1">
              <a:defRPr/>
            </a:lvl1pPr>
          </a:lstStyle>
          <a:p>
            <a:pPr rtl="1"/>
            <a:fld id="{8017A929-532F-473E-BD83-0CDCA6199E72}" type="slidenum">
              <a:rPr lang="en-US" altLang="en-US"/>
              <a:pPr rtl="1"/>
              <a:t>‹N°›</a:t>
            </a:fld>
            <a:endParaRPr lang="en-US" altLang="en-US"/>
          </a:p>
        </p:txBody>
      </p:sp>
    </p:spTree>
    <p:extLst>
      <p:ext uri="{BB962C8B-B14F-4D97-AF65-F5344CB8AC3E}">
        <p14:creationId xmlns:p14="http://schemas.microsoft.com/office/powerpoint/2010/main" val="36823128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1_Subtitle slide">
    <p:spTree>
      <p:nvGrpSpPr>
        <p:cNvPr id="1" name=""/>
        <p:cNvGrpSpPr/>
        <p:nvPr/>
      </p:nvGrpSpPr>
      <p:grpSpPr>
        <a:xfrm>
          <a:off x="0" y="0"/>
          <a:ext cx="0" cy="0"/>
          <a:chOff x="0" y="0"/>
          <a:chExt cx="0" cy="0"/>
        </a:xfrm>
      </p:grpSpPr>
      <p:pic>
        <p:nvPicPr>
          <p:cNvPr id="78"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80"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pic>
        <p:nvPicPr>
          <p:cNvPr id="81"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83" name="Click to edit Subtitle"/>
          <p:cNvSpPr txBox="1">
            <a:spLocks noGrp="1"/>
          </p:cNvSpPr>
          <p:nvPr>
            <p:ph type="title" hasCustomPrompt="1"/>
          </p:nvPr>
        </p:nvSpPr>
        <p:spPr>
          <a:xfrm>
            <a:off x="190765" y="801826"/>
            <a:ext cx="5543941" cy="645665"/>
          </a:xfrm>
          <a:prstGeom prst="rect">
            <a:avLst/>
          </a:prstGeom>
        </p:spPr>
        <p:txBody>
          <a:bodyPr rtlCol="1"/>
          <a:lstStyle>
            <a:lvl1pPr algn="r" rtl="1">
              <a:defRPr sz="2800">
                <a:solidFill>
                  <a:srgbClr val="A2010C"/>
                </a:solidFill>
              </a:defRPr>
            </a:lvl1pPr>
          </a:lstStyle>
          <a:p>
            <a:pPr rtl="1"/>
            <a:r>
              <a:t>Click to edit Subtitle</a:t>
            </a:r>
          </a:p>
        </p:txBody>
      </p:sp>
      <p:sp>
        <p:nvSpPr>
          <p:cNvPr id="84" name="Body Level One…"/>
          <p:cNvSpPr txBox="1">
            <a:spLocks noGrp="1"/>
          </p:cNvSpPr>
          <p:nvPr>
            <p:ph type="body" idx="1"/>
          </p:nvPr>
        </p:nvSpPr>
        <p:spPr>
          <a:xfrm>
            <a:off x="1739592" y="1584252"/>
            <a:ext cx="8683085" cy="4471924"/>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85" name="Title 1"/>
          <p:cNvSpPr txBox="1"/>
          <p:nvPr/>
        </p:nvSpPr>
        <p:spPr>
          <a:xfrm>
            <a:off x="236486" y="1"/>
            <a:ext cx="6150493" cy="64566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algn="r" defTabSz="289321" rtl="1">
              <a:lnSpc>
                <a:spcPct val="90000"/>
              </a:lnSpc>
              <a:defRPr sz="3200">
                <a:solidFill>
                  <a:srgbClr val="FFFFFF"/>
                </a:solidFill>
                <a:latin typeface="Source Sans Pro Bold"/>
                <a:ea typeface="Source Sans Pro Bold"/>
                <a:cs typeface="Source Sans Pro Bold"/>
                <a:sym typeface="Source Sans Pro Bold"/>
              </a:defRPr>
            </a:lvl1pPr>
          </a:lstStyle>
          <a:p>
            <a:pPr rtl="1"/>
            <a:r>
              <a:t>Click to edit Subtitle</a:t>
            </a:r>
          </a:p>
        </p:txBody>
      </p:sp>
      <p:sp>
        <p:nvSpPr>
          <p:cNvPr id="86" name="Title 1"/>
          <p:cNvSpPr txBox="1"/>
          <p:nvPr/>
        </p:nvSpPr>
        <p:spPr>
          <a:xfrm>
            <a:off x="236486" y="87781"/>
            <a:ext cx="6150493" cy="64566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lvl1pPr algn="r" defTabSz="289321" rtl="1">
              <a:lnSpc>
                <a:spcPct val="90000"/>
              </a:lnSpc>
              <a:defRPr sz="3200">
                <a:solidFill>
                  <a:srgbClr val="FFFFFF"/>
                </a:solidFill>
                <a:latin typeface="Source Sans Pro Bold"/>
                <a:ea typeface="Source Sans Pro Bold"/>
                <a:cs typeface="Source Sans Pro Bold"/>
                <a:sym typeface="Source Sans Pro Bold"/>
              </a:defRPr>
            </a:lvl1pPr>
          </a:lstStyle>
          <a:p>
            <a:pPr rtl="1"/>
            <a:r>
              <a:t>Click to edit Subtitle</a:t>
            </a:r>
          </a:p>
        </p:txBody>
      </p:sp>
      <p:sp>
        <p:nvSpPr>
          <p:cNvPr id="2" name="TextBox 7">
            <a:extLst>
              <a:ext uri="{FF2B5EF4-FFF2-40B4-BE49-F238E27FC236}">
                <a16:creationId xmlns:a16="http://schemas.microsoft.com/office/drawing/2014/main" id="{5E245D93-683F-0202-9C49-9A4B3B3FBA64}"/>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E2F60E28-BB8E-3915-4BB9-C14D613C24BF}"/>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4" name="Slide Number">
            <a:extLst>
              <a:ext uri="{FF2B5EF4-FFF2-40B4-BE49-F238E27FC236}">
                <a16:creationId xmlns:a16="http://schemas.microsoft.com/office/drawing/2014/main" id="{84352785-FCB6-ABFC-D87E-F0D3B16638D4}"/>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5" name="Picture 4" descr="Blue writing on a white background&#10;&#10;Description automatically generated">
            <a:extLst>
              <a:ext uri="{FF2B5EF4-FFF2-40B4-BE49-F238E27FC236}">
                <a16:creationId xmlns:a16="http://schemas.microsoft.com/office/drawing/2014/main" id="{11969135-328F-72A6-839F-1CE6F2A567F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8260" y="6298041"/>
            <a:ext cx="1600307" cy="468000"/>
          </a:xfrm>
          <a:prstGeom prst="rect">
            <a:avLst/>
          </a:prstGeom>
        </p:spPr>
      </p:pic>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95"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97"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99" name="Google Shape;308;p8"/>
          <p:cNvSpPr/>
          <p:nvPr/>
        </p:nvSpPr>
        <p:spPr>
          <a:xfrm>
            <a:off x="0" y="0"/>
            <a:ext cx="4088616" cy="6189784"/>
          </a:xfrm>
          <a:prstGeom prst="roundRect">
            <a:avLst>
              <a:gd name="adj" fmla="val 0"/>
            </a:avLst>
          </a:prstGeom>
          <a:solidFill>
            <a:srgbClr val="EDF3F8"/>
          </a:solidFill>
          <a:ln w="12700">
            <a:miter lim="400000"/>
          </a:ln>
        </p:spPr>
        <p:txBody>
          <a:bodyPr lIns="45719" rIns="45719" rtlCol="1"/>
          <a:lstStyle/>
          <a:p>
            <a:pPr algn="just" rtl="1">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00" name="Picture 10" descr="Picture 10"/>
          <p:cNvPicPr>
            <a:picLocks noChangeAspect="1"/>
          </p:cNvPicPr>
          <p:nvPr/>
        </p:nvPicPr>
        <p:blipFill>
          <a:blip r:embed="rId3"/>
          <a:stretch>
            <a:fillRect/>
          </a:stretch>
        </p:blipFill>
        <p:spPr>
          <a:xfrm>
            <a:off x="-3991" y="0"/>
            <a:ext cx="4088616" cy="3276600"/>
          </a:xfrm>
          <a:prstGeom prst="rect">
            <a:avLst/>
          </a:prstGeom>
          <a:ln w="12700">
            <a:miter lim="400000"/>
          </a:ln>
        </p:spPr>
      </p:pic>
      <p:sp>
        <p:nvSpPr>
          <p:cNvPr id="101"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Source Sans Pro Regular"/>
                <a:ea typeface="Source Sans Pro Regular"/>
                <a:cs typeface="Source Sans Pro Regular"/>
                <a:sym typeface="Source Sans Pro Regular"/>
              </a:defRPr>
            </a:pPr>
            <a:endParaRPr/>
          </a:p>
        </p:txBody>
      </p:sp>
      <p:sp>
        <p:nvSpPr>
          <p:cNvPr id="102" name="Title Text"/>
          <p:cNvSpPr txBox="1">
            <a:spLocks noGrp="1"/>
          </p:cNvSpPr>
          <p:nvPr>
            <p:ph type="title"/>
          </p:nvPr>
        </p:nvSpPr>
        <p:spPr>
          <a:xfrm>
            <a:off x="282043" y="0"/>
            <a:ext cx="3264195" cy="1932377"/>
          </a:xfrm>
          <a:prstGeom prst="rect">
            <a:avLst/>
          </a:prstGeom>
        </p:spPr>
        <p:txBody>
          <a:bodyPr rtlCol="1"/>
          <a:lstStyle/>
          <a:p>
            <a:pPr rtl="1"/>
            <a:r>
              <a:t>Title Text</a:t>
            </a:r>
          </a:p>
        </p:txBody>
      </p:sp>
      <p:sp>
        <p:nvSpPr>
          <p:cNvPr id="103" name="Body Level One…"/>
          <p:cNvSpPr txBox="1">
            <a:spLocks noGrp="1"/>
          </p:cNvSpPr>
          <p:nvPr>
            <p:ph type="body" idx="1"/>
          </p:nvPr>
        </p:nvSpPr>
        <p:spPr>
          <a:xfrm>
            <a:off x="4273551" y="842965"/>
            <a:ext cx="7529515" cy="5546726"/>
          </a:xfrm>
          <a:prstGeom prst="rect">
            <a:avLst/>
          </a:prstGeom>
        </p:spPr>
        <p:txBody>
          <a:bodyPr rtlCol="1" anchor="ctr"/>
          <a:lstStyle/>
          <a:p>
            <a:pPr rtl="1"/>
            <a:r>
              <a:t>Body Level One</a:t>
            </a:r>
          </a:p>
          <a:p>
            <a:pPr lvl="1" rtl="1"/>
            <a:r>
              <a:t>Body Level Two</a:t>
            </a:r>
          </a:p>
          <a:p>
            <a:pPr lvl="2" rtl="1"/>
            <a:r>
              <a:t>Body Level Three</a:t>
            </a:r>
          </a:p>
          <a:p>
            <a:pPr lvl="3" rtl="1"/>
            <a:r>
              <a:t>Body Level Four</a:t>
            </a:r>
          </a:p>
          <a:p>
            <a:pPr lvl="4" rtl="1"/>
            <a:r>
              <a:t>Body Level Five</a:t>
            </a:r>
          </a:p>
        </p:txBody>
      </p:sp>
      <p:sp>
        <p:nvSpPr>
          <p:cNvPr id="104" name="Rounded Rectangle 8"/>
          <p:cNvSpPr/>
          <p:nvPr/>
        </p:nvSpPr>
        <p:spPr>
          <a:xfrm flipV="1">
            <a:off x="389002" y="1484783"/>
            <a:ext cx="2655039" cy="86916"/>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Source Sans Pro Regular"/>
                <a:ea typeface="Source Sans Pro Regular"/>
                <a:cs typeface="Source Sans Pro Regular"/>
                <a:sym typeface="Source Sans Pro Regular"/>
              </a:defRPr>
            </a:pPr>
            <a:endParaRPr/>
          </a:p>
        </p:txBody>
      </p:sp>
      <p:sp>
        <p:nvSpPr>
          <p:cNvPr id="107"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2" name="TextBox 7">
            <a:extLst>
              <a:ext uri="{FF2B5EF4-FFF2-40B4-BE49-F238E27FC236}">
                <a16:creationId xmlns:a16="http://schemas.microsoft.com/office/drawing/2014/main" id="{5ECB7DB9-2CF8-3FC6-E987-9F6F9E39872A}"/>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A840F95C-1C5B-7E24-E47E-1B81E9497A82}"/>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4" name="Slide Number">
            <a:extLst>
              <a:ext uri="{FF2B5EF4-FFF2-40B4-BE49-F238E27FC236}">
                <a16:creationId xmlns:a16="http://schemas.microsoft.com/office/drawing/2014/main" id="{35CCE4D6-5D93-503B-0FFF-73962E6E2817}"/>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5" name="Picture 4" descr="Blue writing on a white background&#10;&#10;Description automatically generated">
            <a:extLst>
              <a:ext uri="{FF2B5EF4-FFF2-40B4-BE49-F238E27FC236}">
                <a16:creationId xmlns:a16="http://schemas.microsoft.com/office/drawing/2014/main" id="{0CA8AF60-7A42-954C-387F-0C6E5E35CDB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38260" y="6298041"/>
            <a:ext cx="1600307" cy="468000"/>
          </a:xfrm>
          <a:prstGeom prst="rect">
            <a:avLst/>
          </a:prstGeom>
        </p:spPr>
      </p:pic>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4_Custom Layout">
    <p:spTree>
      <p:nvGrpSpPr>
        <p:cNvPr id="1" name=""/>
        <p:cNvGrpSpPr/>
        <p:nvPr/>
      </p:nvGrpSpPr>
      <p:grpSpPr>
        <a:xfrm>
          <a:off x="0" y="0"/>
          <a:ext cx="0" cy="0"/>
          <a:chOff x="0" y="0"/>
          <a:chExt cx="0" cy="0"/>
        </a:xfrm>
      </p:grpSpPr>
      <p:pic>
        <p:nvPicPr>
          <p:cNvPr id="114"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115"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11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117"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118" name="Google Shape;308;p8"/>
          <p:cNvSpPr/>
          <p:nvPr/>
        </p:nvSpPr>
        <p:spPr>
          <a:xfrm>
            <a:off x="6" y="2"/>
            <a:ext cx="4088617" cy="6189785"/>
          </a:xfrm>
          <a:prstGeom prst="roundRect">
            <a:avLst>
              <a:gd name="adj" fmla="val 0"/>
            </a:avLst>
          </a:prstGeom>
          <a:solidFill>
            <a:srgbClr val="EDF3F8"/>
          </a:solidFill>
          <a:ln w="12700">
            <a:miter lim="400000"/>
          </a:ln>
        </p:spPr>
        <p:txBody>
          <a:bodyPr lIns="45719" rIns="45719" rtlCol="1"/>
          <a:lstStyle/>
          <a:p>
            <a:pPr algn="just" rtl="1">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19" name="Picture 8" descr="Picture 8"/>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20" name="Rounded Rectangle 4"/>
          <p:cNvSpPr/>
          <p:nvPr/>
        </p:nvSpPr>
        <p:spPr>
          <a:xfrm flipV="1">
            <a:off x="389002" y="1340767"/>
            <a:ext cx="2655038" cy="86916"/>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Source Sans Pro Regular"/>
                <a:ea typeface="Source Sans Pro Regular"/>
                <a:cs typeface="Source Sans Pro Regular"/>
                <a:sym typeface="Source Sans Pro Regular"/>
              </a:defRPr>
            </a:pPr>
            <a:endParaRPr/>
          </a:p>
        </p:txBody>
      </p:sp>
      <p:sp>
        <p:nvSpPr>
          <p:cNvPr id="121" name="TextBox 5"/>
          <p:cNvSpPr txBox="1"/>
          <p:nvPr/>
        </p:nvSpPr>
        <p:spPr>
          <a:xfrm>
            <a:off x="403462" y="668220"/>
            <a:ext cx="2803027" cy="599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t>Key messages</a:t>
            </a:r>
          </a:p>
        </p:txBody>
      </p:sp>
      <p:sp>
        <p:nvSpPr>
          <p:cNvPr id="122"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Source Sans Pro Regular"/>
                <a:ea typeface="Source Sans Pro Regular"/>
                <a:cs typeface="Source Sans Pro Regular"/>
                <a:sym typeface="Source Sans Pro Regular"/>
              </a:defRPr>
            </a:pPr>
            <a:endParaRPr/>
          </a:p>
        </p:txBody>
      </p:sp>
      <p:sp>
        <p:nvSpPr>
          <p:cNvPr id="123" name="Title Text"/>
          <p:cNvSpPr txBox="1">
            <a:spLocks noGrp="1"/>
          </p:cNvSpPr>
          <p:nvPr>
            <p:ph type="title"/>
          </p:nvPr>
        </p:nvSpPr>
        <p:spPr>
          <a:xfrm>
            <a:off x="145942" y="4125636"/>
            <a:ext cx="3609074" cy="645665"/>
          </a:xfrm>
          <a:prstGeom prst="rect">
            <a:avLst/>
          </a:prstGeom>
        </p:spPr>
        <p:txBody>
          <a:bodyPr rtlCol="1"/>
          <a:lstStyle>
            <a:lvl1pPr algn="r" rtl="1">
              <a:defRPr sz="1100">
                <a:solidFill>
                  <a:srgbClr val="A2010C"/>
                </a:solidFill>
                <a:latin typeface="Source Sans Pro Regular"/>
                <a:ea typeface="Source Sans Pro Regular"/>
                <a:cs typeface="Source Sans Pro Regular"/>
                <a:sym typeface="Source Sans Pro Regular"/>
              </a:defRPr>
            </a:lvl1pPr>
          </a:lstStyle>
          <a:p>
            <a:pPr rtl="1"/>
            <a:r>
              <a:t>Title Text</a:t>
            </a:r>
          </a:p>
        </p:txBody>
      </p:sp>
      <p:sp>
        <p:nvSpPr>
          <p:cNvPr id="124" name="Body Level One…"/>
          <p:cNvSpPr txBox="1">
            <a:spLocks noGrp="1"/>
          </p:cNvSpPr>
          <p:nvPr>
            <p:ph type="body" idx="1"/>
          </p:nvPr>
        </p:nvSpPr>
        <p:spPr>
          <a:xfrm>
            <a:off x="4273551" y="842965"/>
            <a:ext cx="7529515" cy="5546726"/>
          </a:xfrm>
          <a:prstGeom prst="rect">
            <a:avLst/>
          </a:prstGeom>
        </p:spPr>
        <p:txBody>
          <a:bodyPr rtlCol="1" anchor="ctr"/>
          <a:lstStyle/>
          <a:p>
            <a:pPr rtl="1"/>
            <a:r>
              <a:t>Body Level One</a:t>
            </a:r>
          </a:p>
          <a:p>
            <a:pPr lvl="1" rtl="1"/>
            <a:r>
              <a:t>Body Level Two</a:t>
            </a:r>
          </a:p>
          <a:p>
            <a:pPr lvl="2" rtl="1"/>
            <a:r>
              <a:t>Body Level Three</a:t>
            </a:r>
          </a:p>
          <a:p>
            <a:pPr lvl="3" rtl="1"/>
            <a:r>
              <a:t>Body Level Four</a:t>
            </a:r>
          </a:p>
          <a:p>
            <a:pPr lvl="4" rtl="1"/>
            <a:r>
              <a:t>Body Level Five</a:t>
            </a:r>
          </a:p>
        </p:txBody>
      </p:sp>
      <p:sp>
        <p:nvSpPr>
          <p:cNvPr id="127"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2" name="TextBox 7">
            <a:extLst>
              <a:ext uri="{FF2B5EF4-FFF2-40B4-BE49-F238E27FC236}">
                <a16:creationId xmlns:a16="http://schemas.microsoft.com/office/drawing/2014/main" id="{7BBF0668-5CAA-F92C-A458-F3014242A383}"/>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8ED6164B-335D-32AD-4121-6D0641E091A8}"/>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4" name="Slide Number">
            <a:extLst>
              <a:ext uri="{FF2B5EF4-FFF2-40B4-BE49-F238E27FC236}">
                <a16:creationId xmlns:a16="http://schemas.microsoft.com/office/drawing/2014/main" id="{9017B1A4-AC5E-B38E-EE70-7E26E1DC2C5F}"/>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9_Custom Layout">
    <p:spTree>
      <p:nvGrpSpPr>
        <p:cNvPr id="1" name=""/>
        <p:cNvGrpSpPr/>
        <p:nvPr/>
      </p:nvGrpSpPr>
      <p:grpSpPr>
        <a:xfrm>
          <a:off x="0" y="0"/>
          <a:ext cx="0" cy="0"/>
          <a:chOff x="0" y="0"/>
          <a:chExt cx="0" cy="0"/>
        </a:xfrm>
      </p:grpSpPr>
      <p:pic>
        <p:nvPicPr>
          <p:cNvPr id="134"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135"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13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137"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138" name="Google Shape;308;p8"/>
          <p:cNvSpPr/>
          <p:nvPr/>
        </p:nvSpPr>
        <p:spPr>
          <a:xfrm>
            <a:off x="6" y="2"/>
            <a:ext cx="4088617" cy="6189785"/>
          </a:xfrm>
          <a:prstGeom prst="roundRect">
            <a:avLst>
              <a:gd name="adj" fmla="val 0"/>
            </a:avLst>
          </a:prstGeom>
          <a:solidFill>
            <a:srgbClr val="EDF3F8"/>
          </a:solidFill>
          <a:ln w="12700">
            <a:miter lim="400000"/>
          </a:ln>
        </p:spPr>
        <p:txBody>
          <a:bodyPr lIns="45719" rIns="45719" rtlCol="1"/>
          <a:lstStyle/>
          <a:p>
            <a:pPr algn="just" rtl="1">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39" name="Picture 8" descr="Picture 8"/>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40" name="Rounded Rectangle 4"/>
          <p:cNvSpPr/>
          <p:nvPr/>
        </p:nvSpPr>
        <p:spPr>
          <a:xfrm flipV="1">
            <a:off x="389002" y="1779939"/>
            <a:ext cx="2655038" cy="86916"/>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Source Sans Pro Regular"/>
                <a:ea typeface="Source Sans Pro Regular"/>
                <a:cs typeface="Source Sans Pro Regular"/>
                <a:sym typeface="Source Sans Pro Regular"/>
              </a:defRPr>
            </a:pPr>
            <a:endParaRPr/>
          </a:p>
        </p:txBody>
      </p:sp>
      <p:sp>
        <p:nvSpPr>
          <p:cNvPr id="141" name="TextBox 5"/>
          <p:cNvSpPr txBox="1"/>
          <p:nvPr/>
        </p:nvSpPr>
        <p:spPr>
          <a:xfrm>
            <a:off x="403462" y="668220"/>
            <a:ext cx="2803027" cy="1107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t>References and guidelines</a:t>
            </a:r>
          </a:p>
        </p:txBody>
      </p:sp>
      <p:sp>
        <p:nvSpPr>
          <p:cNvPr id="142"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Source Sans Pro Regular"/>
                <a:ea typeface="Source Sans Pro Regular"/>
                <a:cs typeface="Source Sans Pro Regular"/>
                <a:sym typeface="Source Sans Pro Regular"/>
              </a:defRPr>
            </a:pPr>
            <a:endParaRPr/>
          </a:p>
        </p:txBody>
      </p:sp>
      <p:sp>
        <p:nvSpPr>
          <p:cNvPr id="143" name="Title Text"/>
          <p:cNvSpPr txBox="1">
            <a:spLocks noGrp="1"/>
          </p:cNvSpPr>
          <p:nvPr>
            <p:ph type="title"/>
          </p:nvPr>
        </p:nvSpPr>
        <p:spPr>
          <a:xfrm>
            <a:off x="145942" y="4125636"/>
            <a:ext cx="3609074" cy="645665"/>
          </a:xfrm>
          <a:prstGeom prst="rect">
            <a:avLst/>
          </a:prstGeom>
        </p:spPr>
        <p:txBody>
          <a:bodyPr rtlCol="1"/>
          <a:lstStyle>
            <a:lvl1pPr algn="r" rtl="1">
              <a:defRPr sz="1100">
                <a:solidFill>
                  <a:srgbClr val="A2010C"/>
                </a:solidFill>
                <a:latin typeface="Source Sans Pro Regular"/>
                <a:ea typeface="Source Sans Pro Regular"/>
                <a:cs typeface="Source Sans Pro Regular"/>
                <a:sym typeface="Source Sans Pro Regular"/>
              </a:defRPr>
            </a:lvl1pPr>
          </a:lstStyle>
          <a:p>
            <a:pPr rtl="1"/>
            <a:r>
              <a:t>Title Text</a:t>
            </a:r>
          </a:p>
        </p:txBody>
      </p:sp>
      <p:sp>
        <p:nvSpPr>
          <p:cNvPr id="144" name="Body Level One…"/>
          <p:cNvSpPr txBox="1">
            <a:spLocks noGrp="1"/>
          </p:cNvSpPr>
          <p:nvPr>
            <p:ph type="body" idx="1"/>
          </p:nvPr>
        </p:nvSpPr>
        <p:spPr>
          <a:xfrm>
            <a:off x="4273551" y="842965"/>
            <a:ext cx="7529515" cy="5546726"/>
          </a:xfrm>
          <a:prstGeom prst="rect">
            <a:avLst/>
          </a:prstGeom>
        </p:spPr>
        <p:txBody>
          <a:bodyPr rtlCol="1" anchor="ctr"/>
          <a:lstStyle/>
          <a:p>
            <a:pPr rtl="1"/>
            <a:r>
              <a:t>Body Level One</a:t>
            </a:r>
          </a:p>
          <a:p>
            <a:pPr lvl="1" rtl="1"/>
            <a:r>
              <a:t>Body Level Two</a:t>
            </a:r>
          </a:p>
          <a:p>
            <a:pPr lvl="2" rtl="1"/>
            <a:r>
              <a:t>Body Level Three</a:t>
            </a:r>
          </a:p>
          <a:p>
            <a:pPr lvl="3" rtl="1"/>
            <a:r>
              <a:t>Body Level Four</a:t>
            </a:r>
          </a:p>
          <a:p>
            <a:pPr lvl="4" rtl="1"/>
            <a:r>
              <a:t>Body Level Five</a:t>
            </a:r>
          </a:p>
        </p:txBody>
      </p:sp>
      <p:sp>
        <p:nvSpPr>
          <p:cNvPr id="147"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2" name="TextBox 7">
            <a:extLst>
              <a:ext uri="{FF2B5EF4-FFF2-40B4-BE49-F238E27FC236}">
                <a16:creationId xmlns:a16="http://schemas.microsoft.com/office/drawing/2014/main" id="{61A36CF9-4193-6DFF-0BFB-EFC237765412}"/>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169D1AB2-6D23-599C-8430-249BE74C8BBC}"/>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4" name="Slide Number">
            <a:extLst>
              <a:ext uri="{FF2B5EF4-FFF2-40B4-BE49-F238E27FC236}">
                <a16:creationId xmlns:a16="http://schemas.microsoft.com/office/drawing/2014/main" id="{63CD4C06-2934-3583-75C5-8C0842799404}"/>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3_Custom Layout">
    <p:spTree>
      <p:nvGrpSpPr>
        <p:cNvPr id="1" name=""/>
        <p:cNvGrpSpPr/>
        <p:nvPr/>
      </p:nvGrpSpPr>
      <p:grpSpPr>
        <a:xfrm>
          <a:off x="0" y="0"/>
          <a:ext cx="0" cy="0"/>
          <a:chOff x="0" y="0"/>
          <a:chExt cx="0" cy="0"/>
        </a:xfrm>
      </p:grpSpPr>
      <p:pic>
        <p:nvPicPr>
          <p:cNvPr id="154"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155"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pic>
        <p:nvPicPr>
          <p:cNvPr id="15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157"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158" name="Google Shape;308;p8"/>
          <p:cNvSpPr/>
          <p:nvPr/>
        </p:nvSpPr>
        <p:spPr>
          <a:xfrm>
            <a:off x="6" y="2"/>
            <a:ext cx="4088617" cy="6189785"/>
          </a:xfrm>
          <a:prstGeom prst="roundRect">
            <a:avLst>
              <a:gd name="adj" fmla="val 0"/>
            </a:avLst>
          </a:prstGeom>
          <a:solidFill>
            <a:srgbClr val="EDF3F8"/>
          </a:solidFill>
          <a:ln w="12700">
            <a:miter lim="400000"/>
          </a:ln>
        </p:spPr>
        <p:txBody>
          <a:bodyPr lIns="45719" rIns="45719" rtlCol="1"/>
          <a:lstStyle/>
          <a:p>
            <a:pPr algn="just" rtl="1">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59" name="Picture 8" descr="Picture 8"/>
          <p:cNvPicPr>
            <a:picLocks noChangeAspect="1"/>
          </p:cNvPicPr>
          <p:nvPr/>
        </p:nvPicPr>
        <p:blipFill>
          <a:blip r:embed="rId4"/>
          <a:stretch>
            <a:fillRect/>
          </a:stretch>
        </p:blipFill>
        <p:spPr>
          <a:xfrm>
            <a:off x="-3991" y="0"/>
            <a:ext cx="4088616" cy="3276600"/>
          </a:xfrm>
          <a:prstGeom prst="rect">
            <a:avLst/>
          </a:prstGeom>
          <a:ln w="12700">
            <a:miter lim="400000"/>
          </a:ln>
        </p:spPr>
      </p:pic>
      <p:sp>
        <p:nvSpPr>
          <p:cNvPr id="160" name="Rounded Rectangle 4"/>
          <p:cNvSpPr/>
          <p:nvPr/>
        </p:nvSpPr>
        <p:spPr>
          <a:xfrm flipV="1">
            <a:off x="388998" y="2237881"/>
            <a:ext cx="2029082" cy="86226"/>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Source Sans Pro Regular"/>
                <a:ea typeface="Source Sans Pro Regular"/>
                <a:cs typeface="Source Sans Pro Regular"/>
                <a:sym typeface="Source Sans Pro Regular"/>
              </a:defRPr>
            </a:pPr>
            <a:endParaRPr/>
          </a:p>
        </p:txBody>
      </p:sp>
      <p:sp>
        <p:nvSpPr>
          <p:cNvPr id="161" name="Title Text"/>
          <p:cNvSpPr txBox="1">
            <a:spLocks noGrp="1"/>
          </p:cNvSpPr>
          <p:nvPr>
            <p:ph type="title"/>
          </p:nvPr>
        </p:nvSpPr>
        <p:spPr>
          <a:xfrm>
            <a:off x="145942" y="4125636"/>
            <a:ext cx="3609074" cy="645665"/>
          </a:xfrm>
          <a:prstGeom prst="rect">
            <a:avLst/>
          </a:prstGeom>
        </p:spPr>
        <p:txBody>
          <a:bodyPr rtlCol="1"/>
          <a:lstStyle>
            <a:lvl1pPr algn="r" rtl="1">
              <a:defRPr sz="1100">
                <a:solidFill>
                  <a:srgbClr val="A2010C"/>
                </a:solidFill>
                <a:latin typeface="Source Sans Pro Regular"/>
                <a:ea typeface="Source Sans Pro Regular"/>
                <a:cs typeface="Source Sans Pro Regular"/>
                <a:sym typeface="Source Sans Pro Regular"/>
              </a:defRPr>
            </a:lvl1pPr>
          </a:lstStyle>
          <a:p>
            <a:pPr rtl="1"/>
            <a:r>
              <a:t>Title Text</a:t>
            </a:r>
          </a:p>
        </p:txBody>
      </p:sp>
      <p:sp>
        <p:nvSpPr>
          <p:cNvPr id="162" name="TextBox 6"/>
          <p:cNvSpPr txBox="1"/>
          <p:nvPr/>
        </p:nvSpPr>
        <p:spPr>
          <a:xfrm>
            <a:off x="403462" y="668220"/>
            <a:ext cx="2803027" cy="1615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t>Additional learning resources</a:t>
            </a:r>
          </a:p>
        </p:txBody>
      </p:sp>
      <p:sp>
        <p:nvSpPr>
          <p:cNvPr id="163"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Source Sans Pro Regular"/>
                <a:ea typeface="Source Sans Pro Regular"/>
                <a:cs typeface="Source Sans Pro Regular"/>
                <a:sym typeface="Source Sans Pro Regular"/>
              </a:defRPr>
            </a:pPr>
            <a:endParaRPr/>
          </a:p>
        </p:txBody>
      </p:sp>
      <p:sp>
        <p:nvSpPr>
          <p:cNvPr id="164" name="Body Level One…"/>
          <p:cNvSpPr txBox="1">
            <a:spLocks noGrp="1"/>
          </p:cNvSpPr>
          <p:nvPr>
            <p:ph type="body" idx="1"/>
          </p:nvPr>
        </p:nvSpPr>
        <p:spPr>
          <a:xfrm>
            <a:off x="4273551" y="842965"/>
            <a:ext cx="7529515" cy="5546726"/>
          </a:xfrm>
          <a:prstGeom prst="rect">
            <a:avLst/>
          </a:prstGeom>
        </p:spPr>
        <p:txBody>
          <a:bodyPr rtlCol="1" anchor="ctr"/>
          <a:lstStyle/>
          <a:p>
            <a:pPr rtl="1"/>
            <a:r>
              <a:t>Body Level One</a:t>
            </a:r>
          </a:p>
          <a:p>
            <a:pPr lvl="1" rtl="1"/>
            <a:r>
              <a:t>Body Level Two</a:t>
            </a:r>
          </a:p>
          <a:p>
            <a:pPr lvl="2" rtl="1"/>
            <a:r>
              <a:t>Body Level Three</a:t>
            </a:r>
          </a:p>
          <a:p>
            <a:pPr lvl="3" rtl="1"/>
            <a:r>
              <a:t>Body Level Four</a:t>
            </a:r>
          </a:p>
          <a:p>
            <a:pPr lvl="4" rtl="1"/>
            <a:r>
              <a:t>Body Level Five</a:t>
            </a:r>
          </a:p>
        </p:txBody>
      </p:sp>
      <p:sp>
        <p:nvSpPr>
          <p:cNvPr id="167"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2" name="TextBox 7">
            <a:extLst>
              <a:ext uri="{FF2B5EF4-FFF2-40B4-BE49-F238E27FC236}">
                <a16:creationId xmlns:a16="http://schemas.microsoft.com/office/drawing/2014/main" id="{6930CE5A-559F-7FD3-3ACF-9A3EA4A3E6C1}"/>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5444F996-A98C-6762-BD29-D4617A8B69F7}"/>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4" name="Slide Number">
            <a:extLst>
              <a:ext uri="{FF2B5EF4-FFF2-40B4-BE49-F238E27FC236}">
                <a16:creationId xmlns:a16="http://schemas.microsoft.com/office/drawing/2014/main" id="{39C2E505-CEE1-7049-411B-1E95A682F968}"/>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174"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17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178" name="Google Shape;308;p8"/>
          <p:cNvSpPr/>
          <p:nvPr/>
        </p:nvSpPr>
        <p:spPr>
          <a:xfrm>
            <a:off x="6" y="2"/>
            <a:ext cx="4088617" cy="6189785"/>
          </a:xfrm>
          <a:prstGeom prst="roundRect">
            <a:avLst>
              <a:gd name="adj" fmla="val 0"/>
            </a:avLst>
          </a:prstGeom>
          <a:solidFill>
            <a:srgbClr val="EDF3F8"/>
          </a:solidFill>
          <a:ln w="12700">
            <a:miter lim="400000"/>
          </a:ln>
        </p:spPr>
        <p:txBody>
          <a:bodyPr lIns="45719" rIns="45719" rtlCol="1"/>
          <a:lstStyle/>
          <a:p>
            <a:pPr algn="just" rtl="1">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79" name="Picture 8" descr="Picture 8"/>
          <p:cNvPicPr>
            <a:picLocks noChangeAspect="1"/>
          </p:cNvPicPr>
          <p:nvPr/>
        </p:nvPicPr>
        <p:blipFill>
          <a:blip r:embed="rId3"/>
          <a:stretch>
            <a:fillRect/>
          </a:stretch>
        </p:blipFill>
        <p:spPr>
          <a:xfrm>
            <a:off x="-3991" y="0"/>
            <a:ext cx="4088616" cy="3276600"/>
          </a:xfrm>
          <a:prstGeom prst="rect">
            <a:avLst/>
          </a:prstGeom>
          <a:ln w="12700">
            <a:miter lim="400000"/>
          </a:ln>
        </p:spPr>
      </p:pic>
      <p:sp>
        <p:nvSpPr>
          <p:cNvPr id="180" name="Rounded Rectangle 4"/>
          <p:cNvSpPr/>
          <p:nvPr/>
        </p:nvSpPr>
        <p:spPr>
          <a:xfrm flipV="1">
            <a:off x="388996" y="1332433"/>
            <a:ext cx="2079884" cy="10013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Source Sans Pro Regular"/>
                <a:ea typeface="Source Sans Pro Regular"/>
                <a:cs typeface="Source Sans Pro Regular"/>
                <a:sym typeface="Source Sans Pro Regular"/>
              </a:defRPr>
            </a:pPr>
            <a:endParaRPr/>
          </a:p>
        </p:txBody>
      </p:sp>
      <p:sp>
        <p:nvSpPr>
          <p:cNvPr id="181" name="Title Text"/>
          <p:cNvSpPr txBox="1">
            <a:spLocks noGrp="1"/>
          </p:cNvSpPr>
          <p:nvPr>
            <p:ph type="title"/>
          </p:nvPr>
        </p:nvSpPr>
        <p:spPr>
          <a:xfrm>
            <a:off x="318329" y="4440623"/>
            <a:ext cx="3572955" cy="645665"/>
          </a:xfrm>
          <a:prstGeom prst="rect">
            <a:avLst/>
          </a:prstGeom>
        </p:spPr>
        <p:txBody>
          <a:bodyPr rtlCol="1"/>
          <a:lstStyle>
            <a:lvl1pPr algn="r" rtl="1">
              <a:defRPr sz="1100">
                <a:solidFill>
                  <a:srgbClr val="A2010C"/>
                </a:solidFill>
                <a:latin typeface="Source Sans Pro Regular"/>
                <a:ea typeface="Source Sans Pro Regular"/>
                <a:cs typeface="Source Sans Pro Regular"/>
                <a:sym typeface="Source Sans Pro Regular"/>
              </a:defRPr>
            </a:lvl1pPr>
          </a:lstStyle>
          <a:p>
            <a:pPr rtl="1"/>
            <a:r>
              <a:t>Title Text</a:t>
            </a:r>
          </a:p>
        </p:txBody>
      </p:sp>
      <p:sp>
        <p:nvSpPr>
          <p:cNvPr id="182" name="TextBox 6"/>
          <p:cNvSpPr txBox="1"/>
          <p:nvPr/>
        </p:nvSpPr>
        <p:spPr>
          <a:xfrm>
            <a:off x="403462" y="668217"/>
            <a:ext cx="2294023" cy="599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t>Questions?</a:t>
            </a:r>
          </a:p>
        </p:txBody>
      </p:sp>
      <p:sp>
        <p:nvSpPr>
          <p:cNvPr id="183"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Source Sans Pro Regular"/>
                <a:ea typeface="Source Sans Pro Regular"/>
                <a:cs typeface="Source Sans Pro Regular"/>
                <a:sym typeface="Source Sans Pro Regular"/>
              </a:defRPr>
            </a:pPr>
            <a:endParaRPr/>
          </a:p>
        </p:txBody>
      </p:sp>
      <p:sp>
        <p:nvSpPr>
          <p:cNvPr id="184" name="Body Level One…"/>
          <p:cNvSpPr txBox="1">
            <a:spLocks noGrp="1"/>
          </p:cNvSpPr>
          <p:nvPr>
            <p:ph type="body" idx="1"/>
          </p:nvPr>
        </p:nvSpPr>
        <p:spPr>
          <a:xfrm>
            <a:off x="4273551" y="842965"/>
            <a:ext cx="7529515" cy="5546726"/>
          </a:xfrm>
          <a:prstGeom prst="rect">
            <a:avLst/>
          </a:prstGeom>
        </p:spPr>
        <p:txBody>
          <a:bodyPr rtlCol="1" anchor="ctr"/>
          <a:lstStyle/>
          <a:p>
            <a:pPr rtl="1"/>
            <a:r>
              <a:t>Body Level One</a:t>
            </a:r>
          </a:p>
          <a:p>
            <a:pPr lvl="1" rtl="1"/>
            <a:r>
              <a:t>Body Level Two</a:t>
            </a:r>
          </a:p>
          <a:p>
            <a:pPr lvl="2" rtl="1"/>
            <a:r>
              <a:t>Body Level Three</a:t>
            </a:r>
          </a:p>
          <a:p>
            <a:pPr lvl="3" rtl="1"/>
            <a:r>
              <a:t>Body Level Four</a:t>
            </a:r>
          </a:p>
          <a:p>
            <a:pPr lvl="4" rtl="1"/>
            <a:r>
              <a:t>Body Level Five</a:t>
            </a:r>
          </a:p>
        </p:txBody>
      </p:sp>
      <p:sp>
        <p:nvSpPr>
          <p:cNvPr id="187"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2" name="TextBox 7">
            <a:extLst>
              <a:ext uri="{FF2B5EF4-FFF2-40B4-BE49-F238E27FC236}">
                <a16:creationId xmlns:a16="http://schemas.microsoft.com/office/drawing/2014/main" id="{41181185-B9A4-4A3A-728D-39FEF27B86C4}"/>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9FD5A555-C230-FAC8-64CE-6C9867DD1E8C}"/>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4" name="Slide Number">
            <a:extLst>
              <a:ext uri="{FF2B5EF4-FFF2-40B4-BE49-F238E27FC236}">
                <a16:creationId xmlns:a16="http://schemas.microsoft.com/office/drawing/2014/main" id="{A05294D4-1104-5C4F-5965-5675DE4EF84A}"/>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5" name="Picture 4" descr="Blue writing on a white background&#10;&#10;Description automatically generated">
            <a:extLst>
              <a:ext uri="{FF2B5EF4-FFF2-40B4-BE49-F238E27FC236}">
                <a16:creationId xmlns:a16="http://schemas.microsoft.com/office/drawing/2014/main" id="{C1BB2446-C718-425C-44C9-348839381C2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38260" y="6298041"/>
            <a:ext cx="1600307" cy="468000"/>
          </a:xfrm>
          <a:prstGeom prst="rect">
            <a:avLst/>
          </a:prstGeom>
        </p:spPr>
      </p:pic>
    </p:spTree>
  </p:cSld>
  <p:clrMapOvr>
    <a:masterClrMapping/>
  </p:clrMapOvr>
  <p:transition spd="med"/>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4.jpg"/><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2" descr="Picture 2"/>
          <p:cNvPicPr>
            <a:picLocks noChangeAspect="1"/>
          </p:cNvPicPr>
          <p:nvPr/>
        </p:nvPicPr>
        <p:blipFill>
          <a:blip r:embed="rId36"/>
          <a:stretch>
            <a:fillRect/>
          </a:stretch>
        </p:blipFill>
        <p:spPr>
          <a:xfrm>
            <a:off x="11189974" y="118168"/>
            <a:ext cx="866715" cy="895041"/>
          </a:xfrm>
          <a:prstGeom prst="rect">
            <a:avLst/>
          </a:prstGeom>
          <a:ln w="12700">
            <a:miter lim="400000"/>
          </a:ln>
        </p:spPr>
      </p:pic>
      <p:pic>
        <p:nvPicPr>
          <p:cNvPr id="4" name="Picture 4" descr="Picture 4"/>
          <p:cNvPicPr>
            <a:picLocks noChangeAspect="1"/>
          </p:cNvPicPr>
          <p:nvPr/>
        </p:nvPicPr>
        <p:blipFill>
          <a:blip r:embed="rId36"/>
          <a:stretch>
            <a:fillRect/>
          </a:stretch>
        </p:blipFill>
        <p:spPr>
          <a:xfrm>
            <a:off x="11189971" y="118168"/>
            <a:ext cx="866715" cy="895041"/>
          </a:xfrm>
          <a:prstGeom prst="rect">
            <a:avLst/>
          </a:prstGeom>
          <a:ln w="12700">
            <a:miter lim="400000"/>
          </a:ln>
        </p:spPr>
      </p:pic>
      <p:sp>
        <p:nvSpPr>
          <p:cNvPr id="6" name="Google Shape;308;p8"/>
          <p:cNvSpPr/>
          <p:nvPr/>
        </p:nvSpPr>
        <p:spPr>
          <a:xfrm>
            <a:off x="0" y="2"/>
            <a:ext cx="12192000" cy="6189785"/>
          </a:xfrm>
          <a:prstGeom prst="roundRect">
            <a:avLst>
              <a:gd name="adj" fmla="val 0"/>
            </a:avLst>
          </a:prstGeom>
          <a:solidFill>
            <a:srgbClr val="EDF3F8"/>
          </a:solidFill>
          <a:ln w="12700">
            <a:miter lim="400000"/>
          </a:ln>
        </p:spPr>
        <p:txBody>
          <a:bodyPr lIns="45719" rIns="45719" rtlCol="1"/>
          <a:lstStyle/>
          <a:p>
            <a:pPr algn="just" rtl="1">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7" name="Picture 9" descr="Picture 9"/>
          <p:cNvPicPr>
            <a:picLocks noChangeAspect="1"/>
          </p:cNvPicPr>
          <p:nvPr/>
        </p:nvPicPr>
        <p:blipFill>
          <a:blip r:embed="rId37"/>
          <a:stretch>
            <a:fillRect/>
          </a:stretch>
        </p:blipFill>
        <p:spPr>
          <a:xfrm>
            <a:off x="-9625" y="-76485"/>
            <a:ext cx="12223381" cy="5582136"/>
          </a:xfrm>
          <a:prstGeom prst="rect">
            <a:avLst/>
          </a:prstGeom>
          <a:ln w="12700">
            <a:miter lim="400000"/>
          </a:ln>
        </p:spPr>
      </p:pic>
      <p:sp>
        <p:nvSpPr>
          <p:cNvPr id="8" name="Rounded Rectangle 4"/>
          <p:cNvSpPr/>
          <p:nvPr/>
        </p:nvSpPr>
        <p:spPr>
          <a:xfrm flipV="1">
            <a:off x="5003344" y="3246971"/>
            <a:ext cx="2515176" cy="11182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Source Sans Pro Regular"/>
                <a:ea typeface="Source Sans Pro Regular"/>
                <a:cs typeface="Source Sans Pro Regular"/>
                <a:sym typeface="Source Sans Pro Regular"/>
              </a:defRPr>
            </a:pPr>
            <a:endParaRPr/>
          </a:p>
        </p:txBody>
      </p:sp>
      <p:sp>
        <p:nvSpPr>
          <p:cNvPr id="9" name="TextBox 5"/>
          <p:cNvSpPr txBox="1"/>
          <p:nvPr/>
        </p:nvSpPr>
        <p:spPr>
          <a:xfrm>
            <a:off x="4400182" y="2325453"/>
            <a:ext cx="3721503" cy="7899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ctr" rtl="1">
              <a:defRPr sz="4400">
                <a:solidFill>
                  <a:srgbClr val="FFFFFF"/>
                </a:solidFill>
                <a:latin typeface="Source Sans Pro Bold"/>
                <a:ea typeface="Source Sans Pro Bold"/>
                <a:cs typeface="Source Sans Pro Bold"/>
                <a:sym typeface="Source Sans Pro Bold"/>
              </a:defRPr>
            </a:lvl1pPr>
          </a:lstStyle>
          <a:p>
            <a:pPr rtl="1"/>
            <a:r>
              <a:t>Thank you</a:t>
            </a:r>
          </a:p>
        </p:txBody>
      </p:sp>
      <p:pic>
        <p:nvPicPr>
          <p:cNvPr id="10" name="Picture 6" descr="Picture 6"/>
          <p:cNvPicPr>
            <a:picLocks noChangeAspect="1"/>
          </p:cNvPicPr>
          <p:nvPr/>
        </p:nvPicPr>
        <p:blipFill>
          <a:blip r:embed="rId38"/>
          <a:stretch>
            <a:fillRect/>
          </a:stretch>
        </p:blipFill>
        <p:spPr>
          <a:xfrm>
            <a:off x="11358371" y="138176"/>
            <a:ext cx="685801" cy="711201"/>
          </a:xfrm>
          <a:prstGeom prst="rect">
            <a:avLst/>
          </a:prstGeom>
          <a:ln w="12700">
            <a:miter lim="400000"/>
          </a:ln>
        </p:spPr>
      </p:pic>
      <p:sp>
        <p:nvSpPr>
          <p:cNvPr id="13" name="Title Tex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p>
            <a:pPr rtl="1"/>
            <a:r>
              <a:t>Title Text</a:t>
            </a:r>
          </a:p>
        </p:txBody>
      </p:sp>
      <p:sp>
        <p:nvSpPr>
          <p:cNvPr id="14" name="Body Level One…"/>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ormAutofit/>
          </a:bodyPr>
          <a:lstStyle/>
          <a:p>
            <a:pPr rtl="1"/>
            <a:r>
              <a:t>Body Level One</a:t>
            </a:r>
          </a:p>
          <a:p>
            <a:pPr lvl="1" rtl="1"/>
            <a:r>
              <a:t>Body Level Two</a:t>
            </a:r>
          </a:p>
          <a:p>
            <a:pPr lvl="2" rtl="1"/>
            <a:r>
              <a:t>Body Level Three</a:t>
            </a:r>
          </a:p>
          <a:p>
            <a:pPr lvl="3" rtl="1"/>
            <a:r>
              <a:t>Body Level Four</a:t>
            </a:r>
          </a:p>
          <a:p>
            <a:pPr lvl="4" rtl="1"/>
            <a:r>
              <a:t>Body Level Five</a:t>
            </a:r>
          </a:p>
        </p:txBody>
      </p:sp>
      <p:sp>
        <p:nvSpPr>
          <p:cNvPr id="15" name="Slide Number"/>
          <p:cNvSpPr txBox="1">
            <a:spLocks noGrp="1"/>
          </p:cNvSpPr>
          <p:nvPr>
            <p:ph type="sldNum" sz="quarter" idx="2"/>
          </p:nvPr>
        </p:nvSpPr>
        <p:spPr>
          <a:xfrm>
            <a:off x="11480800" y="6330332"/>
            <a:ext cx="280874" cy="320041"/>
          </a:xfrm>
          <a:prstGeom prst="rect">
            <a:avLst/>
          </a:prstGeom>
          <a:ln w="12700">
            <a:miter lim="400000"/>
          </a:ln>
        </p:spPr>
        <p:txBody>
          <a:bodyPr wrap="none" lIns="45719" rIns="45719" rtlCol="1">
            <a:spAutoFit/>
          </a:bodyPr>
          <a:lstStyle>
            <a:lvl1pPr algn="r" rtl="1">
              <a:defRPr sz="1400">
                <a:solidFill>
                  <a:srgbClr val="FFFFFF"/>
                </a:solidFill>
                <a:latin typeface="Source Sans Pro Regular"/>
                <a:ea typeface="Source Sans Pro Regular"/>
                <a:cs typeface="Source Sans Pro Regular"/>
                <a:sym typeface="Source Sans Pro Regular"/>
              </a:defRPr>
            </a:lvl1pPr>
          </a:lstStyle>
          <a:p>
            <a:pPr rtl="1"/>
            <a:fld id="{86CB4B4D-7CA3-9044-876B-883B54F8677D}" type="slidenum">
              <a:t>‹N°›</a:t>
            </a:fld>
            <a:endParaRPr/>
          </a:p>
        </p:txBody>
      </p:sp>
      <p:sp>
        <p:nvSpPr>
          <p:cNvPr id="16" name="TextBox 7">
            <a:extLst>
              <a:ext uri="{FF2B5EF4-FFF2-40B4-BE49-F238E27FC236}">
                <a16:creationId xmlns:a16="http://schemas.microsoft.com/office/drawing/2014/main" id="{824FEE96-6E9D-7344-C091-B505DB176E91}"/>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17" name="Text Placeholder 6">
            <a:extLst>
              <a:ext uri="{FF2B5EF4-FFF2-40B4-BE49-F238E27FC236}">
                <a16:creationId xmlns:a16="http://schemas.microsoft.com/office/drawing/2014/main" id="{E30ABCF1-FD6F-8654-AEF3-A2F4DC14D1AF}"/>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11" name="Slide Number">
            <a:extLst>
              <a:ext uri="{FF2B5EF4-FFF2-40B4-BE49-F238E27FC236}">
                <a16:creationId xmlns:a16="http://schemas.microsoft.com/office/drawing/2014/main" id="{E947CCBB-7707-7A23-1771-34B896D7E346}"/>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18" name="Picture 17" descr="Blue writing on a white background&#10;&#10;Description automatically generated">
            <a:extLst>
              <a:ext uri="{FF2B5EF4-FFF2-40B4-BE49-F238E27FC236}">
                <a16:creationId xmlns:a16="http://schemas.microsoft.com/office/drawing/2014/main" id="{5F24F74E-721B-49E2-2F96-6A870AE430A4}"/>
              </a:ext>
            </a:extLst>
          </p:cNvPr>
          <p:cNvPicPr>
            <a:picLocks noChangeAspect="1"/>
          </p:cNvPicPr>
          <p:nvPr userDrawn="1"/>
        </p:nvPicPr>
        <p:blipFill>
          <a:blip r:embed="rId39">
            <a:extLst>
              <a:ext uri="{28A0092B-C50C-407E-A947-70E740481C1C}">
                <a14:useLocalDpi xmlns:a14="http://schemas.microsoft.com/office/drawing/2010/main" val="0"/>
              </a:ext>
            </a:extLst>
          </a:blip>
          <a:stretch>
            <a:fillRect/>
          </a:stretch>
        </p:blipFill>
        <p:spPr>
          <a:xfrm>
            <a:off x="138260" y="6298041"/>
            <a:ext cx="1600307" cy="46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5" r:id="rId26"/>
    <p:sldLayoutId id="2147483676" r:id="rId27"/>
    <p:sldLayoutId id="2147483677" r:id="rId28"/>
    <p:sldLayoutId id="2147483679" r:id="rId29"/>
    <p:sldLayoutId id="2147483680" r:id="rId30"/>
    <p:sldLayoutId id="2147483681" r:id="rId31"/>
    <p:sldLayoutId id="2147483682" r:id="rId32"/>
    <p:sldLayoutId id="2147483683" r:id="rId33"/>
    <p:sldLayoutId id="2147483684" r:id="rId34"/>
  </p:sldLayoutIdLst>
  <p:transition spd="med"/>
  <p:txStyles>
    <p:title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0" marR="0" indent="0" algn="r" defTabSz="289320" rtl="1" latinLnBrk="0">
        <a:lnSpc>
          <a:spcPct val="90000"/>
        </a:lnSpc>
        <a:spcBef>
          <a:spcPts val="300"/>
        </a:spcBef>
        <a:spcAft>
          <a:spcPts val="0"/>
        </a:spcAft>
        <a:buClrTx/>
        <a:buSzTx/>
        <a:buFontTx/>
        <a:buNone/>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1pPr>
      <a:lvl2pPr marL="216990" marR="0" indent="-72330"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2pPr>
      <a:lvl3pPr marL="361649" marR="0" indent="-72330"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3pPr>
      <a:lvl4pPr marL="506309" marR="0" indent="-72329"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4pPr>
      <a:lvl5pPr marL="650968" marR="0" indent="-72329"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5pPr>
      <a:lvl6pPr marL="1070480"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6pPr>
      <a:lvl7pPr marL="1215141"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7pPr>
      <a:lvl8pPr marL="1359801"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8pPr>
      <a:lvl9pPr marL="1504459"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9pPr>
    </p:bodyStyle>
    <p:otherStyle>
      <a:lvl1pPr marL="0" marR="0" indent="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1pPr>
      <a:lvl2pPr marL="0" marR="0" indent="45720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2pPr>
      <a:lvl3pPr marL="0" marR="0" indent="91440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3pPr>
      <a:lvl4pPr marL="0" marR="0" indent="137160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4pPr>
      <a:lvl5pPr marL="0" marR="0" indent="182880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5pPr>
      <a:lvl6pPr marL="0" marR="0" indent="228600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6pPr>
      <a:lvl7pPr marL="0" marR="0" indent="274320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7pPr>
      <a:lvl8pPr marL="0" marR="0" indent="320040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8pPr>
      <a:lvl9pPr marL="0" marR="0" indent="365760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hyperlink" Target="https://www.youtube.com/watch?v=ZnSjFr6J9HI" TargetMode="External"/><Relationship Id="rId2" Type="http://schemas.openxmlformats.org/officeDocument/2006/relationships/hyperlink" Target="https://www.youtube.com/watch?v=y7e8nM0JAz0" TargetMode="External"/><Relationship Id="rId1" Type="http://schemas.openxmlformats.org/officeDocument/2006/relationships/slideLayout" Target="../slideLayouts/slideLayout16.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hyperlink" Target="https://www.cdc.gov/vhf/ebola/pdf/cleaning-hand-washing-with-chlorine-powder.pdf" TargetMode="External"/><Relationship Id="rId2" Type="http://schemas.openxmlformats.org/officeDocument/2006/relationships/notesSlide" Target="../notesSlides/notesSlide10.xml"/><Relationship Id="rId1" Type="http://schemas.openxmlformats.org/officeDocument/2006/relationships/slideLayout" Target="../slideLayouts/slideLayout16.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hyperlink" Target="https://www.youtube.com/watch?v=uFvmx_QWVbs" TargetMode="External"/><Relationship Id="rId2" Type="http://schemas.openxmlformats.org/officeDocument/2006/relationships/hyperlink" Target="https://www.youtube.com/watch?v=AzTvbiu1Alk&amp;list=PLYIGB9NQ1r45raQ1H770EhWIZGqbeovhAv" TargetMode="Externa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7.xml"/><Relationship Id="rId1" Type="http://schemas.openxmlformats.org/officeDocument/2006/relationships/themeOverride" Target="../theme/themeOverride1.xml"/><Relationship Id="rId4" Type="http://schemas.openxmlformats.org/officeDocument/2006/relationships/image" Target="../media/image31.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emf"/><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q=content/terms-use" TargetMode="External"/><Relationship Id="rId1" Type="http://schemas.openxmlformats.org/officeDocument/2006/relationships/slideLayout" Target="../slideLayouts/slideLayout13.xml"/><Relationship Id="rId5" Type="http://schemas.openxmlformats.org/officeDocument/2006/relationships/hyperlink" Target="mailto:ihrhrt@who.int" TargetMode="External"/><Relationship Id="rId4" Type="http://schemas.openxmlformats.org/officeDocument/2006/relationships/hyperlink" Target="https://extranet.who.int/hslp/"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extranet.who.int/hslp/package/rapid-response-teams-training-programme" TargetMode="External"/><Relationship Id="rId1" Type="http://schemas.openxmlformats.org/officeDocument/2006/relationships/slideLayout" Target="../slideLayouts/slideLayout18.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0" name="Slide Number Placeholder 5"/>
          <p:cNvSpPr txBox="1">
            <a:spLocks noGrp="1"/>
          </p:cNvSpPr>
          <p:nvPr>
            <p:ph type="sldNum" sz="quarter" idx="2"/>
          </p:nvPr>
        </p:nvSpPr>
        <p:spPr>
          <a:xfrm>
            <a:off x="11508841" y="6330332"/>
            <a:ext cx="164467" cy="307777"/>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lstStyle/>
          <a:p>
            <a:pPr rtl="1"/>
            <a:fld id="{86CB4B4D-7CA3-9044-876B-883B54F8677D}" type="slidenum">
              <a:rPr>
                <a:latin typeface="Sakkal Majalla" panose="02000000000000000000" pitchFamily="2" charset="-78"/>
                <a:cs typeface="Sakkal Majalla" panose="02000000000000000000" pitchFamily="2" charset="-78"/>
              </a:rPr>
              <a:t>1</a:t>
            </a:fld>
            <a:endParaRPr>
              <a:latin typeface="Sakkal Majalla" panose="02000000000000000000" pitchFamily="2" charset="-78"/>
              <a:cs typeface="Sakkal Majalla" panose="02000000000000000000" pitchFamily="2" charset="-78"/>
            </a:endParaRPr>
          </a:p>
        </p:txBody>
      </p:sp>
      <p:sp>
        <p:nvSpPr>
          <p:cNvPr id="561" name="Title 2"/>
          <p:cNvSpPr txBox="1">
            <a:spLocks noGrp="1"/>
          </p:cNvSpPr>
          <p:nvPr>
            <p:ph type="title"/>
          </p:nvPr>
        </p:nvSpPr>
        <p:spPr>
          <a:xfrm>
            <a:off x="412603" y="1587568"/>
            <a:ext cx="4928649" cy="2410276"/>
          </a:xfrm>
          <a:prstGeom prst="rect">
            <a:avLst/>
          </a:prstGeom>
        </p:spPr>
        <p:txBody>
          <a:bodyPr lIns="45719" tIns="45720" rIns="45719" bIns="45720" rtlCol="1" anchor="ctr">
            <a:normAutofit/>
          </a:bodyPr>
          <a:lstStyle/>
          <a:p>
            <a:pPr rtl="1"/>
            <a:r>
              <a:rPr lang="ar" b="1" dirty="0">
                <a:latin typeface="Sakkal Majalla" panose="02000000000000000000" pitchFamily="2" charset="-78"/>
                <a:cs typeface="Sakkal Majalla" panose="02000000000000000000" pitchFamily="2" charset="-78"/>
              </a:rPr>
              <a:t>تدريب المُدربين </a:t>
            </a:r>
            <a:br>
              <a:rPr b="1" dirty="0">
                <a:latin typeface="Sakkal Majalla" panose="02000000000000000000" pitchFamily="2" charset="-78"/>
                <a:cs typeface="Sakkal Majalla" panose="02000000000000000000" pitchFamily="2" charset="-78"/>
              </a:rPr>
            </a:br>
            <a:r>
              <a:rPr lang="ar" b="1" dirty="0">
                <a:latin typeface="Sakkal Majalla" panose="02000000000000000000" pitchFamily="2" charset="-78"/>
                <a:cs typeface="Sakkal Majalla" panose="02000000000000000000" pitchFamily="2" charset="-78"/>
              </a:rPr>
              <a:t>لفِرَق الاستجابة السريعة</a:t>
            </a:r>
            <a:endParaRPr lang="en-US" b="1" dirty="0">
              <a:latin typeface="Sakkal Majalla" panose="02000000000000000000" pitchFamily="2" charset="-78"/>
              <a:cs typeface="Sakkal Majalla" panose="02000000000000000000" pitchFamily="2" charset="-78"/>
            </a:endParaRPr>
          </a:p>
        </p:txBody>
      </p:sp>
      <p:sp>
        <p:nvSpPr>
          <p:cNvPr id="562" name="Subtitle 2"/>
          <p:cNvSpPr txBox="1"/>
          <p:nvPr/>
        </p:nvSpPr>
        <p:spPr>
          <a:xfrm>
            <a:off x="3404458" y="3335164"/>
            <a:ext cx="8900160" cy="221342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spAutoFit/>
          </a:bodyPr>
          <a:lstStyle>
            <a:lvl1pPr algn="ctr" rtl="1">
              <a:spcBef>
                <a:spcPts val="700"/>
              </a:spcBef>
              <a:defRPr sz="3200">
                <a:solidFill>
                  <a:srgbClr val="002060"/>
                </a:solidFill>
                <a:latin typeface="Source Sans Pro Bold"/>
                <a:ea typeface="Source Sans Pro Bold"/>
                <a:cs typeface="Source Sans Pro Bold"/>
                <a:sym typeface="Source Sans Pro Bold"/>
              </a:defRPr>
            </a:lvl1pPr>
          </a:lstStyle>
          <a:p>
            <a:pPr rtl="1"/>
            <a:r>
              <a:rPr lang="ar" sz="4400" b="1">
                <a:latin typeface="Sakkal Majalla" panose="02000000000000000000" pitchFamily="2" charset="-78"/>
                <a:cs typeface="Sakkal Majalla" panose="02000000000000000000" pitchFamily="2" charset="-78"/>
              </a:rPr>
              <a:t>الوحدة التدريبية 2</a:t>
            </a:r>
          </a:p>
          <a:p>
            <a:pPr rtl="1"/>
            <a:r>
              <a:rPr lang="ar" sz="4400" b="1">
                <a:latin typeface="Sakkal Majalla" panose="02000000000000000000" pitchFamily="2" charset="-78"/>
                <a:cs typeface="Sakkal Majalla" panose="02000000000000000000" pitchFamily="2" charset="-78"/>
              </a:rPr>
              <a:t>مقدمة عن حزمة التدريب المتقدم لفِرَق الاستجابة السريعة</a:t>
            </a:r>
          </a:p>
        </p:txBody>
      </p:sp>
      <p:sp>
        <p:nvSpPr>
          <p:cNvPr id="564" name="TextBox 3"/>
          <p:cNvSpPr txBox="1"/>
          <p:nvPr/>
        </p:nvSpPr>
        <p:spPr>
          <a:xfrm>
            <a:off x="431254" y="656240"/>
            <a:ext cx="1514476" cy="369332"/>
          </a:xfrm>
          <a:prstGeom prst="rect">
            <a:avLst/>
          </a:prstGeom>
          <a:solidFill>
            <a:srgbClr val="FFFF00"/>
          </a:solidFill>
          <a:ln>
            <a:solidFill>
              <a:srgbClr val="FFFFFF"/>
            </a:solidFill>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spAutoFit/>
          </a:bodyPr>
          <a:lstStyle>
            <a:lvl1pPr algn="r" rtl="1">
              <a:defRPr>
                <a:latin typeface="Source Sans Pro Regular"/>
                <a:ea typeface="Source Sans Pro Regular"/>
                <a:cs typeface="Source Sans Pro Regular"/>
                <a:sym typeface="Source Sans Pro Regular"/>
              </a:defRPr>
            </a:lvl1pPr>
          </a:lstStyle>
          <a:p>
            <a:pPr rtl="1"/>
            <a:r>
              <a:rPr>
                <a:latin typeface="Sakkal Majalla" panose="02000000000000000000" pitchFamily="2" charset="-78"/>
                <a:cs typeface="Sakkal Majalla" panose="02000000000000000000" pitchFamily="2" charset="-78"/>
              </a:rPr>
              <a:t>شعار/ علم البلد</a:t>
            </a:r>
            <a:endParaRPr lang="en-US">
              <a:highlight>
                <a:srgbClr val="FFFF00"/>
              </a:highlight>
              <a:latin typeface="Sakkal Majalla" panose="02000000000000000000" pitchFamily="2" charset="-78"/>
              <a:cs typeface="Sakkal Majalla" panose="02000000000000000000" pitchFamily="2" charset="-78"/>
            </a:endParaRPr>
          </a:p>
        </p:txBody>
      </p:sp>
      <p:sp>
        <p:nvSpPr>
          <p:cNvPr id="565" name="TextBox 7"/>
          <p:cNvSpPr txBox="1"/>
          <p:nvPr/>
        </p:nvSpPr>
        <p:spPr>
          <a:xfrm>
            <a:off x="514350" y="4160585"/>
            <a:ext cx="2333564" cy="30777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1400">
                <a:solidFill>
                  <a:srgbClr val="FFFFFF"/>
                </a:solidFill>
                <a:latin typeface="Source Sans Pro Regular"/>
                <a:ea typeface="Source Sans Pro Regular"/>
                <a:cs typeface="Source Sans Pro Regular"/>
                <a:sym typeface="Source Sans Pro Regular"/>
              </a:defRPr>
            </a:lvl1pPr>
          </a:lstStyle>
          <a:p>
            <a:pPr rtl="1"/>
            <a:r>
              <a:rPr>
                <a:latin typeface="Sakkal Majalla" panose="02000000000000000000" pitchFamily="2" charset="-78"/>
                <a:cs typeface="Sakkal Majalla" panose="02000000000000000000" pitchFamily="2" charset="-78"/>
              </a:rPr>
              <a:t>اسم المتحدث</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 name="Content Placeholder 1"/>
          <p:cNvSpPr txBox="1">
            <a:spLocks noGrp="1"/>
          </p:cNvSpPr>
          <p:nvPr>
            <p:ph type="body" idx="1"/>
          </p:nvPr>
        </p:nvSpPr>
        <p:spPr>
          <a:xfrm>
            <a:off x="1606862" y="2284853"/>
            <a:ext cx="8971800" cy="1868875"/>
          </a:xfrm>
          <a:prstGeom prst="rect">
            <a:avLst/>
          </a:prstGeom>
        </p:spPr>
        <p:txBody>
          <a:bodyPr lIns="45719" tIns="45720" rIns="45719" bIns="45720" rtlCol="1" anchor="t">
            <a:normAutofit/>
          </a:bodyPr>
          <a:lstStyle/>
          <a:p>
            <a:pPr algn="just" rtl="1">
              <a:lnSpc>
                <a:spcPct val="100000"/>
              </a:lnSpc>
              <a:spcBef>
                <a:spcPts val="600"/>
              </a:spcBef>
              <a:defRPr>
                <a:latin typeface="Arial"/>
                <a:ea typeface="Arial"/>
                <a:cs typeface="Arial"/>
                <a:sym typeface="Arial"/>
              </a:defRPr>
            </a:pPr>
            <a:r>
              <a:rPr dirty="0">
                <a:latin typeface="Sakkal Majalla" panose="02000000000000000000" pitchFamily="2" charset="-78"/>
                <a:cs typeface="Sakkal Majalla" panose="02000000000000000000" pitchFamily="2" charset="-78"/>
              </a:rPr>
              <a:t>يتمثل </a:t>
            </a:r>
            <a:r>
              <a:rPr dirty="0" err="1">
                <a:latin typeface="Sakkal Majalla" panose="02000000000000000000" pitchFamily="2" charset="-78"/>
                <a:cs typeface="Sakkal Majalla" panose="02000000000000000000" pitchFamily="2" charset="-78"/>
              </a:rPr>
              <a:t>الهدف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lang="ar" dirty="0">
                <a:latin typeface="Sakkal Majalla" panose="02000000000000000000" pitchFamily="2" charset="-78"/>
                <a:cs typeface="Sakkal Majalla" panose="02000000000000000000" pitchFamily="2" charset="-78"/>
              </a:rPr>
              <a:t> حزمة </a:t>
            </a:r>
            <a:r>
              <a:rPr dirty="0" err="1">
                <a:latin typeface="Sakkal Majalla" panose="02000000000000000000" pitchFamily="2" charset="-78"/>
                <a:cs typeface="Sakkal Majalla" panose="02000000000000000000" pitchFamily="2" charset="-78"/>
              </a:rPr>
              <a:t>التدريب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المتقدم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تعزيز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قدرات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ومهارات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المتعددة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التخصصات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وفرادى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أعضائها</a:t>
            </a:r>
            <a:r>
              <a:rPr dirty="0">
                <a:latin typeface="Sakkal Majalla" panose="02000000000000000000" pitchFamily="2" charset="-78"/>
                <a:cs typeface="Sakkal Majalla" panose="02000000000000000000" pitchFamily="2" charset="-78"/>
              </a:rPr>
              <a:t> </a:t>
            </a:r>
            <a:r>
              <a:rPr dirty="0" err="1">
                <a:solidFill>
                  <a:srgbClr val="5A8A39"/>
                </a:solidFill>
                <a:latin typeface="Sakkal Majalla" panose="02000000000000000000" pitchFamily="2" charset="-78"/>
                <a:ea typeface="Arial"/>
                <a:cs typeface="Sakkal Majalla" panose="02000000000000000000" pitchFamily="2" charset="-78"/>
              </a:rPr>
              <a:t>للكشف</a:t>
            </a:r>
            <a:r>
              <a:rPr dirty="0">
                <a:solidFill>
                  <a:srgbClr val="5A8A39"/>
                </a:solidFill>
                <a:latin typeface="Sakkal Majalla" panose="02000000000000000000" pitchFamily="2" charset="-78"/>
                <a:ea typeface="Arial"/>
                <a:cs typeface="Sakkal Majalla" panose="02000000000000000000" pitchFamily="2" charset="-78"/>
              </a:rPr>
              <a:t> </a:t>
            </a:r>
            <a:r>
              <a:rPr dirty="0" err="1">
                <a:solidFill>
                  <a:srgbClr val="5A8A39"/>
                </a:solidFill>
                <a:latin typeface="Sakkal Majalla" panose="02000000000000000000" pitchFamily="2" charset="-78"/>
                <a:ea typeface="Arial"/>
                <a:cs typeface="Sakkal Majalla" panose="02000000000000000000" pitchFamily="2" charset="-78"/>
              </a:rPr>
              <a:t>المبكر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أحداث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العامة</a:t>
            </a:r>
            <a:r>
              <a:rPr dirty="0">
                <a:latin typeface="Sakkal Majalla" panose="02000000000000000000" pitchFamily="2" charset="-78"/>
                <a:cs typeface="Sakkal Majalla" panose="02000000000000000000" pitchFamily="2" charset="-78"/>
              </a:rPr>
              <a:t> </a:t>
            </a:r>
            <a:r>
              <a:rPr dirty="0" err="1">
                <a:solidFill>
                  <a:srgbClr val="5A8A39"/>
                </a:solidFill>
                <a:latin typeface="Sakkal Majalla" panose="02000000000000000000" pitchFamily="2" charset="-78"/>
                <a:ea typeface="Arial"/>
                <a:cs typeface="Sakkal Majalla" panose="02000000000000000000" pitchFamily="2" charset="-78"/>
              </a:rPr>
              <a:t>والاستجابة</a:t>
            </a:r>
            <a:r>
              <a:rPr dirty="0">
                <a:solidFill>
                  <a:srgbClr val="5A8A39"/>
                </a:solidFill>
                <a:latin typeface="Sakkal Majalla" panose="02000000000000000000" pitchFamily="2" charset="-78"/>
                <a:ea typeface="Arial"/>
                <a:cs typeface="Sakkal Majalla" panose="02000000000000000000" pitchFamily="2" charset="-78"/>
              </a:rPr>
              <a:t> </a:t>
            </a:r>
            <a:r>
              <a:rPr dirty="0" err="1">
                <a:solidFill>
                  <a:srgbClr val="5A8A39"/>
                </a:solidFill>
                <a:latin typeface="Sakkal Majalla" panose="02000000000000000000" pitchFamily="2" charset="-78"/>
                <a:ea typeface="Arial"/>
                <a:cs typeface="Sakkal Majalla" panose="02000000000000000000" pitchFamily="2" charset="-78"/>
              </a:rPr>
              <a:t>لها</a:t>
            </a:r>
            <a:r>
              <a:rPr dirty="0">
                <a:solidFill>
                  <a:srgbClr val="5A8A39"/>
                </a:solidFill>
                <a:latin typeface="Sakkal Majalla" panose="02000000000000000000" pitchFamily="2" charset="-78"/>
                <a:ea typeface="Arial"/>
                <a:cs typeface="Sakkal Majalla" panose="02000000000000000000" pitchFamily="2" charset="-78"/>
              </a:rPr>
              <a:t> </a:t>
            </a:r>
            <a:r>
              <a:rPr dirty="0" err="1">
                <a:solidFill>
                  <a:srgbClr val="5A8A39"/>
                </a:solidFill>
                <a:latin typeface="Sakkal Majalla" panose="02000000000000000000" pitchFamily="2" charset="-78"/>
                <a:ea typeface="Arial"/>
                <a:cs typeface="Sakkal Majalla" panose="02000000000000000000" pitchFamily="2" charset="-78"/>
              </a:rPr>
              <a:t>بفعالية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بغض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النظر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منش</a:t>
            </a:r>
            <a:r>
              <a:rPr lang="ar-EG" dirty="0">
                <a:latin typeface="Sakkal Majalla" panose="02000000000000000000" pitchFamily="2" charset="-78"/>
                <a:cs typeface="Sakkal Majalla" panose="02000000000000000000" pitchFamily="2" charset="-78"/>
              </a:rPr>
              <a:t>ئ</a:t>
            </a:r>
            <a:r>
              <a:rPr dirty="0" err="1">
                <a:latin typeface="Sakkal Majalla" panose="02000000000000000000" pitchFamily="2" charset="-78"/>
                <a:cs typeface="Sakkal Majalla" panose="02000000000000000000" pitchFamily="2" charset="-78"/>
              </a:rPr>
              <a:t>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مصدرها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تُشكل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تُشكل</a:t>
            </a:r>
            <a:r>
              <a:rPr dirty="0">
                <a:latin typeface="Sakkal Majalla" panose="02000000000000000000" pitchFamily="2" charset="-78"/>
                <a:cs typeface="Sakkal Majalla" panose="02000000000000000000" pitchFamily="2" charset="-78"/>
              </a:rPr>
              <a:t> </a:t>
            </a:r>
            <a:r>
              <a:rPr dirty="0" err="1">
                <a:solidFill>
                  <a:srgbClr val="5A8A39"/>
                </a:solidFill>
                <a:latin typeface="Sakkal Majalla" panose="02000000000000000000" pitchFamily="2" charset="-78"/>
                <a:ea typeface="Arial"/>
                <a:cs typeface="Sakkal Majalla" panose="02000000000000000000" pitchFamily="2" charset="-78"/>
              </a:rPr>
              <a:t>ضررًا</a:t>
            </a:r>
            <a:r>
              <a:rPr dirty="0">
                <a:solidFill>
                  <a:srgbClr val="5A8A39"/>
                </a:solidFill>
                <a:latin typeface="Sakkal Majalla" panose="02000000000000000000" pitchFamily="2" charset="-78"/>
                <a:ea typeface="Arial"/>
                <a:cs typeface="Sakkal Majalla" panose="02000000000000000000" pitchFamily="2" charset="-78"/>
              </a:rPr>
              <a:t> </a:t>
            </a:r>
            <a:r>
              <a:rPr dirty="0" err="1">
                <a:solidFill>
                  <a:srgbClr val="5A8A39"/>
                </a:solidFill>
                <a:latin typeface="Sakkal Majalla" panose="02000000000000000000" pitchFamily="2" charset="-78"/>
                <a:ea typeface="Arial"/>
                <a:cs typeface="Sakkal Majalla" panose="02000000000000000000" pitchFamily="2" charset="-78"/>
              </a:rPr>
              <a:t>جسيمًا</a:t>
            </a:r>
            <a:r>
              <a:rPr dirty="0">
                <a:solidFill>
                  <a:srgbClr val="5A8A39"/>
                </a:solidFill>
                <a:latin typeface="Sakkal Majalla" panose="02000000000000000000" pitchFamily="2" charset="-78"/>
                <a:ea typeface="Arial"/>
                <a:cs typeface="Sakkal Majalla" panose="02000000000000000000" pitchFamily="2" charset="-78"/>
              </a:rPr>
              <a:t> </a:t>
            </a:r>
            <a:r>
              <a:rPr dirty="0" err="1">
                <a:solidFill>
                  <a:srgbClr val="5A8A39"/>
                </a:solidFill>
                <a:latin typeface="Sakkal Majalla" panose="02000000000000000000" pitchFamily="2" charset="-78"/>
                <a:ea typeface="Arial"/>
                <a:cs typeface="Sakkal Majalla" panose="02000000000000000000" pitchFamily="2" charset="-78"/>
              </a:rPr>
              <a:t>على</a:t>
            </a:r>
            <a:r>
              <a:rPr dirty="0">
                <a:solidFill>
                  <a:srgbClr val="5A8A39"/>
                </a:solidFill>
                <a:latin typeface="Sakkal Majalla" panose="02000000000000000000" pitchFamily="2" charset="-78"/>
                <a:ea typeface="Arial"/>
                <a:cs typeface="Sakkal Majalla" panose="02000000000000000000" pitchFamily="2" charset="-78"/>
              </a:rPr>
              <a:t> </a:t>
            </a:r>
            <a:r>
              <a:rPr dirty="0" err="1">
                <a:solidFill>
                  <a:srgbClr val="5A8A39"/>
                </a:solidFill>
                <a:latin typeface="Sakkal Majalla" panose="02000000000000000000" pitchFamily="2" charset="-78"/>
                <a:ea typeface="Arial"/>
                <a:cs typeface="Sakkal Majalla" panose="02000000000000000000" pitchFamily="2" charset="-78"/>
              </a:rPr>
              <a:t>البشر</a:t>
            </a:r>
            <a:r>
              <a:rPr dirty="0">
                <a:latin typeface="Sakkal Majalla" panose="02000000000000000000" pitchFamily="2" charset="-78"/>
                <a:cs typeface="Sakkal Majalla" panose="02000000000000000000" pitchFamily="2" charset="-78"/>
              </a:rPr>
              <a:t>.</a:t>
            </a:r>
          </a:p>
        </p:txBody>
      </p:sp>
      <p:sp>
        <p:nvSpPr>
          <p:cNvPr id="1190" name="TextBox 1"/>
          <p:cNvSpPr txBox="1"/>
          <p:nvPr/>
        </p:nvSpPr>
        <p:spPr>
          <a:xfrm>
            <a:off x="4546430" y="1309116"/>
            <a:ext cx="5569792"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tIns="45720" rIns="45719" bIns="45720" rtlCol="1" anchor="t">
            <a:spAutoFit/>
          </a:bodyPr>
          <a:lstStyle>
            <a:lvl1pPr algn="r" rtl="1">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هدف حزمة التدريب المتقدم لفِرَق الاستجابة السريعة</a:t>
            </a:r>
            <a:endParaRPr lang="en-US" b="1" dirty="0">
              <a:latin typeface="Sakkal Majalla" panose="02000000000000000000" pitchFamily="2" charset="-78"/>
              <a:cs typeface="Sakkal Majalla" panose="02000000000000000000" pitchFamily="2" charset="-78"/>
            </a:endParaRPr>
          </a:p>
        </p:txBody>
      </p:sp>
      <p:sp>
        <p:nvSpPr>
          <p:cNvPr id="2" name="Title 1">
            <a:extLst>
              <a:ext uri="{FF2B5EF4-FFF2-40B4-BE49-F238E27FC236}">
                <a16:creationId xmlns:a16="http://schemas.microsoft.com/office/drawing/2014/main" id="{B8F2812B-1672-2B55-D239-04D7128BDF5F}"/>
              </a:ext>
            </a:extLst>
          </p:cNvPr>
          <p:cNvSpPr txBox="1">
            <a:spLocks/>
          </p:cNvSpPr>
          <p:nvPr/>
        </p:nvSpPr>
        <p:spPr>
          <a:xfrm>
            <a:off x="199748" y="97138"/>
            <a:ext cx="8229601" cy="52297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5. حزمة التدريب المتقدم لفِرَق الاستجابة السريعة</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3" name="Content Placeholder 1"/>
          <p:cNvSpPr txBox="1">
            <a:spLocks noGrp="1"/>
          </p:cNvSpPr>
          <p:nvPr>
            <p:ph type="body" idx="1"/>
          </p:nvPr>
        </p:nvSpPr>
        <p:spPr>
          <a:xfrm>
            <a:off x="1620000" y="1656000"/>
            <a:ext cx="9010188" cy="4654072"/>
          </a:xfrm>
          <a:prstGeom prst="rect">
            <a:avLst/>
          </a:prstGeom>
        </p:spPr>
        <p:txBody>
          <a:bodyPr rtlCol="1"/>
          <a:lstStyle/>
          <a:p>
            <a:pPr rtl="1">
              <a:lnSpc>
                <a:spcPct val="100000"/>
              </a:lnSpc>
              <a:spcBef>
                <a:spcPts val="600"/>
              </a:spcBef>
            </a:pPr>
            <a:r>
              <a:rPr dirty="0" err="1">
                <a:latin typeface="Sakkal Majalla" panose="02000000000000000000" pitchFamily="2" charset="-78"/>
                <a:cs typeface="Sakkal Majalla" panose="02000000000000000000" pitchFamily="2" charset="-78"/>
              </a:rPr>
              <a:t>ملاحظة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مهمة</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يهدف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برنامج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المتقدم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تزويد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المشاركين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بمعرفة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متعمقة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بشأن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المجالات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ولكنه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بالأحرى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يهدف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endParaRPr lang="en-US" dirty="0">
              <a:latin typeface="Sakkal Majalla" panose="02000000000000000000" pitchFamily="2" charset="-78"/>
              <a:cs typeface="Sakkal Majalla" panose="02000000000000000000" pitchFamily="2" charset="-78"/>
            </a:endParaRPr>
          </a:p>
          <a:p>
            <a:pPr algn="ctr" rtl="1">
              <a:lnSpc>
                <a:spcPct val="100000"/>
              </a:lnSpc>
              <a:spcBef>
                <a:spcPts val="600"/>
              </a:spcBef>
              <a:defRPr>
                <a:solidFill>
                  <a:srgbClr val="002060"/>
                </a:solidFill>
              </a:defRPr>
            </a:pPr>
            <a:endParaRPr lang="hu-HU" dirty="0">
              <a:latin typeface="Sakkal Majalla" panose="02000000000000000000" pitchFamily="2" charset="-78"/>
              <a:cs typeface="Sakkal Majalla" panose="02000000000000000000" pitchFamily="2" charset="-78"/>
            </a:endParaRPr>
          </a:p>
          <a:p>
            <a:pPr rtl="1">
              <a:lnSpc>
                <a:spcPct val="100000"/>
              </a:lnSpc>
              <a:spcBef>
                <a:spcPts val="600"/>
              </a:spcBef>
              <a:defRPr>
                <a:solidFill>
                  <a:srgbClr val="548235"/>
                </a:solidFill>
                <a:latin typeface="Source Sans Pro Bold"/>
                <a:ea typeface="Source Sans Pro Bold"/>
                <a:cs typeface="Source Sans Pro Bold"/>
                <a:sym typeface="Source Sans Pro Bold"/>
              </a:defRPr>
            </a:pPr>
            <a:r>
              <a:rPr lang="ar" dirty="0">
                <a:latin typeface="Sakkal Majalla" panose="02000000000000000000" pitchFamily="2" charset="-78"/>
                <a:cs typeface="Sakkal Majalla" panose="02000000000000000000" pitchFamily="2" charset="-78"/>
              </a:rPr>
              <a:t>تزويد أعضاء فريق الاستجابة السريعة بقاعدة مشتركة من المعارف بشأن مجالات خبراتهم، حتى يستطيعوا العمل بفعالية، معًا كفريق، عند نشرهم في الميدان. </a:t>
            </a:r>
          </a:p>
        </p:txBody>
      </p:sp>
      <p:sp>
        <p:nvSpPr>
          <p:cNvPr id="2" name="Title 1">
            <a:extLst>
              <a:ext uri="{FF2B5EF4-FFF2-40B4-BE49-F238E27FC236}">
                <a16:creationId xmlns:a16="http://schemas.microsoft.com/office/drawing/2014/main" id="{A969A32D-2D2B-1DB7-92C5-01AFE54810F6}"/>
              </a:ext>
            </a:extLst>
          </p:cNvPr>
          <p:cNvSpPr txBox="1">
            <a:spLocks/>
          </p:cNvSpPr>
          <p:nvPr/>
        </p:nvSpPr>
        <p:spPr>
          <a:xfrm>
            <a:off x="199748" y="97138"/>
            <a:ext cx="8229601" cy="52297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5. برنامج التدريب المتقدم لفِرَق الاستجابة السريعة</a:t>
            </a:r>
          </a:p>
        </p:txBody>
      </p:sp>
      <p:sp>
        <p:nvSpPr>
          <p:cNvPr id="5" name="TextBox 1">
            <a:extLst>
              <a:ext uri="{FF2B5EF4-FFF2-40B4-BE49-F238E27FC236}">
                <a16:creationId xmlns:a16="http://schemas.microsoft.com/office/drawing/2014/main" id="{0A60789E-43A5-4D3F-5C3A-68F03E703D0B}"/>
              </a:ext>
            </a:extLst>
          </p:cNvPr>
          <p:cNvSpPr txBox="1"/>
          <p:nvPr/>
        </p:nvSpPr>
        <p:spPr>
          <a:xfrm>
            <a:off x="4529834" y="875564"/>
            <a:ext cx="5654752"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tIns="45720" rIns="45719" bIns="45720" rtlCol="1" anchor="t">
            <a:spAutoFit/>
          </a:bodyPr>
          <a:lstStyle>
            <a:lvl1pPr algn="r" rtl="1">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هدف برنامج التدريب المتقدم لفِرَق الاستجابة السريعة</a:t>
            </a:r>
            <a:endParaRPr lang="en-US"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9" name="TextBox 15"/>
          <p:cNvSpPr txBox="1"/>
          <p:nvPr/>
        </p:nvSpPr>
        <p:spPr>
          <a:xfrm>
            <a:off x="1619999" y="1656000"/>
            <a:ext cx="9445397" cy="34163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p>
            <a:pPr marL="285750" indent="-285750" rtl="1">
              <a:buClr>
                <a:schemeClr val="accent6"/>
              </a:buClr>
              <a:buSzPct val="100000"/>
              <a:buFont typeface="Arial"/>
              <a:buChar char="•"/>
              <a:defRPr sz="2400">
                <a:latin typeface="Source Sans Pro Regular"/>
                <a:ea typeface="Source Sans Pro Regular"/>
                <a:cs typeface="Source Sans Pro Regular"/>
                <a:sym typeface="Source Sans Pro Regular"/>
              </a:defRPr>
            </a:pPr>
            <a:r>
              <a:rPr lang="ar" sz="2400" dirty="0">
                <a:latin typeface="Sakkal Majalla" panose="02000000000000000000" pitchFamily="2" charset="-78"/>
                <a:cs typeface="Sakkal Majalla" panose="02000000000000000000" pitchFamily="2" charset="-78"/>
              </a:rPr>
              <a:t>تدريب لمدة 5 أيام</a:t>
            </a:r>
            <a:r>
              <a:rPr lang="ar-EG" sz="2400" dirty="0">
                <a:latin typeface="Sakkal Majalla" panose="02000000000000000000" pitchFamily="2" charset="-78"/>
                <a:cs typeface="Sakkal Majalla" panose="02000000000000000000" pitchFamily="2" charset="-78"/>
              </a:rPr>
              <a:t>.</a:t>
            </a:r>
            <a:endParaRPr lang="en-US" sz="2400" dirty="0">
              <a:solidFill>
                <a:srgbClr val="10253F"/>
              </a:solidFill>
              <a:latin typeface="Sakkal Majalla" panose="02000000000000000000" pitchFamily="2" charset="-78"/>
              <a:ea typeface="Arial"/>
              <a:cs typeface="Sakkal Majalla" panose="02000000000000000000" pitchFamily="2" charset="-78"/>
              <a:sym typeface="Arial"/>
            </a:endParaRPr>
          </a:p>
          <a:p>
            <a:pPr marL="285750" indent="-285750" rtl="1">
              <a:buClr>
                <a:schemeClr val="accent6"/>
              </a:buClr>
              <a:buSzPct val="100000"/>
              <a:buFont typeface="Arial"/>
              <a:buChar char="•"/>
              <a:defRPr sz="2400">
                <a:latin typeface="Source Sans Pro Regular"/>
                <a:ea typeface="Source Sans Pro Regular"/>
                <a:cs typeface="Source Sans Pro Regular"/>
                <a:sym typeface="Source Sans Pro Regular"/>
              </a:defRPr>
            </a:pPr>
            <a:r>
              <a:rPr lang="ar" sz="2400" dirty="0">
                <a:latin typeface="Sakkal Majalla" panose="02000000000000000000" pitchFamily="2" charset="-78"/>
                <a:cs typeface="Sakkal Majalla" panose="02000000000000000000" pitchFamily="2" charset="-78"/>
              </a:rPr>
              <a:t>35 ساعة تعلُّم</a:t>
            </a:r>
            <a:r>
              <a:rPr lang="ar-EG" sz="2400" dirty="0">
                <a:latin typeface="Sakkal Majalla" panose="02000000000000000000" pitchFamily="2" charset="-78"/>
                <a:cs typeface="Sakkal Majalla" panose="02000000000000000000" pitchFamily="2" charset="-78"/>
              </a:rPr>
              <a:t>.</a:t>
            </a:r>
            <a:endParaRPr lang="en-US" sz="2400" dirty="0">
              <a:solidFill>
                <a:srgbClr val="10253F"/>
              </a:solidFill>
              <a:latin typeface="Sakkal Majalla" panose="02000000000000000000" pitchFamily="2" charset="-78"/>
              <a:ea typeface="Arial"/>
              <a:cs typeface="Sakkal Majalla" panose="02000000000000000000" pitchFamily="2" charset="-78"/>
              <a:sym typeface="Arial"/>
            </a:endParaRPr>
          </a:p>
          <a:p>
            <a:pPr marL="285750" indent="-285750" rtl="1">
              <a:buClr>
                <a:schemeClr val="accent6"/>
              </a:buClr>
              <a:buSzPct val="100000"/>
              <a:buFont typeface="Arial"/>
              <a:buChar char="•"/>
              <a:defRPr sz="2400">
                <a:latin typeface="Source Sans Pro Regular"/>
                <a:ea typeface="Source Sans Pro Regular"/>
                <a:cs typeface="Source Sans Pro Regular"/>
                <a:sym typeface="Source Sans Pro Regular"/>
              </a:defRPr>
            </a:pPr>
            <a:r>
              <a:rPr lang="ar" sz="2400" dirty="0">
                <a:latin typeface="Sakkal Majalla" panose="02000000000000000000" pitchFamily="2" charset="-78"/>
                <a:cs typeface="Sakkal Majalla" panose="02000000000000000000" pitchFamily="2" charset="-78"/>
              </a:rPr>
              <a:t>تتألف من 4 أجزاء تدريبية، وتشمل:</a:t>
            </a:r>
            <a:endParaRPr lang="en-US" sz="2400" dirty="0">
              <a:solidFill>
                <a:srgbClr val="10253F"/>
              </a:solidFill>
              <a:latin typeface="Sakkal Majalla" panose="02000000000000000000" pitchFamily="2" charset="-78"/>
              <a:ea typeface="Arial"/>
              <a:cs typeface="Sakkal Majalla" panose="02000000000000000000" pitchFamily="2" charset="-78"/>
              <a:sym typeface="Arial"/>
            </a:endParaRPr>
          </a:p>
          <a:p>
            <a:pPr marL="800100" lvl="1" indent="-342900" rtl="1">
              <a:buClr>
                <a:schemeClr val="accent6"/>
              </a:buClr>
              <a:buSzPct val="80000"/>
              <a:buFont typeface="Courier New" panose="02070309020205020404" pitchFamily="49" charset="0"/>
              <a:buChar char="o"/>
              <a:defRPr sz="2400">
                <a:latin typeface="Source Sans Pro Regular"/>
                <a:ea typeface="Source Sans Pro Regular"/>
                <a:cs typeface="Source Sans Pro Regular"/>
                <a:sym typeface="Source Sans Pro Regular"/>
              </a:defRPr>
            </a:pPr>
            <a:r>
              <a:rPr lang="ar" sz="2400" dirty="0">
                <a:latin typeface="Sakkal Majalla" panose="02000000000000000000" pitchFamily="2" charset="-78"/>
                <a:cs typeface="Sakkal Majalla" panose="02000000000000000000" pitchFamily="2" charset="-78"/>
              </a:rPr>
              <a:t>الوحدة أ: فريق الاستجابة السريعة في سياق مُحدد</a:t>
            </a:r>
            <a:r>
              <a:rPr lang="ar-EG" sz="2400" dirty="0">
                <a:latin typeface="Sakkal Majalla" panose="02000000000000000000" pitchFamily="2" charset="-78"/>
                <a:cs typeface="Sakkal Majalla" panose="02000000000000000000" pitchFamily="2" charset="-78"/>
              </a:rPr>
              <a:t>.</a:t>
            </a:r>
            <a:endParaRPr lang="en-US" sz="2400" dirty="0">
              <a:solidFill>
                <a:srgbClr val="10253F"/>
              </a:solidFill>
              <a:latin typeface="Sakkal Majalla" panose="02000000000000000000" pitchFamily="2" charset="-78"/>
              <a:ea typeface="Arial"/>
              <a:cs typeface="Sakkal Majalla" panose="02000000000000000000" pitchFamily="2" charset="-78"/>
              <a:sym typeface="Arial"/>
            </a:endParaRPr>
          </a:p>
          <a:p>
            <a:pPr marL="800100" lvl="1" indent="-342900" rtl="1">
              <a:buClr>
                <a:schemeClr val="accent6"/>
              </a:buClr>
              <a:buSzPct val="80000"/>
              <a:buFont typeface="Courier New" panose="02070309020205020404" pitchFamily="49" charset="0"/>
              <a:buChar char="o"/>
              <a:defRPr sz="2400">
                <a:latin typeface="Source Sans Pro Regular"/>
                <a:ea typeface="Source Sans Pro Regular"/>
                <a:cs typeface="Source Sans Pro Regular"/>
                <a:sym typeface="Source Sans Pro Regular"/>
              </a:defRPr>
            </a:pPr>
            <a:r>
              <a:rPr lang="ar" sz="2400" dirty="0">
                <a:latin typeface="Sakkal Majalla" panose="02000000000000000000" pitchFamily="2" charset="-78"/>
                <a:cs typeface="Sakkal Majalla" panose="02000000000000000000" pitchFamily="2" charset="-78"/>
              </a:rPr>
              <a:t>الوحدة ب: الوحدات التدريبية التقنية</a:t>
            </a:r>
            <a:r>
              <a:rPr lang="ar-EG" sz="2400" dirty="0">
                <a:latin typeface="Sakkal Majalla" panose="02000000000000000000" pitchFamily="2" charset="-78"/>
                <a:cs typeface="Sakkal Majalla" panose="02000000000000000000" pitchFamily="2" charset="-78"/>
              </a:rPr>
              <a:t>.</a:t>
            </a:r>
            <a:endParaRPr lang="en-US" sz="2400" dirty="0">
              <a:solidFill>
                <a:srgbClr val="10253F"/>
              </a:solidFill>
              <a:latin typeface="Sakkal Majalla" panose="02000000000000000000" pitchFamily="2" charset="-78"/>
              <a:ea typeface="Arial"/>
              <a:cs typeface="Sakkal Majalla" panose="02000000000000000000" pitchFamily="2" charset="-78"/>
              <a:sym typeface="Arial"/>
            </a:endParaRPr>
          </a:p>
          <a:p>
            <a:pPr marL="800100" lvl="1" indent="-342900" rtl="1">
              <a:buClr>
                <a:schemeClr val="accent6"/>
              </a:buClr>
              <a:buSzPct val="80000"/>
              <a:buFont typeface="Courier New" panose="02070309020205020404" pitchFamily="49" charset="0"/>
              <a:buChar char="o"/>
              <a:defRPr sz="2400">
                <a:latin typeface="Source Sans Pro Regular"/>
                <a:ea typeface="Source Sans Pro Regular"/>
                <a:cs typeface="Source Sans Pro Regular"/>
                <a:sym typeface="Source Sans Pro Regular"/>
              </a:defRPr>
            </a:pPr>
            <a:r>
              <a:rPr lang="ar" sz="2400" dirty="0">
                <a:latin typeface="Sakkal Majalla" panose="02000000000000000000" pitchFamily="2" charset="-78"/>
                <a:cs typeface="Sakkal Majalla" panose="02000000000000000000" pitchFamily="2" charset="-78"/>
              </a:rPr>
              <a:t>الوحدة ج: تمرين المهارات القائم على سيناريو</a:t>
            </a:r>
            <a:r>
              <a:rPr lang="ar-EG" sz="2400" dirty="0">
                <a:latin typeface="Sakkal Majalla" panose="02000000000000000000" pitchFamily="2" charset="-78"/>
                <a:cs typeface="Sakkal Majalla" panose="02000000000000000000" pitchFamily="2" charset="-78"/>
              </a:rPr>
              <a:t>.</a:t>
            </a:r>
            <a:endParaRPr lang="en-US" sz="2400" dirty="0">
              <a:solidFill>
                <a:srgbClr val="10253F"/>
              </a:solidFill>
              <a:latin typeface="Sakkal Majalla" panose="02000000000000000000" pitchFamily="2" charset="-78"/>
              <a:ea typeface="Arial"/>
              <a:cs typeface="Sakkal Majalla" panose="02000000000000000000" pitchFamily="2" charset="-78"/>
              <a:sym typeface="Arial"/>
            </a:endParaRPr>
          </a:p>
          <a:p>
            <a:pPr marL="800100" lvl="1" indent="-342900" rtl="1">
              <a:buClr>
                <a:schemeClr val="accent6"/>
              </a:buClr>
              <a:buSzPct val="80000"/>
              <a:buFont typeface="Courier New" panose="02070309020205020404" pitchFamily="49" charset="0"/>
              <a:buChar char="o"/>
              <a:defRPr sz="2400">
                <a:latin typeface="Source Sans Pro Regular"/>
                <a:ea typeface="Source Sans Pro Regular"/>
                <a:cs typeface="Source Sans Pro Regular"/>
                <a:sym typeface="Source Sans Pro Regular"/>
              </a:defRPr>
            </a:pPr>
            <a:r>
              <a:rPr lang="ar" sz="2400" dirty="0">
                <a:latin typeface="Sakkal Majalla" panose="02000000000000000000" pitchFamily="2" charset="-78"/>
                <a:cs typeface="Sakkal Majalla" panose="02000000000000000000" pitchFamily="2" charset="-78"/>
              </a:rPr>
              <a:t>الوحدة د: التقييم وسُبُل الـمُضيّ</a:t>
            </a:r>
            <a:r>
              <a:rPr lang="ar-EG" sz="2400" dirty="0">
                <a:latin typeface="Sakkal Majalla" panose="02000000000000000000" pitchFamily="2" charset="-78"/>
                <a:cs typeface="Sakkal Majalla" panose="02000000000000000000" pitchFamily="2" charset="-78"/>
              </a:rPr>
              <a:t>ِ</a:t>
            </a:r>
            <a:r>
              <a:rPr lang="ar" sz="2400" dirty="0">
                <a:latin typeface="Sakkal Majalla" panose="02000000000000000000" pitchFamily="2" charset="-78"/>
                <a:cs typeface="Sakkal Majalla" panose="02000000000000000000" pitchFamily="2" charset="-78"/>
              </a:rPr>
              <a:t> قُدُمًا</a:t>
            </a:r>
            <a:r>
              <a:rPr lang="ar-EG" sz="2400" dirty="0">
                <a:latin typeface="Sakkal Majalla" panose="02000000000000000000" pitchFamily="2" charset="-78"/>
                <a:cs typeface="Sakkal Majalla" panose="02000000000000000000" pitchFamily="2" charset="-78"/>
              </a:rPr>
              <a:t>.</a:t>
            </a:r>
            <a:endParaRPr lang="en-US" sz="2400" dirty="0">
              <a:solidFill>
                <a:srgbClr val="10253F"/>
              </a:solidFill>
              <a:latin typeface="Sakkal Majalla" panose="02000000000000000000" pitchFamily="2" charset="-78"/>
              <a:ea typeface="Arial"/>
              <a:cs typeface="Sakkal Majalla" panose="02000000000000000000" pitchFamily="2" charset="-78"/>
              <a:sym typeface="Arial"/>
            </a:endParaRPr>
          </a:p>
          <a:p>
            <a:pPr marL="285750" indent="-285750" rtl="1">
              <a:buClr>
                <a:schemeClr val="accent6"/>
              </a:buClr>
              <a:buSzPct val="100000"/>
              <a:buFont typeface="Arial"/>
              <a:buChar char="•"/>
              <a:defRPr sz="2400">
                <a:latin typeface="Source Sans Pro Regular"/>
                <a:ea typeface="Source Sans Pro Regular"/>
                <a:cs typeface="Source Sans Pro Regular"/>
                <a:sym typeface="Source Sans Pro Regular"/>
              </a:defRPr>
            </a:pPr>
            <a:r>
              <a:rPr lang="ar" sz="2400" dirty="0">
                <a:latin typeface="Sakkal Majalla" panose="02000000000000000000" pitchFamily="2" charset="-78"/>
                <a:cs typeface="Sakkal Majalla" panose="02000000000000000000" pitchFamily="2" charset="-78"/>
              </a:rPr>
              <a:t>نُهج تشاركية تجمع بين عروض يقدمها الخبراء مع العمل الجماعي وتمرين المهارات القائم على سيناريو لتمكين المشاركين من تطبيق ما تعلموه واختباره.</a:t>
            </a:r>
          </a:p>
        </p:txBody>
      </p:sp>
      <p:sp>
        <p:nvSpPr>
          <p:cNvPr id="2" name="Title 1">
            <a:extLst>
              <a:ext uri="{FF2B5EF4-FFF2-40B4-BE49-F238E27FC236}">
                <a16:creationId xmlns:a16="http://schemas.microsoft.com/office/drawing/2014/main" id="{556EC0D3-9334-634D-A5B7-ABE071907AA9}"/>
              </a:ext>
            </a:extLst>
          </p:cNvPr>
          <p:cNvSpPr txBox="1">
            <a:spLocks/>
          </p:cNvSpPr>
          <p:nvPr/>
        </p:nvSpPr>
        <p:spPr>
          <a:xfrm>
            <a:off x="199748" y="97138"/>
            <a:ext cx="8229601" cy="52297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5. حزمة التدريب المتقدم لفِرَق الاستجابة السريعة</a:t>
            </a:r>
          </a:p>
        </p:txBody>
      </p:sp>
      <p:sp>
        <p:nvSpPr>
          <p:cNvPr id="4" name="TextBox 1">
            <a:extLst>
              <a:ext uri="{FF2B5EF4-FFF2-40B4-BE49-F238E27FC236}">
                <a16:creationId xmlns:a16="http://schemas.microsoft.com/office/drawing/2014/main" id="{8A6C4F44-29D2-D12B-6663-2CEA108A0E96}"/>
              </a:ext>
            </a:extLst>
          </p:cNvPr>
          <p:cNvSpPr txBox="1"/>
          <p:nvPr/>
        </p:nvSpPr>
        <p:spPr>
          <a:xfrm>
            <a:off x="3494373" y="875564"/>
            <a:ext cx="6529991"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tIns="45720" rIns="45719" bIns="45720" rtlCol="1" anchor="t">
            <a:spAutoFit/>
          </a:bodyPr>
          <a:lstStyle>
            <a:lvl1pPr algn="r" rtl="1">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نظرة عامة على حزمة التدريب المتقدم لفِرَق الاستجابة السريعة</a:t>
            </a:r>
            <a:endParaRPr lang="hu-HU"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D53D8-E28F-C93B-1E39-73DA4A3968A0}"/>
              </a:ext>
            </a:extLst>
          </p:cNvPr>
          <p:cNvSpPr txBox="1">
            <a:spLocks/>
          </p:cNvSpPr>
          <p:nvPr/>
        </p:nvSpPr>
        <p:spPr>
          <a:xfrm>
            <a:off x="-120" y="-2796"/>
            <a:ext cx="8429469" cy="66038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sz="2800" b="1" dirty="0">
                <a:latin typeface="Sakkal Majalla" panose="02000000000000000000" pitchFamily="2" charset="-78"/>
                <a:cs typeface="Sakkal Majalla" panose="02000000000000000000" pitchFamily="2" charset="-78"/>
              </a:rPr>
              <a:t>5. حزمة التدريب المتقدم لفِرَق الاستجابة السريعة: أجزاء التعلّ</a:t>
            </a:r>
            <a:r>
              <a:rPr lang="ar-EG" sz="2800" b="1" dirty="0">
                <a:latin typeface="Sakkal Majalla" panose="02000000000000000000" pitchFamily="2" charset="-78"/>
                <a:cs typeface="Sakkal Majalla" panose="02000000000000000000" pitchFamily="2" charset="-78"/>
              </a:rPr>
              <a:t>ُ</a:t>
            </a:r>
            <a:r>
              <a:rPr lang="ar" sz="2800" b="1" dirty="0">
                <a:latin typeface="Sakkal Majalla" panose="02000000000000000000" pitchFamily="2" charset="-78"/>
                <a:cs typeface="Sakkal Majalla" panose="02000000000000000000" pitchFamily="2" charset="-78"/>
              </a:rPr>
              <a:t>م والوحدات التدريبية</a:t>
            </a:r>
          </a:p>
        </p:txBody>
      </p:sp>
      <p:grpSp>
        <p:nvGrpSpPr>
          <p:cNvPr id="3" name="Rounded Rectangle 13">
            <a:extLst>
              <a:ext uri="{FF2B5EF4-FFF2-40B4-BE49-F238E27FC236}">
                <a16:creationId xmlns:a16="http://schemas.microsoft.com/office/drawing/2014/main" id="{69EA8109-C1D3-DA64-62EA-5D9AF070E2DF}"/>
              </a:ext>
            </a:extLst>
          </p:cNvPr>
          <p:cNvGrpSpPr/>
          <p:nvPr/>
        </p:nvGrpSpPr>
        <p:grpSpPr>
          <a:xfrm>
            <a:off x="1409177" y="845555"/>
            <a:ext cx="4479926" cy="3466269"/>
            <a:chOff x="1409177" y="845555"/>
            <a:chExt cx="4479925" cy="3290888"/>
          </a:xfrm>
        </p:grpSpPr>
        <p:sp>
          <p:nvSpPr>
            <p:cNvPr id="13" name="Rounded Rectangle">
              <a:extLst>
                <a:ext uri="{FF2B5EF4-FFF2-40B4-BE49-F238E27FC236}">
                  <a16:creationId xmlns:a16="http://schemas.microsoft.com/office/drawing/2014/main" id="{24CF6B43-2A52-DE26-8085-79B1E5AA1FE0}"/>
                </a:ext>
              </a:extLst>
            </p:cNvPr>
            <p:cNvSpPr/>
            <p:nvPr/>
          </p:nvSpPr>
          <p:spPr>
            <a:xfrm>
              <a:off x="1409177" y="845555"/>
              <a:ext cx="4479925" cy="3290888"/>
            </a:xfrm>
            <a:prstGeom prst="roundRect">
              <a:avLst>
                <a:gd name="adj" fmla="val 16667"/>
              </a:avLst>
            </a:prstGeom>
            <a:solidFill>
              <a:srgbClr val="5A8A39"/>
            </a:solidFill>
            <a:ln w="12700" cap="flat">
              <a:noFill/>
              <a:miter lim="400000"/>
            </a:ln>
            <a:effectLst/>
          </p:spPr>
          <p:txBody>
            <a:bodyPr wrap="square" lIns="45719" tIns="45719" rIns="45719" bIns="45719" numCol="1" rtlCol="1" anchor="ctr">
              <a:no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1pPr>
              <a:lvl2pPr marL="0" marR="0" indent="4572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2pPr>
              <a:lvl3pPr marL="0" marR="0" indent="9144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3pPr>
              <a:lvl4pPr marL="0" marR="0" indent="13716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4pPr>
              <a:lvl5pPr marL="0" marR="0" indent="18288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5pPr>
              <a:lvl6pPr marL="0" marR="0" indent="22860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6pPr>
              <a:lvl7pPr marL="0" marR="0" indent="27432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7pPr>
              <a:lvl8pPr marL="0" marR="0" indent="32004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8pPr>
              <a:lvl9pPr marL="0" marR="0" indent="36576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9pPr>
            </a:lstStyle>
            <a:p>
              <a:pPr rtl="1"/>
              <a:endParaRPr dirty="0">
                <a:latin typeface="Sakkal Majalla" panose="02000000000000000000" pitchFamily="2" charset="-78"/>
                <a:cs typeface="Sakkal Majalla" panose="02000000000000000000" pitchFamily="2" charset="-78"/>
              </a:endParaRPr>
            </a:p>
          </p:txBody>
        </p:sp>
        <p:sp>
          <p:nvSpPr>
            <p:cNvPr id="14" name="UNIT C: Scenario-based skills-drill…">
              <a:extLst>
                <a:ext uri="{FF2B5EF4-FFF2-40B4-BE49-F238E27FC236}">
                  <a16:creationId xmlns:a16="http://schemas.microsoft.com/office/drawing/2014/main" id="{D360E2FE-2574-E3C8-D13E-3D903E6C535D}"/>
                </a:ext>
              </a:extLst>
            </p:cNvPr>
            <p:cNvSpPr txBox="1"/>
            <p:nvPr/>
          </p:nvSpPr>
          <p:spPr>
            <a:xfrm>
              <a:off x="1635864" y="1512115"/>
              <a:ext cx="4067190" cy="1957766"/>
            </a:xfrm>
            <a:prstGeom prst="rect">
              <a:avLst/>
            </a:prstGeom>
            <a:solidFill>
              <a:srgbClr val="5A8A39"/>
            </a:solid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xmlns:lc="http://schemas.openxmlformats.org/drawingml/2006/lockedCanvas" val="1"/>
              </a:ext>
            </a:extLst>
          </p:spPr>
          <p:txBody>
            <a:bodyPr wrap="square" lIns="45719" tIns="45719" rIns="45719" bIns="45719" numCol="1" rtlCol="1" anchor="ctr">
              <a:sp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1pPr>
              <a:lvl2pPr marL="0" marR="0" indent="4572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2pPr>
              <a:lvl3pPr marL="0" marR="0" indent="9144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3pPr>
              <a:lvl4pPr marL="0" marR="0" indent="13716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4pPr>
              <a:lvl5pPr marL="0" marR="0" indent="18288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5pPr>
              <a:lvl6pPr marL="0" marR="0" indent="22860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6pPr>
              <a:lvl7pPr marL="0" marR="0" indent="27432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7pPr>
              <a:lvl8pPr marL="0" marR="0" indent="32004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8pPr>
              <a:lvl9pPr marL="0" marR="0" indent="36576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9pPr>
            </a:lstStyle>
            <a:p>
              <a:pPr algn="ctr">
                <a:defRPr sz="1600">
                  <a:latin typeface="Source Sans Pro Bold"/>
                  <a:ea typeface="Source Sans Pro Bold"/>
                  <a:cs typeface="Source Sans Pro Bold"/>
                  <a:sym typeface="Source Sans Pro Bold"/>
                </a:defRPr>
              </a:pPr>
              <a:r>
                <a:rPr dirty="0" err="1">
                  <a:latin typeface="Sakkal Majalla"/>
                  <a:cs typeface="Sakkal Majalla"/>
                </a:rPr>
                <a:t>الوحدة</a:t>
              </a:r>
              <a:r>
                <a:rPr dirty="0">
                  <a:latin typeface="Sakkal Majalla"/>
                  <a:cs typeface="Sakkal Majalla"/>
                </a:rPr>
                <a:t> </a:t>
              </a:r>
              <a:r>
                <a:rPr lang="fr-FR" dirty="0">
                  <a:latin typeface="Sakkal Majalla"/>
                  <a:cs typeface="Sakkal Majalla"/>
                </a:rPr>
                <a:t>C</a:t>
              </a:r>
              <a:r>
                <a:rPr lang="ar-EG" dirty="0">
                  <a:latin typeface="Sakkal Majalla"/>
                  <a:cs typeface="Sakkal Majalla"/>
                </a:rPr>
                <a:t>: </a:t>
              </a:r>
              <a:r>
                <a:rPr dirty="0">
                  <a:latin typeface="Sakkal Majalla"/>
                  <a:cs typeface="Sakkal Majalla"/>
                </a:rPr>
                <a:t> </a:t>
              </a:r>
              <a:r>
                <a:rPr dirty="0" err="1">
                  <a:latin typeface="Sakkal Majalla"/>
                  <a:cs typeface="Sakkal Majalla"/>
                </a:rPr>
                <a:t>تمرين</a:t>
              </a:r>
              <a:r>
                <a:rPr dirty="0">
                  <a:latin typeface="Sakkal Majalla"/>
                  <a:cs typeface="Sakkal Majalla"/>
                </a:rPr>
                <a:t> </a:t>
              </a:r>
              <a:r>
                <a:rPr dirty="0" err="1">
                  <a:latin typeface="Sakkal Majalla"/>
                  <a:cs typeface="Sakkal Majalla"/>
                </a:rPr>
                <a:t>المهارات</a:t>
              </a:r>
              <a:r>
                <a:rPr dirty="0">
                  <a:latin typeface="Sakkal Majalla"/>
                  <a:cs typeface="Sakkal Majalla"/>
                </a:rPr>
                <a:t> </a:t>
              </a:r>
              <a:r>
                <a:rPr dirty="0" err="1">
                  <a:latin typeface="Sakkal Majalla"/>
                  <a:cs typeface="Sakkal Majalla"/>
                </a:rPr>
                <a:t>القائم</a:t>
              </a:r>
              <a:r>
                <a:rPr dirty="0">
                  <a:latin typeface="Sakkal Majalla"/>
                  <a:cs typeface="Sakkal Majalla"/>
                </a:rPr>
                <a:t> </a:t>
              </a:r>
              <a:r>
                <a:rPr dirty="0" err="1">
                  <a:latin typeface="Sakkal Majalla"/>
                  <a:cs typeface="Sakkal Majalla"/>
                </a:rPr>
                <a:t>على</a:t>
              </a:r>
              <a:r>
                <a:rPr dirty="0">
                  <a:latin typeface="Sakkal Majalla"/>
                  <a:cs typeface="Sakkal Majalla"/>
                </a:rPr>
                <a:t> </a:t>
              </a:r>
              <a:r>
                <a:rPr dirty="0" err="1">
                  <a:latin typeface="Sakkal Majalla"/>
                  <a:cs typeface="Sakkal Majalla"/>
                </a:rPr>
                <a:t>سيناريو</a:t>
              </a:r>
              <a:endParaRPr dirty="0">
                <a:latin typeface="Sakkal Majalla"/>
                <a:cs typeface="Sakkal Majalla"/>
              </a:endParaRPr>
            </a:p>
            <a:p>
              <a:pPr algn="ctr" rtl="1">
                <a:defRPr sz="1600">
                  <a:latin typeface="Source Sans Pro Bold"/>
                  <a:ea typeface="Source Sans Pro Bold"/>
                  <a:cs typeface="Source Sans Pro Bold"/>
                  <a:sym typeface="Source Sans Pro Bold"/>
                </a:defRPr>
              </a:pPr>
              <a:endParaRPr dirty="0">
                <a:solidFill>
                  <a:schemeClr val="bg1"/>
                </a:solidFill>
                <a:latin typeface="Sakkal Majalla" panose="02000000000000000000" pitchFamily="2" charset="-78"/>
                <a:cs typeface="Sakkal Majalla" panose="02000000000000000000" pitchFamily="2" charset="-78"/>
              </a:endParaRPr>
            </a:p>
            <a:p>
              <a:pPr>
                <a:defRPr sz="1600">
                  <a:latin typeface="Source Sans Pro Regular"/>
                  <a:ea typeface="Source Sans Pro Regular"/>
                  <a:cs typeface="Source Sans Pro Regular"/>
                  <a:sym typeface="Source Sans Pro Regular"/>
                </a:defRPr>
              </a:pPr>
              <a:r>
                <a:rPr lang="fr-FR" dirty="0">
                  <a:latin typeface="Sakkal Majalla"/>
                  <a:cs typeface="Sakkal Majalla"/>
                </a:rPr>
                <a:t>C1</a:t>
              </a:r>
              <a:r>
                <a:rPr lang="ar-EG" dirty="0">
                  <a:latin typeface="Sakkal Majalla"/>
                  <a:cs typeface="Sakkal Majalla"/>
                </a:rPr>
                <a:t>  </a:t>
              </a:r>
              <a:r>
                <a:rPr dirty="0" err="1">
                  <a:latin typeface="Sakkal Majalla"/>
                  <a:cs typeface="Sakkal Majalla"/>
                </a:rPr>
                <a:t>تفعيل</a:t>
              </a:r>
              <a:r>
                <a:rPr dirty="0">
                  <a:latin typeface="Sakkal Majalla"/>
                  <a:cs typeface="Sakkal Majalla"/>
                </a:rPr>
                <a:t> </a:t>
              </a:r>
              <a:r>
                <a:rPr dirty="0" err="1">
                  <a:latin typeface="Sakkal Majalla"/>
                  <a:cs typeface="Sakkal Majalla"/>
                </a:rPr>
                <a:t>فريق</a:t>
              </a:r>
              <a:r>
                <a:rPr dirty="0">
                  <a:latin typeface="Sakkal Majalla"/>
                  <a:cs typeface="Sakkal Majalla"/>
                </a:rPr>
                <a:t> </a:t>
              </a:r>
              <a:r>
                <a:rPr dirty="0" err="1">
                  <a:latin typeface="Sakkal Majalla"/>
                  <a:cs typeface="Sakkal Majalla"/>
                </a:rPr>
                <a:t>الاستجابة</a:t>
              </a:r>
              <a:r>
                <a:rPr dirty="0">
                  <a:latin typeface="Sakkal Majalla"/>
                  <a:cs typeface="Sakkal Majalla"/>
                </a:rPr>
                <a:t> </a:t>
              </a:r>
              <a:r>
                <a:rPr dirty="0" err="1">
                  <a:latin typeface="Sakkal Majalla"/>
                  <a:cs typeface="Sakkal Majalla"/>
                </a:rPr>
                <a:t>السريعة</a:t>
              </a:r>
              <a:r>
                <a:rPr lang="ar-EG" dirty="0">
                  <a:latin typeface="Sakkal Majalla"/>
                  <a:cs typeface="Sakkal Majalla"/>
                </a:rPr>
                <a:t>.</a:t>
              </a:r>
              <a:endParaRPr dirty="0">
                <a:latin typeface="Sakkal Majalla"/>
                <a:cs typeface="Sakkal Majalla"/>
              </a:endParaRPr>
            </a:p>
            <a:p>
              <a:pPr>
                <a:defRPr sz="1600">
                  <a:latin typeface="Source Sans Pro Regular"/>
                  <a:ea typeface="Source Sans Pro Regular"/>
                  <a:cs typeface="Source Sans Pro Regular"/>
                  <a:sym typeface="Source Sans Pro Regular"/>
                </a:defRPr>
              </a:pPr>
              <a:r>
                <a:rPr lang="fr-FR" dirty="0">
                  <a:latin typeface="Sakkal Majalla"/>
                  <a:cs typeface="Sakkal Majalla"/>
                </a:rPr>
                <a:t>C2</a:t>
              </a:r>
              <a:r>
                <a:rPr lang="ar-EG" dirty="0">
                  <a:latin typeface="Sakkal Majalla"/>
                  <a:cs typeface="Sakkal Majalla"/>
                </a:rPr>
                <a:t>  </a:t>
              </a:r>
              <a:r>
                <a:rPr dirty="0" err="1">
                  <a:latin typeface="Sakkal Majalla"/>
                  <a:cs typeface="Sakkal Majalla"/>
                </a:rPr>
                <a:t>في</a:t>
              </a:r>
              <a:r>
                <a:rPr dirty="0">
                  <a:latin typeface="Sakkal Majalla"/>
                  <a:cs typeface="Sakkal Majalla"/>
                </a:rPr>
                <a:t> </a:t>
              </a:r>
              <a:r>
                <a:rPr dirty="0" err="1">
                  <a:latin typeface="Sakkal Majalla"/>
                  <a:cs typeface="Sakkal Majalla"/>
                </a:rPr>
                <a:t>المستشفى</a:t>
              </a:r>
              <a:r>
                <a:rPr lang="ar-EG" dirty="0">
                  <a:latin typeface="Sakkal Majalla"/>
                  <a:cs typeface="Sakkal Majalla"/>
                </a:rPr>
                <a:t>:  </a:t>
              </a:r>
              <a:r>
                <a:rPr dirty="0" err="1">
                  <a:latin typeface="Sakkal Majalla"/>
                  <a:cs typeface="Sakkal Majalla"/>
                </a:rPr>
                <a:t>مقابلة</a:t>
              </a:r>
              <a:r>
                <a:rPr dirty="0">
                  <a:latin typeface="Sakkal Majalla"/>
                  <a:cs typeface="Sakkal Majalla"/>
                </a:rPr>
                <a:t> </a:t>
              </a:r>
              <a:r>
                <a:rPr lang="ar-EG" dirty="0">
                  <a:latin typeface="Sakkal Majalla"/>
                  <a:cs typeface="Sakkal Majalla"/>
                </a:rPr>
                <a:t>الطاقم الطبي.</a:t>
              </a:r>
              <a:endParaRPr dirty="0">
                <a:latin typeface="Sakkal Majalla"/>
                <a:cs typeface="Sakkal Majalla"/>
              </a:endParaRPr>
            </a:p>
            <a:p>
              <a:pPr>
                <a:defRPr sz="1600">
                  <a:latin typeface="Source Sans Pro Regular"/>
                  <a:ea typeface="Source Sans Pro Regular"/>
                  <a:cs typeface="Source Sans Pro Regular"/>
                  <a:sym typeface="Source Sans Pro Regular"/>
                </a:defRPr>
              </a:pPr>
              <a:r>
                <a:rPr lang="fr-FR" dirty="0">
                  <a:latin typeface="Sakkal Majalla"/>
                  <a:cs typeface="Sakkal Majalla"/>
                </a:rPr>
                <a:t>C3</a:t>
              </a:r>
              <a:r>
                <a:rPr lang="ar-EG" dirty="0">
                  <a:latin typeface="Sakkal Majalla"/>
                  <a:cs typeface="Sakkal Majalla"/>
                </a:rPr>
                <a:t>  </a:t>
              </a:r>
              <a:r>
                <a:rPr dirty="0" err="1">
                  <a:latin typeface="Sakkal Majalla"/>
                  <a:cs typeface="Sakkal Majalla"/>
                </a:rPr>
                <a:t>في</a:t>
              </a:r>
              <a:r>
                <a:rPr dirty="0">
                  <a:latin typeface="Sakkal Majalla"/>
                  <a:cs typeface="Sakkal Majalla"/>
                </a:rPr>
                <a:t> </a:t>
              </a:r>
              <a:r>
                <a:rPr dirty="0" err="1">
                  <a:latin typeface="Sakkal Majalla"/>
                  <a:cs typeface="Sakkal Majalla"/>
                </a:rPr>
                <a:t>المستشفى</a:t>
              </a:r>
              <a:r>
                <a:rPr lang="ar-EG" dirty="0">
                  <a:latin typeface="Sakkal Majalla"/>
                  <a:cs typeface="Sakkal Majalla"/>
                </a:rPr>
                <a:t>:  </a:t>
              </a:r>
              <a:r>
                <a:rPr dirty="0" err="1">
                  <a:latin typeface="Sakkal Majalla"/>
                  <a:cs typeface="Sakkal Majalla"/>
                </a:rPr>
                <a:t>مقابلة</a:t>
              </a:r>
              <a:r>
                <a:rPr dirty="0">
                  <a:latin typeface="Sakkal Majalla"/>
                  <a:cs typeface="Sakkal Majalla"/>
                </a:rPr>
                <a:t> </a:t>
              </a:r>
              <a:r>
                <a:rPr dirty="0" err="1">
                  <a:latin typeface="Sakkal Majalla"/>
                  <a:cs typeface="Sakkal Majalla"/>
                </a:rPr>
                <a:t>مع</a:t>
              </a:r>
              <a:r>
                <a:rPr dirty="0">
                  <a:latin typeface="Sakkal Majalla"/>
                  <a:cs typeface="Sakkal Majalla"/>
                </a:rPr>
                <a:t> </a:t>
              </a:r>
              <a:r>
                <a:rPr dirty="0" err="1">
                  <a:latin typeface="Sakkal Majalla"/>
                  <a:cs typeface="Sakkal Majalla"/>
                </a:rPr>
                <a:t>المريضة</a:t>
              </a:r>
              <a:r>
                <a:rPr lang="ar-EG" dirty="0">
                  <a:latin typeface="Sakkal Majalla"/>
                  <a:cs typeface="Sakkal Majalla"/>
                </a:rPr>
                <a:t>.</a:t>
              </a:r>
              <a:endParaRPr dirty="0">
                <a:latin typeface="Sakkal Majalla"/>
                <a:cs typeface="Sakkal Majalla"/>
              </a:endParaRPr>
            </a:p>
            <a:p>
              <a:pPr>
                <a:defRPr sz="1600">
                  <a:latin typeface="Source Sans Pro Regular"/>
                  <a:ea typeface="Source Sans Pro Regular"/>
                  <a:cs typeface="Source Sans Pro Regular"/>
                  <a:sym typeface="Source Sans Pro Regular"/>
                </a:defRPr>
              </a:pPr>
              <a:r>
                <a:rPr lang="fr-FR" dirty="0">
                  <a:latin typeface="Sakkal Majalla"/>
                  <a:cs typeface="Sakkal Majalla"/>
                </a:rPr>
                <a:t>C4</a:t>
              </a:r>
              <a:r>
                <a:rPr lang="ar-EG" dirty="0">
                  <a:latin typeface="Sakkal Majalla"/>
                  <a:cs typeface="Sakkal Majalla"/>
                </a:rPr>
                <a:t>  </a:t>
              </a:r>
              <a:r>
                <a:rPr dirty="0" err="1">
                  <a:latin typeface="Sakkal Majalla"/>
                  <a:cs typeface="Sakkal Majalla"/>
                </a:rPr>
                <a:t>التواصل</a:t>
              </a:r>
              <a:r>
                <a:rPr dirty="0">
                  <a:latin typeface="Sakkal Majalla"/>
                  <a:cs typeface="Sakkal Majalla"/>
                </a:rPr>
                <a:t> </a:t>
              </a:r>
              <a:r>
                <a:rPr dirty="0" err="1">
                  <a:latin typeface="Sakkal Majalla"/>
                  <a:cs typeface="Sakkal Majalla"/>
                </a:rPr>
                <a:t>والمشاركة</a:t>
              </a:r>
              <a:r>
                <a:rPr dirty="0">
                  <a:latin typeface="Sakkal Majalla"/>
                  <a:cs typeface="Sakkal Majalla"/>
                </a:rPr>
                <a:t> </a:t>
              </a:r>
              <a:r>
                <a:rPr dirty="0" err="1">
                  <a:latin typeface="Sakkal Majalla"/>
                  <a:cs typeface="Sakkal Majalla"/>
                </a:rPr>
                <a:t>المجتمعية</a:t>
              </a:r>
              <a:r>
                <a:rPr lang="ar-EG" dirty="0">
                  <a:latin typeface="Sakkal Majalla"/>
                  <a:cs typeface="Sakkal Majalla"/>
                </a:rPr>
                <a:t>.</a:t>
              </a:r>
              <a:endParaRPr dirty="0">
                <a:latin typeface="Sakkal Majalla"/>
                <a:cs typeface="Sakkal Majalla"/>
              </a:endParaRPr>
            </a:p>
            <a:p>
              <a:pPr rtl="1">
                <a:defRPr sz="1600">
                  <a:latin typeface="Source Sans Pro Regular"/>
                  <a:ea typeface="Source Sans Pro Regular"/>
                  <a:cs typeface="Source Sans Pro Regular"/>
                  <a:sym typeface="Source Sans Pro Regular"/>
                </a:defRPr>
              </a:pPr>
              <a:r>
                <a:rPr lang="fr-FR" dirty="0">
                  <a:latin typeface="Sakkal Majalla"/>
                  <a:cs typeface="Sakkal Majalla"/>
                </a:rPr>
                <a:t>C5</a:t>
              </a:r>
              <a:r>
                <a:rPr lang="ar-EG" dirty="0">
                  <a:latin typeface="Sakkal Majalla"/>
                  <a:cs typeface="Sakkal Majalla"/>
                </a:rPr>
                <a:t> </a:t>
              </a:r>
              <a:r>
                <a:rPr dirty="0" err="1">
                  <a:latin typeface="Sakkal Majalla"/>
                  <a:cs typeface="Sakkal Majalla"/>
                </a:rPr>
                <a:t>التقصي</a:t>
              </a:r>
              <a:r>
                <a:rPr dirty="0">
                  <a:latin typeface="Sakkal Majalla"/>
                  <a:cs typeface="Sakkal Majalla"/>
                </a:rPr>
                <a:t> </a:t>
              </a:r>
              <a:r>
                <a:rPr dirty="0" err="1">
                  <a:latin typeface="Sakkal Majalla"/>
                  <a:cs typeface="Sakkal Majalla"/>
                </a:rPr>
                <a:t>النشط</a:t>
              </a:r>
              <a:r>
                <a:rPr dirty="0">
                  <a:latin typeface="Sakkal Majalla"/>
                  <a:cs typeface="Sakkal Majalla"/>
                </a:rPr>
                <a:t> </a:t>
              </a:r>
              <a:r>
                <a:rPr dirty="0" err="1">
                  <a:latin typeface="Sakkal Majalla"/>
                  <a:cs typeface="Sakkal Majalla"/>
                </a:rPr>
                <a:t>للحالات</a:t>
              </a:r>
              <a:r>
                <a:rPr dirty="0">
                  <a:latin typeface="Sakkal Majalla"/>
                  <a:cs typeface="Sakkal Majalla"/>
                </a:rPr>
                <a:t> </a:t>
              </a:r>
              <a:r>
                <a:rPr dirty="0" err="1">
                  <a:latin typeface="Sakkal Majalla"/>
                  <a:cs typeface="Sakkal Majalla"/>
                </a:rPr>
                <a:t>وتتبُّع</a:t>
              </a:r>
              <a:r>
                <a:rPr dirty="0">
                  <a:latin typeface="Sakkal Majalla"/>
                  <a:cs typeface="Sakkal Majalla"/>
                </a:rPr>
                <a:t> </a:t>
              </a:r>
              <a:r>
                <a:rPr dirty="0" err="1">
                  <a:latin typeface="Sakkal Majalla"/>
                  <a:cs typeface="Sakkal Majalla"/>
                </a:rPr>
                <a:t>المُخالِطين</a:t>
              </a:r>
              <a:r>
                <a:rPr lang="ar-EG" dirty="0">
                  <a:latin typeface="Sakkal Majalla"/>
                  <a:cs typeface="Sakkal Majalla"/>
                </a:rPr>
                <a:t>.</a:t>
              </a:r>
              <a:endParaRPr dirty="0">
                <a:latin typeface="Sakkal Majalla"/>
                <a:cs typeface="Sakkal Majalla"/>
              </a:endParaRPr>
            </a:p>
            <a:p>
              <a:pPr>
                <a:defRPr sz="1600">
                  <a:latin typeface="Source Sans Pro Regular"/>
                  <a:ea typeface="Source Sans Pro Regular"/>
                  <a:cs typeface="Source Sans Pro Regular"/>
                  <a:sym typeface="Source Sans Pro Regular"/>
                </a:defRPr>
              </a:pPr>
              <a:r>
                <a:rPr lang="fr-FR" dirty="0">
                  <a:latin typeface="Sakkal Majalla"/>
                  <a:cs typeface="Sakkal Majalla"/>
                </a:rPr>
                <a:t>C6</a:t>
              </a:r>
              <a:r>
                <a:rPr lang="ar-EG" dirty="0">
                  <a:latin typeface="Sakkal Majalla"/>
                  <a:cs typeface="Sakkal Majalla"/>
                </a:rPr>
                <a:t>  </a:t>
              </a:r>
              <a:r>
                <a:rPr dirty="0" err="1">
                  <a:latin typeface="Sakkal Majalla"/>
                  <a:cs typeface="Sakkal Majalla"/>
                </a:rPr>
                <a:t>تقرير</a:t>
              </a:r>
              <a:r>
                <a:rPr dirty="0">
                  <a:latin typeface="Sakkal Majalla"/>
                  <a:cs typeface="Sakkal Majalla"/>
                </a:rPr>
                <a:t> </a:t>
              </a:r>
              <a:r>
                <a:rPr dirty="0" err="1">
                  <a:latin typeface="Sakkal Majalla"/>
                  <a:cs typeface="Sakkal Majalla"/>
                </a:rPr>
                <a:t>الاستقصاء</a:t>
              </a:r>
              <a:r>
                <a:rPr lang="ar-EG" dirty="0">
                  <a:latin typeface="Sakkal Majalla"/>
                  <a:cs typeface="Sakkal Majalla"/>
                </a:rPr>
                <a:t>.</a:t>
              </a:r>
              <a:endParaRPr dirty="0">
                <a:latin typeface="Sakkal Majalla"/>
                <a:cs typeface="Sakkal Majalla"/>
              </a:endParaRPr>
            </a:p>
          </p:txBody>
        </p:sp>
      </p:grpSp>
      <p:grpSp>
        <p:nvGrpSpPr>
          <p:cNvPr id="4" name="Rounded Rectangle 9">
            <a:extLst>
              <a:ext uri="{FF2B5EF4-FFF2-40B4-BE49-F238E27FC236}">
                <a16:creationId xmlns:a16="http://schemas.microsoft.com/office/drawing/2014/main" id="{2BB802EE-4348-7198-6C35-C9F9AE3FBAFA}"/>
              </a:ext>
            </a:extLst>
          </p:cNvPr>
          <p:cNvGrpSpPr/>
          <p:nvPr/>
        </p:nvGrpSpPr>
        <p:grpSpPr>
          <a:xfrm>
            <a:off x="6523942" y="3413126"/>
            <a:ext cx="4481515" cy="3049833"/>
            <a:chOff x="6523942" y="3413126"/>
            <a:chExt cx="4481513" cy="2828391"/>
          </a:xfrm>
          <a:solidFill>
            <a:srgbClr val="C00000"/>
          </a:solidFill>
        </p:grpSpPr>
        <p:sp>
          <p:nvSpPr>
            <p:cNvPr id="11" name="Rounded Rectangle">
              <a:extLst>
                <a:ext uri="{FF2B5EF4-FFF2-40B4-BE49-F238E27FC236}">
                  <a16:creationId xmlns:a16="http://schemas.microsoft.com/office/drawing/2014/main" id="{781D4C8D-7068-85D9-4D14-9500D82C4F57}"/>
                </a:ext>
              </a:extLst>
            </p:cNvPr>
            <p:cNvSpPr/>
            <p:nvPr/>
          </p:nvSpPr>
          <p:spPr>
            <a:xfrm>
              <a:off x="6523942" y="3413126"/>
              <a:ext cx="4481513" cy="2828391"/>
            </a:xfrm>
            <a:prstGeom prst="roundRect">
              <a:avLst>
                <a:gd name="adj" fmla="val 16667"/>
              </a:avLst>
            </a:prstGeom>
            <a:grpFill/>
            <a:ln w="12700" cap="flat">
              <a:noFill/>
              <a:miter lim="400000"/>
            </a:ln>
            <a:effectLst/>
          </p:spPr>
          <p:txBody>
            <a:bodyPr wrap="square" lIns="45719" tIns="45719" rIns="45719" bIns="45719" numCol="1" rtlCol="1" anchor="ctr">
              <a:no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1pPr>
              <a:lvl2pPr marL="0" marR="0" indent="4572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2pPr>
              <a:lvl3pPr marL="0" marR="0" indent="9144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3pPr>
              <a:lvl4pPr marL="0" marR="0" indent="13716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4pPr>
              <a:lvl5pPr marL="0" marR="0" indent="18288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5pPr>
              <a:lvl6pPr marL="0" marR="0" indent="22860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6pPr>
              <a:lvl7pPr marL="0" marR="0" indent="27432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7pPr>
              <a:lvl8pPr marL="0" marR="0" indent="32004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8pPr>
              <a:lvl9pPr marL="0" marR="0" indent="36576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9pPr>
            </a:lstStyle>
            <a:p>
              <a:pPr rtl="1"/>
              <a:endParaRPr dirty="0">
                <a:latin typeface="Sakkal Majalla" panose="02000000000000000000" pitchFamily="2" charset="-78"/>
                <a:cs typeface="Sakkal Majalla" panose="02000000000000000000" pitchFamily="2" charset="-78"/>
              </a:endParaRPr>
            </a:p>
          </p:txBody>
        </p:sp>
        <p:sp>
          <p:nvSpPr>
            <p:cNvPr id="12" name="UNIT B: Technical modules…">
              <a:extLst>
                <a:ext uri="{FF2B5EF4-FFF2-40B4-BE49-F238E27FC236}">
                  <a16:creationId xmlns:a16="http://schemas.microsoft.com/office/drawing/2014/main" id="{C9533E98-F2C7-9F86-8857-41F664B3E84E}"/>
                </a:ext>
              </a:extLst>
            </p:cNvPr>
            <p:cNvSpPr txBox="1"/>
            <p:nvPr/>
          </p:nvSpPr>
          <p:spPr>
            <a:xfrm>
              <a:off x="6771592" y="3500351"/>
              <a:ext cx="4174139" cy="2597407"/>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xmlns:lc="http://schemas.openxmlformats.org/drawingml/2006/lockedCanvas" val="1"/>
              </a:ext>
            </a:extLst>
          </p:spPr>
          <p:txBody>
            <a:bodyPr wrap="square" lIns="45719" tIns="45719" rIns="45719" bIns="45719" numCol="1" rtlCol="1" anchor="ctr">
              <a:sp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1pPr>
              <a:lvl2pPr marL="0" marR="0" indent="4572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2pPr>
              <a:lvl3pPr marL="0" marR="0" indent="9144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3pPr>
              <a:lvl4pPr marL="0" marR="0" indent="13716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4pPr>
              <a:lvl5pPr marL="0" marR="0" indent="18288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5pPr>
              <a:lvl6pPr marL="0" marR="0" indent="22860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6pPr>
              <a:lvl7pPr marL="0" marR="0" indent="27432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7pPr>
              <a:lvl8pPr marL="0" marR="0" indent="32004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8pPr>
              <a:lvl9pPr marL="0" marR="0" indent="36576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9pPr>
            </a:lstStyle>
            <a:p>
              <a:pPr algn="ctr">
                <a:defRPr sz="1600">
                  <a:solidFill>
                    <a:srgbClr val="FFFFFF"/>
                  </a:solidFill>
                  <a:latin typeface="Source Sans Pro Bold"/>
                  <a:ea typeface="Source Sans Pro Bold"/>
                  <a:cs typeface="Source Sans Pro Bold"/>
                  <a:sym typeface="Source Sans Pro Bold"/>
                </a:defRPr>
              </a:pPr>
              <a:r>
                <a:rPr dirty="0" err="1">
                  <a:latin typeface="Sakkal Majalla"/>
                  <a:cs typeface="Sakkal Majalla"/>
                </a:rPr>
                <a:t>الوحدة</a:t>
              </a:r>
              <a:r>
                <a:rPr dirty="0">
                  <a:latin typeface="Sakkal Majalla"/>
                  <a:cs typeface="Sakkal Majalla"/>
                </a:rPr>
                <a:t> </a:t>
              </a:r>
              <a:r>
                <a:rPr lang="fr-FR" dirty="0">
                  <a:latin typeface="Sakkal Majalla"/>
                  <a:cs typeface="Sakkal Majalla"/>
                </a:rPr>
                <a:t>B</a:t>
              </a:r>
              <a:r>
                <a:rPr lang="ar-EG" dirty="0">
                  <a:latin typeface="Sakkal Majalla"/>
                  <a:cs typeface="Sakkal Majalla"/>
                </a:rPr>
                <a:t>:  </a:t>
              </a:r>
              <a:r>
                <a:rPr dirty="0" err="1">
                  <a:latin typeface="Sakkal Majalla"/>
                  <a:cs typeface="Sakkal Majalla"/>
                </a:rPr>
                <a:t>الوحدات</a:t>
              </a:r>
              <a:r>
                <a:rPr dirty="0">
                  <a:latin typeface="Sakkal Majalla"/>
                  <a:cs typeface="Sakkal Majalla"/>
                </a:rPr>
                <a:t> </a:t>
              </a:r>
              <a:r>
                <a:rPr dirty="0" err="1">
                  <a:latin typeface="Sakkal Majalla"/>
                  <a:cs typeface="Sakkal Majalla"/>
                </a:rPr>
                <a:t>التدريبية</a:t>
              </a:r>
              <a:r>
                <a:rPr dirty="0">
                  <a:latin typeface="Sakkal Majalla"/>
                  <a:cs typeface="Sakkal Majalla"/>
                </a:rPr>
                <a:t> </a:t>
              </a:r>
              <a:r>
                <a:rPr dirty="0" err="1">
                  <a:latin typeface="Sakkal Majalla"/>
                  <a:cs typeface="Sakkal Majalla"/>
                </a:rPr>
                <a:t>التقنية</a:t>
              </a:r>
              <a:endParaRPr dirty="0">
                <a:latin typeface="Sakkal Majalla"/>
                <a:cs typeface="Sakkal Majalla"/>
              </a:endParaRPr>
            </a:p>
            <a:p>
              <a:pPr>
                <a:defRPr sz="1600">
                  <a:solidFill>
                    <a:srgbClr val="FFFFFF"/>
                  </a:solidFill>
                  <a:latin typeface="Source Sans Pro Regular"/>
                  <a:ea typeface="Source Sans Pro Regular"/>
                  <a:cs typeface="Source Sans Pro Regular"/>
                  <a:sym typeface="Source Sans Pro Regular"/>
                </a:defRPr>
              </a:pPr>
              <a:r>
                <a:rPr lang="fr-FR" dirty="0">
                  <a:latin typeface="Sakkal Majalla"/>
                  <a:cs typeface="Sakkal Majalla"/>
                </a:rPr>
                <a:t>B1</a:t>
              </a:r>
              <a:r>
                <a:rPr lang="ar-EG" dirty="0">
                  <a:latin typeface="Sakkal Majalla"/>
                  <a:cs typeface="Sakkal Majalla"/>
                </a:rPr>
                <a:t>  </a:t>
              </a:r>
              <a:r>
                <a:rPr dirty="0" err="1">
                  <a:latin typeface="Sakkal Majalla"/>
                  <a:cs typeface="Sakkal Majalla"/>
                </a:rPr>
                <a:t>الخصائص</a:t>
              </a:r>
              <a:r>
                <a:rPr dirty="0">
                  <a:latin typeface="Sakkal Majalla"/>
                  <a:cs typeface="Sakkal Majalla"/>
                </a:rPr>
                <a:t> </a:t>
              </a:r>
              <a:r>
                <a:rPr dirty="0" err="1">
                  <a:latin typeface="Sakkal Majalla"/>
                  <a:cs typeface="Sakkal Majalla"/>
                </a:rPr>
                <a:t>الوبائية</a:t>
              </a:r>
              <a:r>
                <a:rPr dirty="0">
                  <a:latin typeface="Sakkal Majalla"/>
                  <a:cs typeface="Sakkal Majalla"/>
                </a:rPr>
                <a:t> </a:t>
              </a:r>
              <a:r>
                <a:rPr dirty="0" err="1">
                  <a:latin typeface="Sakkal Majalla"/>
                  <a:cs typeface="Sakkal Majalla"/>
                </a:rPr>
                <a:t>الأساسية</a:t>
              </a:r>
              <a:r>
                <a:rPr dirty="0">
                  <a:latin typeface="Sakkal Majalla"/>
                  <a:cs typeface="Sakkal Majalla"/>
                </a:rPr>
                <a:t> </a:t>
              </a:r>
              <a:r>
                <a:rPr dirty="0" err="1">
                  <a:latin typeface="Sakkal Majalla"/>
                  <a:cs typeface="Sakkal Majalla"/>
                </a:rPr>
                <a:t>لممارسات</a:t>
              </a:r>
              <a:r>
                <a:rPr dirty="0">
                  <a:latin typeface="Sakkal Majalla"/>
                  <a:cs typeface="Sakkal Majalla"/>
                </a:rPr>
                <a:t> </a:t>
              </a:r>
              <a:r>
                <a:rPr dirty="0" err="1">
                  <a:latin typeface="Sakkal Majalla"/>
                  <a:cs typeface="Sakkal Majalla"/>
                </a:rPr>
                <a:t>الصحة</a:t>
              </a:r>
              <a:r>
                <a:rPr dirty="0">
                  <a:latin typeface="Sakkal Majalla"/>
                  <a:cs typeface="Sakkal Majalla"/>
                </a:rPr>
                <a:t> </a:t>
              </a:r>
              <a:r>
                <a:rPr dirty="0" err="1">
                  <a:latin typeface="Sakkal Majalla"/>
                  <a:cs typeface="Sakkal Majalla"/>
                </a:rPr>
                <a:t>العامة</a:t>
              </a:r>
              <a:r>
                <a:rPr lang="ar-EG" dirty="0">
                  <a:latin typeface="Sakkal Majalla"/>
                  <a:cs typeface="Sakkal Majalla"/>
                </a:rPr>
                <a:t>.</a:t>
              </a:r>
              <a:endParaRPr dirty="0">
                <a:latin typeface="Sakkal Majalla"/>
                <a:cs typeface="Sakkal Majalla"/>
              </a:endParaRPr>
            </a:p>
            <a:p>
              <a:pPr>
                <a:defRPr sz="1600">
                  <a:solidFill>
                    <a:srgbClr val="FFFFFF"/>
                  </a:solidFill>
                  <a:latin typeface="Source Sans Pro Regular"/>
                  <a:ea typeface="Source Sans Pro Regular"/>
                  <a:cs typeface="Source Sans Pro Regular"/>
                  <a:sym typeface="Source Sans Pro Regular"/>
                </a:defRPr>
              </a:pPr>
              <a:r>
                <a:rPr lang="fr-FR" dirty="0">
                  <a:latin typeface="Sakkal Majalla"/>
                  <a:cs typeface="Sakkal Majalla"/>
                </a:rPr>
                <a:t>B2</a:t>
              </a:r>
              <a:r>
                <a:rPr lang="ar-EG" dirty="0">
                  <a:latin typeface="Sakkal Majalla"/>
                  <a:cs typeface="Sakkal Majalla"/>
                </a:rPr>
                <a:t>  </a:t>
              </a:r>
              <a:r>
                <a:rPr dirty="0" err="1">
                  <a:latin typeface="Sakkal Majalla"/>
                  <a:cs typeface="Sakkal Majalla"/>
                </a:rPr>
                <a:t>الترصُّد</a:t>
              </a:r>
              <a:r>
                <a:rPr dirty="0">
                  <a:latin typeface="Sakkal Majalla"/>
                  <a:cs typeface="Sakkal Majalla"/>
                </a:rPr>
                <a:t> </a:t>
              </a:r>
              <a:r>
                <a:rPr dirty="0" err="1">
                  <a:latin typeface="Sakkal Majalla"/>
                  <a:cs typeface="Sakkal Majalla"/>
                </a:rPr>
                <a:t>الوبائي</a:t>
              </a:r>
              <a:r>
                <a:rPr dirty="0">
                  <a:latin typeface="Sakkal Majalla"/>
                  <a:cs typeface="Sakkal Majalla"/>
                </a:rPr>
                <a:t> </a:t>
              </a:r>
              <a:r>
                <a:rPr dirty="0" err="1">
                  <a:latin typeface="Sakkal Majalla"/>
                  <a:cs typeface="Sakkal Majalla"/>
                </a:rPr>
                <a:t>في</a:t>
              </a:r>
              <a:r>
                <a:rPr dirty="0">
                  <a:latin typeface="Sakkal Majalla"/>
                  <a:cs typeface="Sakkal Majalla"/>
                </a:rPr>
                <a:t> </a:t>
              </a:r>
              <a:r>
                <a:rPr dirty="0" err="1">
                  <a:latin typeface="Sakkal Majalla"/>
                  <a:cs typeface="Sakkal Majalla"/>
                </a:rPr>
                <a:t>حالات</a:t>
              </a:r>
              <a:r>
                <a:rPr dirty="0">
                  <a:latin typeface="Sakkal Majalla"/>
                  <a:cs typeface="Sakkal Majalla"/>
                </a:rPr>
                <a:t> </a:t>
              </a:r>
              <a:r>
                <a:rPr dirty="0" err="1">
                  <a:latin typeface="Sakkal Majalla"/>
                  <a:cs typeface="Sakkal Majalla"/>
                </a:rPr>
                <a:t>الطوارئ</a:t>
              </a:r>
              <a:r>
                <a:rPr lang="ar-EG" dirty="0">
                  <a:latin typeface="Sakkal Majalla"/>
                  <a:cs typeface="Sakkal Majalla"/>
                </a:rPr>
                <a:t>. </a:t>
              </a:r>
              <a:endParaRPr dirty="0">
                <a:latin typeface="Sakkal Majalla" panose="02000000000000000000" pitchFamily="2" charset="-78"/>
                <a:cs typeface="Sakkal Majalla" panose="02000000000000000000" pitchFamily="2" charset="-78"/>
              </a:endParaRPr>
            </a:p>
            <a:p>
              <a:pPr>
                <a:defRPr sz="1600">
                  <a:solidFill>
                    <a:srgbClr val="FFFFFF"/>
                  </a:solidFill>
                  <a:latin typeface="Source Sans Pro Regular"/>
                  <a:ea typeface="Source Sans Pro Regular"/>
                  <a:cs typeface="Source Sans Pro Regular"/>
                  <a:sym typeface="Source Sans Pro Regular"/>
                </a:defRPr>
              </a:pPr>
              <a:r>
                <a:rPr lang="fr-FR" dirty="0">
                  <a:latin typeface="Sakkal Majalla"/>
                  <a:cs typeface="Sakkal Majalla"/>
                </a:rPr>
                <a:t>B3</a:t>
              </a:r>
              <a:r>
                <a:rPr lang="ar-EG" dirty="0">
                  <a:latin typeface="Sakkal Majalla"/>
                  <a:cs typeface="Sakkal Majalla"/>
                </a:rPr>
                <a:t>  </a:t>
              </a:r>
              <a:r>
                <a:rPr dirty="0" err="1">
                  <a:latin typeface="Sakkal Majalla"/>
                  <a:cs typeface="Sakkal Majalla"/>
                </a:rPr>
                <a:t>إدارة</a:t>
              </a:r>
              <a:r>
                <a:rPr dirty="0">
                  <a:latin typeface="Sakkal Majalla"/>
                  <a:cs typeface="Sakkal Majalla"/>
                </a:rPr>
                <a:t> </a:t>
              </a:r>
              <a:r>
                <a:rPr dirty="0" err="1">
                  <a:latin typeface="Sakkal Majalla"/>
                  <a:cs typeface="Sakkal Majalla"/>
                </a:rPr>
                <a:t>البيانات</a:t>
              </a:r>
              <a:r>
                <a:rPr dirty="0">
                  <a:latin typeface="Sakkal Majalla"/>
                  <a:cs typeface="Sakkal Majalla"/>
                </a:rPr>
                <a:t> </a:t>
              </a:r>
              <a:r>
                <a:rPr dirty="0" err="1">
                  <a:latin typeface="Sakkal Majalla"/>
                  <a:cs typeface="Sakkal Majalla"/>
                </a:rPr>
                <a:t>في</a:t>
              </a:r>
              <a:r>
                <a:rPr dirty="0">
                  <a:latin typeface="Sakkal Majalla"/>
                  <a:cs typeface="Sakkal Majalla"/>
                </a:rPr>
                <a:t> </a:t>
              </a:r>
              <a:r>
                <a:rPr dirty="0" err="1">
                  <a:latin typeface="Sakkal Majalla"/>
                  <a:cs typeface="Sakkal Majalla"/>
                </a:rPr>
                <a:t>حالات</a:t>
              </a:r>
              <a:r>
                <a:rPr dirty="0">
                  <a:latin typeface="Sakkal Majalla"/>
                  <a:cs typeface="Sakkal Majalla"/>
                </a:rPr>
                <a:t> </a:t>
              </a:r>
              <a:r>
                <a:rPr dirty="0" err="1">
                  <a:latin typeface="Sakkal Majalla"/>
                  <a:cs typeface="Sakkal Majalla"/>
                </a:rPr>
                <a:t>الطوارئ</a:t>
              </a:r>
              <a:r>
                <a:rPr lang="ar-EG" dirty="0">
                  <a:latin typeface="Sakkal Majalla"/>
                  <a:cs typeface="Sakkal Majalla"/>
                </a:rPr>
                <a:t>.</a:t>
              </a:r>
              <a:endParaRPr dirty="0">
                <a:latin typeface="Sakkal Majalla"/>
                <a:cs typeface="Sakkal Majalla"/>
              </a:endParaRPr>
            </a:p>
            <a:p>
              <a:pPr>
                <a:defRPr sz="1600">
                  <a:solidFill>
                    <a:srgbClr val="FFFFFF"/>
                  </a:solidFill>
                  <a:latin typeface="Source Sans Pro Regular"/>
                  <a:ea typeface="Source Sans Pro Regular"/>
                  <a:cs typeface="Source Sans Pro Regular"/>
                  <a:sym typeface="Source Sans Pro Regular"/>
                </a:defRPr>
              </a:pPr>
              <a:r>
                <a:rPr lang="fr-FR" dirty="0">
                  <a:latin typeface="Sakkal Majalla"/>
                  <a:cs typeface="Sakkal Majalla"/>
                </a:rPr>
                <a:t>B4</a:t>
              </a:r>
              <a:r>
                <a:rPr lang="ar-EG" dirty="0">
                  <a:latin typeface="Sakkal Majalla"/>
                  <a:cs typeface="Sakkal Majalla"/>
                </a:rPr>
                <a:t>  </a:t>
              </a:r>
              <a:r>
                <a:rPr dirty="0" err="1">
                  <a:latin typeface="Sakkal Majalla"/>
                  <a:cs typeface="Sakkal Majalla"/>
                </a:rPr>
                <a:t>استقصاء</a:t>
              </a:r>
              <a:r>
                <a:rPr dirty="0">
                  <a:latin typeface="Sakkal Majalla"/>
                  <a:cs typeface="Sakkal Majalla"/>
                </a:rPr>
                <a:t> </a:t>
              </a:r>
              <a:r>
                <a:rPr dirty="0" err="1">
                  <a:latin typeface="Sakkal Majalla"/>
                  <a:cs typeface="Sakkal Majalla"/>
                </a:rPr>
                <a:t>الفاشية</a:t>
              </a:r>
              <a:r>
                <a:rPr lang="ar-EG" dirty="0">
                  <a:latin typeface="Sakkal Majalla"/>
                  <a:cs typeface="Sakkal Majalla"/>
                </a:rPr>
                <a:t>.</a:t>
              </a:r>
              <a:endParaRPr dirty="0">
                <a:latin typeface="Sakkal Majalla"/>
                <a:cs typeface="Sakkal Majalla"/>
              </a:endParaRPr>
            </a:p>
            <a:p>
              <a:pPr>
                <a:defRPr sz="1600">
                  <a:solidFill>
                    <a:srgbClr val="FFFFFF"/>
                  </a:solidFill>
                  <a:latin typeface="Source Sans Pro Regular"/>
                  <a:ea typeface="Source Sans Pro Regular"/>
                  <a:cs typeface="Source Sans Pro Regular"/>
                  <a:sym typeface="Source Sans Pro Regular"/>
                </a:defRPr>
              </a:pPr>
              <a:r>
                <a:rPr lang="fr-FR" dirty="0">
                  <a:latin typeface="Sakkal Majalla"/>
                  <a:cs typeface="Sakkal Majalla"/>
                </a:rPr>
                <a:t>B5</a:t>
              </a:r>
              <a:r>
                <a:rPr lang="ar-EG" dirty="0">
                  <a:latin typeface="Sakkal Majalla"/>
                  <a:cs typeface="Sakkal Majalla"/>
                </a:rPr>
                <a:t>  </a:t>
              </a:r>
              <a:r>
                <a:rPr dirty="0" err="1">
                  <a:latin typeface="Sakkal Majalla"/>
                  <a:cs typeface="Sakkal Majalla"/>
                </a:rPr>
                <a:t>تقييم</a:t>
              </a:r>
              <a:r>
                <a:rPr dirty="0">
                  <a:latin typeface="Sakkal Majalla"/>
                  <a:cs typeface="Sakkal Majalla"/>
                </a:rPr>
                <a:t> </a:t>
              </a:r>
              <a:r>
                <a:rPr dirty="0" err="1">
                  <a:latin typeface="Sakkal Majalla"/>
                  <a:cs typeface="Sakkal Majalla"/>
                </a:rPr>
                <a:t>المخاطر</a:t>
              </a:r>
              <a:r>
                <a:rPr lang="ar-EG" dirty="0">
                  <a:latin typeface="Sakkal Majalla"/>
                  <a:cs typeface="Sakkal Majalla"/>
                </a:rPr>
                <a:t>.</a:t>
              </a:r>
              <a:endParaRPr dirty="0">
                <a:latin typeface="Sakkal Majalla"/>
                <a:cs typeface="Sakkal Majalla"/>
              </a:endParaRPr>
            </a:p>
            <a:p>
              <a:pPr>
                <a:defRPr sz="1600">
                  <a:solidFill>
                    <a:srgbClr val="FFFFFF"/>
                  </a:solidFill>
                  <a:latin typeface="Source Sans Pro Regular"/>
                  <a:ea typeface="Source Sans Pro Regular"/>
                  <a:cs typeface="Source Sans Pro Regular"/>
                  <a:sym typeface="Source Sans Pro Regular"/>
                </a:defRPr>
              </a:pPr>
              <a:r>
                <a:rPr lang="fr-FR" dirty="0">
                  <a:latin typeface="Sakkal Majalla"/>
                  <a:cs typeface="Sakkal Majalla"/>
                </a:rPr>
                <a:t>B6</a:t>
              </a:r>
              <a:r>
                <a:rPr lang="ar-EG" dirty="0">
                  <a:latin typeface="Sakkal Majalla"/>
                  <a:cs typeface="Sakkal Majalla"/>
                </a:rPr>
                <a:t>  </a:t>
              </a:r>
              <a:r>
                <a:rPr dirty="0" err="1">
                  <a:latin typeface="Sakkal Majalla"/>
                  <a:cs typeface="Sakkal Majalla"/>
                </a:rPr>
                <a:t>الوقاية</a:t>
              </a:r>
              <a:r>
                <a:rPr dirty="0">
                  <a:latin typeface="Sakkal Majalla"/>
                  <a:cs typeface="Sakkal Majalla"/>
                </a:rPr>
                <a:t> </a:t>
              </a:r>
              <a:r>
                <a:rPr dirty="0" err="1">
                  <a:latin typeface="Sakkal Majalla"/>
                  <a:cs typeface="Sakkal Majalla"/>
                </a:rPr>
                <a:t>من</a:t>
              </a:r>
              <a:r>
                <a:rPr dirty="0">
                  <a:latin typeface="Sakkal Majalla"/>
                  <a:cs typeface="Sakkal Majalla"/>
                </a:rPr>
                <a:t> </a:t>
              </a:r>
              <a:r>
                <a:rPr dirty="0" err="1">
                  <a:latin typeface="Sakkal Majalla"/>
                  <a:cs typeface="Sakkal Majalla"/>
                </a:rPr>
                <a:t>العدوى</a:t>
              </a:r>
              <a:r>
                <a:rPr dirty="0">
                  <a:latin typeface="Sakkal Majalla"/>
                  <a:cs typeface="Sakkal Majalla"/>
                </a:rPr>
                <a:t> </a:t>
              </a:r>
              <a:r>
                <a:rPr dirty="0" err="1">
                  <a:latin typeface="Sakkal Majalla"/>
                  <a:cs typeface="Sakkal Majalla"/>
                </a:rPr>
                <a:t>ومكافحتها</a:t>
              </a:r>
              <a:r>
                <a:rPr lang="ar-EG" dirty="0">
                  <a:latin typeface="Sakkal Majalla"/>
                  <a:cs typeface="Sakkal Majalla"/>
                </a:rPr>
                <a:t>.</a:t>
              </a:r>
              <a:endParaRPr dirty="0">
                <a:latin typeface="Sakkal Majalla"/>
                <a:cs typeface="Sakkal Majalla"/>
              </a:endParaRPr>
            </a:p>
            <a:p>
              <a:pPr>
                <a:defRPr sz="1600">
                  <a:solidFill>
                    <a:srgbClr val="FFFFFF"/>
                  </a:solidFill>
                  <a:latin typeface="Source Sans Pro Regular"/>
                  <a:ea typeface="Source Sans Pro Regular"/>
                  <a:cs typeface="Source Sans Pro Regular"/>
                  <a:sym typeface="Source Sans Pro Regular"/>
                </a:defRPr>
              </a:pPr>
              <a:r>
                <a:rPr lang="fr-FR" dirty="0">
                  <a:latin typeface="Sakkal Majalla"/>
                  <a:cs typeface="Sakkal Majalla"/>
                </a:rPr>
                <a:t>B7</a:t>
              </a:r>
              <a:r>
                <a:rPr lang="ar-EG" dirty="0">
                  <a:latin typeface="Sakkal Majalla"/>
                  <a:cs typeface="Sakkal Majalla"/>
                </a:rPr>
                <a:t>  </a:t>
              </a:r>
              <a:r>
                <a:rPr dirty="0" err="1">
                  <a:latin typeface="Sakkal Majalla"/>
                  <a:cs typeface="Sakkal Majalla"/>
                </a:rPr>
                <a:t>إدارة</a:t>
              </a:r>
              <a:r>
                <a:rPr dirty="0">
                  <a:latin typeface="Sakkal Majalla"/>
                  <a:cs typeface="Sakkal Majalla"/>
                </a:rPr>
                <a:t> </a:t>
              </a:r>
              <a:r>
                <a:rPr dirty="0" err="1">
                  <a:latin typeface="Sakkal Majalla"/>
                  <a:cs typeface="Sakkal Majalla"/>
                </a:rPr>
                <a:t>العينات</a:t>
              </a:r>
              <a:r>
                <a:rPr dirty="0">
                  <a:latin typeface="Sakkal Majalla"/>
                  <a:cs typeface="Sakkal Majalla"/>
                </a:rPr>
                <a:t> </a:t>
              </a:r>
              <a:r>
                <a:rPr dirty="0" err="1">
                  <a:latin typeface="Sakkal Majalla"/>
                  <a:cs typeface="Sakkal Majalla"/>
                </a:rPr>
                <a:t>المختبرية</a:t>
              </a:r>
              <a:r>
                <a:rPr lang="ar-EG" dirty="0">
                  <a:latin typeface="Sakkal Majalla"/>
                  <a:cs typeface="Sakkal Majalla"/>
                </a:rPr>
                <a:t>.</a:t>
              </a:r>
              <a:endParaRPr dirty="0">
                <a:latin typeface="Sakkal Majalla"/>
                <a:cs typeface="Sakkal Majalla"/>
              </a:endParaRPr>
            </a:p>
            <a:p>
              <a:pPr>
                <a:defRPr sz="1600">
                  <a:solidFill>
                    <a:srgbClr val="FFFFFF"/>
                  </a:solidFill>
                  <a:latin typeface="Source Sans Pro Regular"/>
                  <a:ea typeface="Source Sans Pro Regular"/>
                  <a:cs typeface="Source Sans Pro Regular"/>
                  <a:sym typeface="Source Sans Pro Regular"/>
                </a:defRPr>
              </a:pPr>
              <a:r>
                <a:rPr lang="fr-FR" dirty="0">
                  <a:latin typeface="Sakkal Majalla"/>
                  <a:cs typeface="Sakkal Majalla"/>
                </a:rPr>
                <a:t>B8</a:t>
              </a:r>
              <a:r>
                <a:rPr lang="ar-EG" dirty="0">
                  <a:latin typeface="Sakkal Majalla"/>
                  <a:cs typeface="Sakkal Majalla"/>
                </a:rPr>
                <a:t>  </a:t>
              </a:r>
              <a:r>
                <a:rPr dirty="0" err="1">
                  <a:latin typeface="Sakkal Majalla"/>
                  <a:cs typeface="Sakkal Majalla"/>
                </a:rPr>
                <a:t>المشاركة</a:t>
              </a:r>
              <a:r>
                <a:rPr dirty="0">
                  <a:latin typeface="Sakkal Majalla"/>
                  <a:cs typeface="Sakkal Majalla"/>
                </a:rPr>
                <a:t> </a:t>
              </a:r>
              <a:r>
                <a:rPr dirty="0" err="1">
                  <a:latin typeface="Sakkal Majalla"/>
                  <a:cs typeface="Sakkal Majalla"/>
                </a:rPr>
                <a:t>المجتمعية</a:t>
              </a:r>
              <a:r>
                <a:rPr lang="ar-EG" dirty="0">
                  <a:latin typeface="Sakkal Majalla"/>
                  <a:cs typeface="Sakkal Majalla"/>
                </a:rPr>
                <a:t>.</a:t>
              </a:r>
              <a:endParaRPr dirty="0">
                <a:latin typeface="Sakkal Majalla"/>
                <a:cs typeface="Sakkal Majalla"/>
              </a:endParaRPr>
            </a:p>
            <a:p>
              <a:pPr>
                <a:defRPr sz="1600">
                  <a:solidFill>
                    <a:srgbClr val="FFFFFF"/>
                  </a:solidFill>
                  <a:latin typeface="Source Sans Pro Regular"/>
                  <a:ea typeface="Source Sans Pro Regular"/>
                  <a:cs typeface="Source Sans Pro Regular"/>
                  <a:sym typeface="Source Sans Pro Regular"/>
                </a:defRPr>
              </a:pPr>
              <a:r>
                <a:rPr lang="fr-FR" dirty="0">
                  <a:latin typeface="Sakkal Majalla"/>
                  <a:cs typeface="Sakkal Majalla"/>
                </a:rPr>
                <a:t>B9</a:t>
              </a:r>
              <a:r>
                <a:rPr lang="ar-EG" dirty="0">
                  <a:latin typeface="Sakkal Majalla"/>
                  <a:cs typeface="Sakkal Majalla"/>
                </a:rPr>
                <a:t>  </a:t>
              </a:r>
              <a:r>
                <a:rPr dirty="0" err="1">
                  <a:latin typeface="Sakkal Majalla"/>
                  <a:cs typeface="Sakkal Majalla"/>
                </a:rPr>
                <a:t>التواصل</a:t>
              </a:r>
              <a:r>
                <a:rPr dirty="0">
                  <a:latin typeface="Sakkal Majalla"/>
                  <a:cs typeface="Sakkal Majalla"/>
                </a:rPr>
                <a:t> </a:t>
              </a:r>
              <a:r>
                <a:rPr dirty="0" err="1">
                  <a:latin typeface="Sakkal Majalla"/>
                  <a:cs typeface="Sakkal Majalla"/>
                </a:rPr>
                <a:t>بشأن</a:t>
              </a:r>
              <a:r>
                <a:rPr dirty="0">
                  <a:latin typeface="Sakkal Majalla"/>
                  <a:cs typeface="Sakkal Majalla"/>
                </a:rPr>
                <a:t> </a:t>
              </a:r>
              <a:r>
                <a:rPr dirty="0" err="1">
                  <a:latin typeface="Sakkal Majalla"/>
                  <a:cs typeface="Sakkal Majalla"/>
                </a:rPr>
                <a:t>المخاطر</a:t>
              </a:r>
              <a:r>
                <a:rPr dirty="0">
                  <a:latin typeface="Sakkal Majalla"/>
                  <a:cs typeface="Sakkal Majalla"/>
                </a:rPr>
                <a:t> </a:t>
              </a:r>
              <a:r>
                <a:rPr dirty="0" err="1">
                  <a:latin typeface="Sakkal Majalla"/>
                  <a:cs typeface="Sakkal Majalla"/>
                </a:rPr>
                <a:t>في</a:t>
              </a:r>
              <a:r>
                <a:rPr dirty="0">
                  <a:latin typeface="Sakkal Majalla"/>
                  <a:cs typeface="Sakkal Majalla"/>
                </a:rPr>
                <a:t> </a:t>
              </a:r>
              <a:r>
                <a:rPr dirty="0" err="1">
                  <a:latin typeface="Sakkal Majalla"/>
                  <a:cs typeface="Sakkal Majalla"/>
                </a:rPr>
                <a:t>حالات</a:t>
              </a:r>
              <a:r>
                <a:rPr dirty="0">
                  <a:latin typeface="Sakkal Majalla"/>
                  <a:cs typeface="Sakkal Majalla"/>
                </a:rPr>
                <a:t> </a:t>
              </a:r>
              <a:r>
                <a:rPr dirty="0" err="1">
                  <a:latin typeface="Sakkal Majalla"/>
                  <a:cs typeface="Sakkal Majalla"/>
                </a:rPr>
                <a:t>الطوارئ</a:t>
              </a:r>
              <a:r>
                <a:rPr lang="ar-EG" dirty="0">
                  <a:latin typeface="Sakkal Majalla"/>
                  <a:cs typeface="Sakkal Majalla"/>
                </a:rPr>
                <a:t>.</a:t>
              </a:r>
              <a:endParaRPr dirty="0">
                <a:latin typeface="Sakkal Majalla"/>
                <a:cs typeface="Sakkal Majalla"/>
              </a:endParaRPr>
            </a:p>
            <a:p>
              <a:pPr>
                <a:defRPr sz="1600">
                  <a:solidFill>
                    <a:srgbClr val="FFFFFF"/>
                  </a:solidFill>
                  <a:latin typeface="Source Sans Pro Regular"/>
                  <a:ea typeface="Source Sans Pro Regular"/>
                  <a:cs typeface="Source Sans Pro Regular"/>
                  <a:sym typeface="Source Sans Pro Regular"/>
                </a:defRPr>
              </a:pPr>
              <a:r>
                <a:rPr lang="fr-FR" dirty="0">
                  <a:latin typeface="Sakkal Majalla"/>
                  <a:cs typeface="Sakkal Majalla"/>
                </a:rPr>
                <a:t>B10</a:t>
              </a:r>
              <a:r>
                <a:rPr lang="ar-EG" dirty="0">
                  <a:latin typeface="Sakkal Majalla"/>
                  <a:cs typeface="Sakkal Majalla"/>
                </a:rPr>
                <a:t>  </a:t>
              </a:r>
              <a:r>
                <a:rPr dirty="0" err="1">
                  <a:latin typeface="Sakkal Majalla"/>
                  <a:cs typeface="Sakkal Majalla"/>
                </a:rPr>
                <a:t>الإسعافات</a:t>
              </a:r>
              <a:r>
                <a:rPr dirty="0">
                  <a:latin typeface="Sakkal Majalla"/>
                  <a:cs typeface="Sakkal Majalla"/>
                </a:rPr>
                <a:t> </a:t>
              </a:r>
              <a:r>
                <a:rPr dirty="0" err="1">
                  <a:latin typeface="Sakkal Majalla"/>
                  <a:cs typeface="Sakkal Majalla"/>
                </a:rPr>
                <a:t>الأولية</a:t>
              </a:r>
              <a:r>
                <a:rPr dirty="0">
                  <a:latin typeface="Sakkal Majalla"/>
                  <a:cs typeface="Sakkal Majalla"/>
                </a:rPr>
                <a:t> </a:t>
              </a:r>
              <a:r>
                <a:rPr dirty="0" err="1">
                  <a:latin typeface="Sakkal Majalla"/>
                  <a:cs typeface="Sakkal Majalla"/>
                </a:rPr>
                <a:t>النفسية</a:t>
              </a:r>
              <a:r>
                <a:rPr lang="ar-EG" dirty="0">
                  <a:latin typeface="Sakkal Majalla"/>
                  <a:cs typeface="Sakkal Majalla"/>
                </a:rPr>
                <a:t>.</a:t>
              </a:r>
              <a:endParaRPr dirty="0">
                <a:latin typeface="Sakkal Majalla"/>
                <a:cs typeface="Sakkal Majalla"/>
              </a:endParaRPr>
            </a:p>
          </p:txBody>
        </p:sp>
      </p:grpSp>
      <p:grpSp>
        <p:nvGrpSpPr>
          <p:cNvPr id="5" name="Rounded Rectangle 40">
            <a:extLst>
              <a:ext uri="{FF2B5EF4-FFF2-40B4-BE49-F238E27FC236}">
                <a16:creationId xmlns:a16="http://schemas.microsoft.com/office/drawing/2014/main" id="{F2E14FD8-DBEB-A2B3-2179-D6D698D998D7}"/>
              </a:ext>
            </a:extLst>
          </p:cNvPr>
          <p:cNvGrpSpPr/>
          <p:nvPr/>
        </p:nvGrpSpPr>
        <p:grpSpPr>
          <a:xfrm>
            <a:off x="1409887" y="4427074"/>
            <a:ext cx="4470917" cy="1511054"/>
            <a:chOff x="1186543" y="4427074"/>
            <a:chExt cx="4479925" cy="1554163"/>
          </a:xfrm>
          <a:solidFill>
            <a:schemeClr val="tx1">
              <a:lumMod val="65000"/>
            </a:schemeClr>
          </a:solidFill>
        </p:grpSpPr>
        <p:sp>
          <p:nvSpPr>
            <p:cNvPr id="9" name="Rounded Rectangle">
              <a:extLst>
                <a:ext uri="{FF2B5EF4-FFF2-40B4-BE49-F238E27FC236}">
                  <a16:creationId xmlns:a16="http://schemas.microsoft.com/office/drawing/2014/main" id="{6985C938-B1B2-2B6C-7213-484EBD794B77}"/>
                </a:ext>
              </a:extLst>
            </p:cNvPr>
            <p:cNvSpPr/>
            <p:nvPr/>
          </p:nvSpPr>
          <p:spPr>
            <a:xfrm>
              <a:off x="1186543" y="4427074"/>
              <a:ext cx="4479925" cy="1554163"/>
            </a:xfrm>
            <a:prstGeom prst="roundRect">
              <a:avLst>
                <a:gd name="adj" fmla="val 16667"/>
              </a:avLst>
            </a:prstGeom>
            <a:solidFill>
              <a:schemeClr val="bg1">
                <a:lumMod val="65000"/>
              </a:schemeClr>
            </a:solidFill>
            <a:ln w="12700" cap="flat">
              <a:noFill/>
              <a:miter lim="400000"/>
            </a:ln>
            <a:effectLst/>
          </p:spPr>
          <p:txBody>
            <a:bodyPr wrap="square" lIns="45719" tIns="45719" rIns="45719" bIns="45719" numCol="1" rtlCol="1" anchor="ctr">
              <a:no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1pPr>
              <a:lvl2pPr marL="0" marR="0" indent="4572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2pPr>
              <a:lvl3pPr marL="0" marR="0" indent="9144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3pPr>
              <a:lvl4pPr marL="0" marR="0" indent="13716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4pPr>
              <a:lvl5pPr marL="0" marR="0" indent="18288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5pPr>
              <a:lvl6pPr marL="0" marR="0" indent="22860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6pPr>
              <a:lvl7pPr marL="0" marR="0" indent="27432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7pPr>
              <a:lvl8pPr marL="0" marR="0" indent="32004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8pPr>
              <a:lvl9pPr marL="0" marR="0" indent="36576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9pPr>
            </a:lstStyle>
            <a:p>
              <a:pPr rtl="1"/>
              <a:endParaRPr dirty="0">
                <a:latin typeface="Sakkal Majalla" panose="02000000000000000000" pitchFamily="2" charset="-78"/>
                <a:cs typeface="Sakkal Majalla" panose="02000000000000000000" pitchFamily="2" charset="-78"/>
              </a:endParaRPr>
            </a:p>
          </p:txBody>
        </p:sp>
        <p:sp>
          <p:nvSpPr>
            <p:cNvPr id="10" name="UNIT D: Debriefing and way forward…">
              <a:extLst>
                <a:ext uri="{FF2B5EF4-FFF2-40B4-BE49-F238E27FC236}">
                  <a16:creationId xmlns:a16="http://schemas.microsoft.com/office/drawing/2014/main" id="{35023AEB-40AC-DE09-EC40-877E8BAD1FE2}"/>
                </a:ext>
              </a:extLst>
            </p:cNvPr>
            <p:cNvSpPr txBox="1"/>
            <p:nvPr/>
          </p:nvSpPr>
          <p:spPr>
            <a:xfrm>
              <a:off x="1343114" y="4523558"/>
              <a:ext cx="4262550" cy="1361193"/>
            </a:xfrm>
            <a:prstGeom prst="rect">
              <a:avLst/>
            </a:prstGeom>
            <a:solidFill>
              <a:schemeClr val="bg1">
                <a:lumMod val="65000"/>
              </a:schemeClr>
            </a:solid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xmlns:lc="http://schemas.openxmlformats.org/drawingml/2006/lockedCanvas" val="1"/>
              </a:ext>
            </a:extLst>
          </p:spPr>
          <p:txBody>
            <a:bodyPr wrap="square" lIns="45719" tIns="45719" rIns="45719" bIns="45719" numCol="1" rtlCol="1" anchor="ctr">
              <a:sp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1pPr>
              <a:lvl2pPr marL="0" marR="0" indent="4572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2pPr>
              <a:lvl3pPr marL="0" marR="0" indent="9144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3pPr>
              <a:lvl4pPr marL="0" marR="0" indent="13716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4pPr>
              <a:lvl5pPr marL="0" marR="0" indent="18288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5pPr>
              <a:lvl6pPr marL="0" marR="0" indent="22860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6pPr>
              <a:lvl7pPr marL="0" marR="0" indent="27432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7pPr>
              <a:lvl8pPr marL="0" marR="0" indent="32004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8pPr>
              <a:lvl9pPr marL="0" marR="0" indent="36576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9pPr>
            </a:lstStyle>
            <a:p>
              <a:pPr algn="ctr">
                <a:defRPr sz="1600">
                  <a:latin typeface="Source Sans Pro Bold"/>
                  <a:ea typeface="Source Sans Pro Bold"/>
                  <a:cs typeface="Source Sans Pro Bold"/>
                  <a:sym typeface="Source Sans Pro Bold"/>
                </a:defRPr>
              </a:pPr>
              <a:r>
                <a:rPr dirty="0" err="1">
                  <a:latin typeface="Sakkal Majalla"/>
                  <a:cs typeface="Sakkal Majalla"/>
                </a:rPr>
                <a:t>الوحدة</a:t>
              </a:r>
              <a:r>
                <a:rPr dirty="0">
                  <a:latin typeface="Sakkal Majalla"/>
                  <a:cs typeface="Sakkal Majalla"/>
                </a:rPr>
                <a:t> </a:t>
              </a:r>
              <a:r>
                <a:rPr lang="fr-FR" dirty="0">
                  <a:latin typeface="Sakkal Majalla"/>
                  <a:cs typeface="Sakkal Majalla"/>
                </a:rPr>
                <a:t>D</a:t>
              </a:r>
              <a:r>
                <a:rPr lang="ar-EG" dirty="0">
                  <a:latin typeface="Sakkal Majalla"/>
                  <a:cs typeface="Sakkal Majalla"/>
                </a:rPr>
                <a:t>: </a:t>
              </a:r>
              <a:r>
                <a:rPr dirty="0">
                  <a:latin typeface="Sakkal Majalla"/>
                  <a:cs typeface="Sakkal Majalla"/>
                </a:rPr>
                <a:t> </a:t>
              </a:r>
              <a:r>
                <a:rPr dirty="0" err="1">
                  <a:latin typeface="Sakkal Majalla"/>
                  <a:cs typeface="Sakkal Majalla"/>
                </a:rPr>
                <a:t>استخلاص</a:t>
              </a:r>
              <a:r>
                <a:rPr dirty="0">
                  <a:latin typeface="Sakkal Majalla"/>
                  <a:cs typeface="Sakkal Majalla"/>
                </a:rPr>
                <a:t> </a:t>
              </a:r>
              <a:r>
                <a:rPr dirty="0" err="1">
                  <a:latin typeface="Sakkal Majalla"/>
                  <a:cs typeface="Sakkal Majalla"/>
                </a:rPr>
                <a:t>المعلومات</a:t>
              </a:r>
              <a:r>
                <a:rPr dirty="0">
                  <a:latin typeface="Sakkal Majalla"/>
                  <a:cs typeface="Sakkal Majalla"/>
                </a:rPr>
                <a:t> </a:t>
              </a:r>
              <a:r>
                <a:rPr dirty="0" err="1">
                  <a:latin typeface="Sakkal Majalla"/>
                  <a:cs typeface="Sakkal Majalla"/>
                </a:rPr>
                <a:t>وسُبُل</a:t>
              </a:r>
              <a:r>
                <a:rPr dirty="0">
                  <a:latin typeface="Sakkal Majalla"/>
                  <a:cs typeface="Sakkal Majalla"/>
                </a:rPr>
                <a:t> </a:t>
              </a:r>
              <a:r>
                <a:rPr dirty="0" err="1">
                  <a:latin typeface="Sakkal Majalla"/>
                  <a:cs typeface="Sakkal Majalla"/>
                </a:rPr>
                <a:t>الـمُضيّ</a:t>
              </a:r>
              <a:r>
                <a:rPr dirty="0">
                  <a:latin typeface="Sakkal Majalla"/>
                  <a:cs typeface="Sakkal Majalla"/>
                </a:rPr>
                <a:t> </a:t>
              </a:r>
              <a:r>
                <a:rPr dirty="0" err="1">
                  <a:latin typeface="Sakkal Majalla"/>
                  <a:cs typeface="Sakkal Majalla"/>
                </a:rPr>
                <a:t>قُدُمًا</a:t>
              </a:r>
              <a:endParaRPr dirty="0">
                <a:latin typeface="Sakkal Majalla"/>
                <a:cs typeface="Sakkal Majalla"/>
              </a:endParaRPr>
            </a:p>
            <a:p>
              <a:pPr algn="ctr" rtl="1">
                <a:defRPr sz="1600">
                  <a:latin typeface="Source Sans Pro Bold"/>
                  <a:ea typeface="Source Sans Pro Bold"/>
                  <a:cs typeface="Source Sans Pro Bold"/>
                  <a:sym typeface="Source Sans Pro Bold"/>
                </a:defRPr>
              </a:pPr>
              <a:r>
                <a:rPr dirty="0">
                  <a:latin typeface="Sakkal Majalla" panose="02000000000000000000" pitchFamily="2" charset="-78"/>
                  <a:cs typeface="Sakkal Majalla" panose="02000000000000000000" pitchFamily="2" charset="-78"/>
                </a:rPr>
                <a:t> </a:t>
              </a:r>
            </a:p>
            <a:p>
              <a:pPr>
                <a:defRPr sz="1600">
                  <a:latin typeface="Source Sans Pro Regular"/>
                  <a:ea typeface="Source Sans Pro Regular"/>
                  <a:cs typeface="Source Sans Pro Regular"/>
                  <a:sym typeface="Source Sans Pro Regular"/>
                </a:defRPr>
              </a:pPr>
              <a:r>
                <a:rPr lang="fr-FR" dirty="0">
                  <a:latin typeface="Sakkal Majalla"/>
                  <a:cs typeface="Sakkal Majalla"/>
                </a:rPr>
                <a:t>D1</a:t>
              </a:r>
              <a:r>
                <a:rPr lang="ar-EG" dirty="0">
                  <a:latin typeface="Sakkal Majalla"/>
                  <a:cs typeface="Sakkal Majalla"/>
                </a:rPr>
                <a:t>  </a:t>
              </a:r>
              <a:r>
                <a:rPr dirty="0" err="1">
                  <a:latin typeface="Sakkal Majalla"/>
                  <a:cs typeface="Sakkal Majalla"/>
                </a:rPr>
                <a:t>مستوى</a:t>
              </a:r>
              <a:r>
                <a:rPr dirty="0">
                  <a:latin typeface="Sakkal Majalla"/>
                  <a:cs typeface="Sakkal Majalla"/>
                </a:rPr>
                <a:t> </a:t>
              </a:r>
              <a:r>
                <a:rPr dirty="0" err="1">
                  <a:latin typeface="Sakkal Majalla"/>
                  <a:cs typeface="Sakkal Majalla"/>
                </a:rPr>
                <a:t>رضا</a:t>
              </a:r>
              <a:r>
                <a:rPr dirty="0">
                  <a:latin typeface="Sakkal Majalla"/>
                  <a:cs typeface="Sakkal Majalla"/>
                </a:rPr>
                <a:t> </a:t>
              </a:r>
              <a:r>
                <a:rPr dirty="0" err="1">
                  <a:latin typeface="Sakkal Majalla"/>
                  <a:cs typeface="Sakkal Majalla"/>
                </a:rPr>
                <a:t>المشاركين</a:t>
              </a:r>
              <a:r>
                <a:rPr lang="ar-EG" dirty="0">
                  <a:latin typeface="Sakkal Majalla"/>
                  <a:cs typeface="Sakkal Majalla"/>
                </a:rPr>
                <a:t>. </a:t>
              </a:r>
              <a:endParaRPr dirty="0">
                <a:latin typeface="Sakkal Majalla" panose="02000000000000000000" pitchFamily="2" charset="-78"/>
                <a:cs typeface="Sakkal Majalla" panose="02000000000000000000" pitchFamily="2" charset="-78"/>
              </a:endParaRPr>
            </a:p>
            <a:p>
              <a:pPr rtl="1">
                <a:defRPr sz="1600">
                  <a:latin typeface="Source Sans Pro Regular"/>
                  <a:ea typeface="Source Sans Pro Regular"/>
                  <a:cs typeface="Source Sans Pro Regular"/>
                  <a:sym typeface="Source Sans Pro Regular"/>
                </a:defRPr>
              </a:pPr>
              <a:r>
                <a:rPr lang="fr-FR" dirty="0">
                  <a:latin typeface="Sakkal Majalla"/>
                  <a:cs typeface="Sakkal Majalla"/>
                </a:rPr>
                <a:t>D2</a:t>
              </a:r>
              <a:r>
                <a:rPr lang="ar-EG" dirty="0">
                  <a:latin typeface="Sakkal Majalla"/>
                  <a:cs typeface="Sakkal Majalla"/>
                </a:rPr>
                <a:t> </a:t>
              </a:r>
              <a:r>
                <a:rPr dirty="0" err="1">
                  <a:latin typeface="Sakkal Majalla"/>
                  <a:cs typeface="Sakkal Majalla"/>
                </a:rPr>
                <a:t>حصيلة</a:t>
              </a:r>
              <a:r>
                <a:rPr dirty="0">
                  <a:latin typeface="Sakkal Majalla"/>
                  <a:cs typeface="Sakkal Majalla"/>
                </a:rPr>
                <a:t> </a:t>
              </a:r>
              <a:r>
                <a:rPr dirty="0" err="1">
                  <a:latin typeface="Sakkal Majalla"/>
                  <a:cs typeface="Sakkal Majalla"/>
                </a:rPr>
                <a:t>تعلُّم</a:t>
              </a:r>
              <a:r>
                <a:rPr dirty="0">
                  <a:latin typeface="Sakkal Majalla"/>
                  <a:cs typeface="Sakkal Majalla"/>
                </a:rPr>
                <a:t> </a:t>
              </a:r>
              <a:r>
                <a:rPr dirty="0" err="1">
                  <a:latin typeface="Sakkal Majalla"/>
                  <a:cs typeface="Sakkal Majalla"/>
                </a:rPr>
                <a:t>المشاركين</a:t>
              </a:r>
              <a:r>
                <a:rPr lang="ar-EG" dirty="0">
                  <a:latin typeface="Sakkal Majalla"/>
                  <a:cs typeface="Sakkal Majalla"/>
                </a:rPr>
                <a:t>.</a:t>
              </a:r>
              <a:endParaRPr dirty="0">
                <a:latin typeface="Sakkal Majalla"/>
                <a:cs typeface="Sakkal Majalla"/>
              </a:endParaRPr>
            </a:p>
            <a:p>
              <a:pPr rtl="1">
                <a:defRPr sz="1600">
                  <a:latin typeface="Source Sans Pro Regular"/>
                  <a:ea typeface="Source Sans Pro Regular"/>
                  <a:cs typeface="Source Sans Pro Regular"/>
                  <a:sym typeface="Source Sans Pro Regular"/>
                </a:defRPr>
              </a:pPr>
              <a:r>
                <a:rPr lang="fr-FR" dirty="0">
                  <a:latin typeface="Sakkal Majalla"/>
                  <a:cs typeface="Sakkal Majalla"/>
                </a:rPr>
                <a:t>D3</a:t>
              </a:r>
              <a:r>
                <a:rPr lang="ar-EG" dirty="0">
                  <a:latin typeface="Sakkal Majalla"/>
                  <a:cs typeface="Sakkal Majalla"/>
                </a:rPr>
                <a:t> </a:t>
              </a:r>
              <a:r>
                <a:rPr dirty="0" err="1">
                  <a:latin typeface="Sakkal Majalla"/>
                  <a:cs typeface="Sakkal Majalla"/>
                </a:rPr>
                <a:t>تطبيق</a:t>
              </a:r>
              <a:r>
                <a:rPr dirty="0">
                  <a:latin typeface="Sakkal Majalla"/>
                  <a:cs typeface="Sakkal Majalla"/>
                </a:rPr>
                <a:t> </a:t>
              </a:r>
              <a:r>
                <a:rPr dirty="0" err="1">
                  <a:latin typeface="Sakkal Majalla"/>
                  <a:cs typeface="Sakkal Majalla"/>
                </a:rPr>
                <a:t>التعلُّم</a:t>
              </a:r>
              <a:r>
                <a:rPr dirty="0">
                  <a:latin typeface="Sakkal Majalla"/>
                  <a:cs typeface="Sakkal Majalla"/>
                </a:rPr>
                <a:t> </a:t>
              </a:r>
              <a:r>
                <a:rPr dirty="0" err="1">
                  <a:latin typeface="Sakkal Majalla"/>
                  <a:cs typeface="Sakkal Majalla"/>
                </a:rPr>
                <a:t>على</a:t>
              </a:r>
              <a:r>
                <a:rPr dirty="0">
                  <a:latin typeface="Sakkal Majalla"/>
                  <a:cs typeface="Sakkal Majalla"/>
                </a:rPr>
                <a:t> </a:t>
              </a:r>
              <a:r>
                <a:rPr dirty="0" err="1">
                  <a:latin typeface="Sakkal Majalla"/>
                  <a:cs typeface="Sakkal Majalla"/>
                </a:rPr>
                <a:t>الوظيفة</a:t>
              </a:r>
              <a:r>
                <a:rPr lang="ar-EG" dirty="0">
                  <a:latin typeface="Sakkal Majalla"/>
                  <a:cs typeface="Sakkal Majalla"/>
                </a:rPr>
                <a:t>.</a:t>
              </a:r>
              <a:endParaRPr dirty="0">
                <a:latin typeface="Sakkal Majalla"/>
                <a:cs typeface="Sakkal Majalla"/>
              </a:endParaRPr>
            </a:p>
          </p:txBody>
        </p:sp>
      </p:grpSp>
      <p:grpSp>
        <p:nvGrpSpPr>
          <p:cNvPr id="6" name="Rounded Rectangle 16">
            <a:extLst>
              <a:ext uri="{FF2B5EF4-FFF2-40B4-BE49-F238E27FC236}">
                <a16:creationId xmlns:a16="http://schemas.microsoft.com/office/drawing/2014/main" id="{A98BECF1-8DB0-E0A8-3922-3FE551335561}"/>
              </a:ext>
            </a:extLst>
          </p:cNvPr>
          <p:cNvGrpSpPr/>
          <p:nvPr/>
        </p:nvGrpSpPr>
        <p:grpSpPr>
          <a:xfrm>
            <a:off x="6583012" y="1035683"/>
            <a:ext cx="4494143" cy="2377443"/>
            <a:chOff x="6583012" y="1035683"/>
            <a:chExt cx="4494142" cy="2377441"/>
          </a:xfrm>
        </p:grpSpPr>
        <p:sp>
          <p:nvSpPr>
            <p:cNvPr id="7" name="Rounded Rectangle">
              <a:extLst>
                <a:ext uri="{FF2B5EF4-FFF2-40B4-BE49-F238E27FC236}">
                  <a16:creationId xmlns:a16="http://schemas.microsoft.com/office/drawing/2014/main" id="{91D6D442-727D-6B37-D794-61BBCBD38913}"/>
                </a:ext>
              </a:extLst>
            </p:cNvPr>
            <p:cNvSpPr/>
            <p:nvPr/>
          </p:nvSpPr>
          <p:spPr>
            <a:xfrm>
              <a:off x="6583012" y="1088981"/>
              <a:ext cx="4494142" cy="2270844"/>
            </a:xfrm>
            <a:prstGeom prst="roundRect">
              <a:avLst>
                <a:gd name="adj" fmla="val 16667"/>
              </a:avLst>
            </a:prstGeom>
            <a:solidFill>
              <a:schemeClr val="accent1"/>
            </a:solidFill>
            <a:ln w="12700" cap="flat">
              <a:noFill/>
              <a:miter lim="400000"/>
            </a:ln>
            <a:effectLst/>
          </p:spPr>
          <p:txBody>
            <a:bodyPr wrap="square" lIns="45719" tIns="45719" rIns="45719" bIns="45719" numCol="1" rtlCol="1" anchor="ctr">
              <a:no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1pPr>
              <a:lvl2pPr marL="0" marR="0" indent="4572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2pPr>
              <a:lvl3pPr marL="0" marR="0" indent="9144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3pPr>
              <a:lvl4pPr marL="0" marR="0" indent="13716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4pPr>
              <a:lvl5pPr marL="0" marR="0" indent="18288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5pPr>
              <a:lvl6pPr marL="0" marR="0" indent="22860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6pPr>
              <a:lvl7pPr marL="0" marR="0" indent="27432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7pPr>
              <a:lvl8pPr marL="0" marR="0" indent="32004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8pPr>
              <a:lvl9pPr marL="0" marR="0" indent="36576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9pPr>
            </a:lstStyle>
            <a:p>
              <a:pPr rtl="1">
                <a:defRPr>
                  <a:solidFill>
                    <a:srgbClr val="FFFFFF"/>
                  </a:solidFill>
                </a:defRPr>
              </a:pPr>
              <a:endParaRPr dirty="0">
                <a:latin typeface="Sakkal Majalla" panose="02000000000000000000" pitchFamily="2" charset="-78"/>
                <a:cs typeface="Sakkal Majalla" panose="02000000000000000000" pitchFamily="2" charset="-78"/>
              </a:endParaRPr>
            </a:p>
          </p:txBody>
        </p:sp>
        <p:sp>
          <p:nvSpPr>
            <p:cNvPr id="8" name="UNIT A: RRT in context…">
              <a:extLst>
                <a:ext uri="{FF2B5EF4-FFF2-40B4-BE49-F238E27FC236}">
                  <a16:creationId xmlns:a16="http://schemas.microsoft.com/office/drawing/2014/main" id="{4509DA9C-A7D0-2911-6ABE-3B396010B454}"/>
                </a:ext>
              </a:extLst>
            </p:cNvPr>
            <p:cNvSpPr txBox="1"/>
            <p:nvPr/>
          </p:nvSpPr>
          <p:spPr>
            <a:xfrm>
              <a:off x="6802184" y="1035683"/>
              <a:ext cx="4180997" cy="2377441"/>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xmlns:lc="http://schemas.openxmlformats.org/drawingml/2006/lockedCanvas" val="1"/>
              </a:ext>
            </a:extLst>
          </p:spPr>
          <p:txBody>
            <a:bodyPr wrap="square" lIns="45719" tIns="45719" rIns="45719" bIns="45719" numCol="1" rtlCol="1" anchor="ctr">
              <a:sp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1pPr>
              <a:lvl2pPr marL="0" marR="0" indent="4572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2pPr>
              <a:lvl3pPr marL="0" marR="0" indent="9144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3pPr>
              <a:lvl4pPr marL="0" marR="0" indent="13716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4pPr>
              <a:lvl5pPr marL="0" marR="0" indent="18288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5pPr>
              <a:lvl6pPr marL="0" marR="0" indent="22860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6pPr>
              <a:lvl7pPr marL="0" marR="0" indent="27432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7pPr>
              <a:lvl8pPr marL="0" marR="0" indent="32004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8pPr>
              <a:lvl9pPr marL="0" marR="0" indent="3657600" algn="r" defTabSz="914400" rtl="1"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Source Sans Pro Bold"/>
                  <a:ea typeface="Source Sans Pro Bold"/>
                  <a:cs typeface="Source Sans Pro Bold"/>
                  <a:sym typeface="Source Sans Pro Bold"/>
                </a:defRPr>
              </a:lvl9pPr>
            </a:lstStyle>
            <a:p>
              <a:pPr lvl="1" algn="ctr">
                <a:defRPr sz="1600">
                  <a:solidFill>
                    <a:srgbClr val="FFFFFF"/>
                  </a:solidFill>
                  <a:latin typeface="Source Sans Pro Bold"/>
                  <a:ea typeface="Source Sans Pro Bold"/>
                  <a:cs typeface="Source Sans Pro Bold"/>
                  <a:sym typeface="Source Sans Pro Bold"/>
                </a:defRPr>
              </a:pPr>
              <a:r>
                <a:rPr lang="ar-DZ" dirty="0">
                  <a:latin typeface="Sakkal Majalla"/>
                  <a:cs typeface="Sakkal Majalla"/>
                </a:rPr>
                <a:t>الوحدةA:  فريق الاستجابة السريعة في سياق مُحدد</a:t>
              </a:r>
            </a:p>
            <a:p>
              <a:pPr>
                <a:defRPr sz="1600">
                  <a:solidFill>
                    <a:srgbClr val="FFFFFF"/>
                  </a:solidFill>
                  <a:latin typeface="Source Sans Pro Regular"/>
                  <a:ea typeface="Source Sans Pro Regular"/>
                  <a:cs typeface="Source Sans Pro Regular"/>
                  <a:sym typeface="Source Sans Pro Regular"/>
                </a:defRPr>
              </a:pPr>
              <a:r>
                <a:rPr lang="ar-DZ" dirty="0">
                  <a:latin typeface="Sakkal Majalla"/>
                  <a:cs typeface="Sakkal Majalla"/>
                </a:rPr>
                <a:t>A1  أُطر الاستجابة للطوارئ.</a:t>
              </a:r>
            </a:p>
            <a:p>
              <a:pPr>
                <a:defRPr sz="1600">
                  <a:solidFill>
                    <a:srgbClr val="FFFFFF"/>
                  </a:solidFill>
                  <a:latin typeface="Source Sans Pro Regular"/>
                  <a:ea typeface="Source Sans Pro Regular"/>
                  <a:cs typeface="Source Sans Pro Regular"/>
                  <a:sym typeface="Source Sans Pro Regular"/>
                </a:defRPr>
              </a:pPr>
              <a:r>
                <a:rPr lang="ar-DZ" dirty="0">
                  <a:latin typeface="Sakkal Majalla"/>
                  <a:cs typeface="Sakkal Majalla"/>
                </a:rPr>
                <a:t>A2   فِرَق الاستجابة السريعة:  الأداء الوظيفي والتنسيق.</a:t>
              </a:r>
            </a:p>
            <a:p>
              <a:pPr>
                <a:defRPr sz="1600">
                  <a:solidFill>
                    <a:srgbClr val="FFFFFF"/>
                  </a:solidFill>
                  <a:latin typeface="Source Sans Pro Regular"/>
                  <a:ea typeface="Source Sans Pro Regular"/>
                  <a:cs typeface="Source Sans Pro Regular"/>
                  <a:sym typeface="Source Sans Pro Regular"/>
                </a:defRPr>
              </a:pPr>
              <a:r>
                <a:rPr lang="ar-DZ" dirty="0">
                  <a:latin typeface="Sakkal Majalla"/>
                  <a:cs typeface="Sakkal Majalla"/>
                </a:rPr>
                <a:t>A3   متطلبات النشر والمتطلبات اللوجستية.</a:t>
              </a:r>
            </a:p>
            <a:p>
              <a:pPr>
                <a:defRPr sz="1600">
                  <a:solidFill>
                    <a:srgbClr val="FFFFFF"/>
                  </a:solidFill>
                  <a:latin typeface="Source Sans Pro Regular"/>
                  <a:ea typeface="Source Sans Pro Regular"/>
                  <a:cs typeface="Source Sans Pro Regular"/>
                  <a:sym typeface="Source Sans Pro Regular"/>
                </a:defRPr>
              </a:pPr>
              <a:r>
                <a:rPr lang="ar-DZ" dirty="0">
                  <a:latin typeface="Sakkal Majalla"/>
                  <a:cs typeface="Sakkal Majalla"/>
                </a:rPr>
                <a:t>A4   المنجزات المستهدفة لفريق الاستجابة السريعة.</a:t>
              </a:r>
            </a:p>
            <a:p>
              <a:pPr>
                <a:defRPr sz="1600">
                  <a:solidFill>
                    <a:srgbClr val="FFFFFF"/>
                  </a:solidFill>
                  <a:latin typeface="Source Sans Pro Regular"/>
                  <a:ea typeface="Source Sans Pro Regular"/>
                  <a:cs typeface="Source Sans Pro Regular"/>
                  <a:sym typeface="Source Sans Pro Regular"/>
                </a:defRPr>
              </a:pPr>
              <a:r>
                <a:rPr lang="ar-DZ" dirty="0">
                  <a:latin typeface="Sakkal Majalla"/>
                  <a:cs typeface="Sakkal Majalla"/>
                </a:rPr>
                <a:t>A5   الصحة والسلامة المهنية.</a:t>
              </a:r>
            </a:p>
            <a:p>
              <a:pPr>
                <a:defRPr sz="1600">
                  <a:solidFill>
                    <a:srgbClr val="FFFFFF"/>
                  </a:solidFill>
                  <a:latin typeface="Source Sans Pro Regular"/>
                  <a:ea typeface="Source Sans Pro Regular"/>
                  <a:cs typeface="Source Sans Pro Regular"/>
                  <a:sym typeface="Source Sans Pro Regular"/>
                </a:defRPr>
              </a:pPr>
              <a:r>
                <a:rPr lang="ar-DZ" dirty="0">
                  <a:latin typeface="Sakkal Majalla"/>
                  <a:cs typeface="Sakkal Majalla"/>
                </a:rPr>
                <a:t>A6   مراكز عمليات الطوارئ ونظام إدارة الأحداث.</a:t>
              </a:r>
            </a:p>
            <a:p>
              <a:pPr>
                <a:defRPr sz="1600">
                  <a:solidFill>
                    <a:srgbClr val="FFFFFF"/>
                  </a:solidFill>
                  <a:latin typeface="Source Sans Pro Regular"/>
                  <a:ea typeface="Source Sans Pro Regular"/>
                  <a:cs typeface="Source Sans Pro Regular"/>
                  <a:sym typeface="Source Sans Pro Regular"/>
                </a:defRPr>
              </a:pPr>
              <a:r>
                <a:rPr lang="ar-DZ" dirty="0">
                  <a:latin typeface="Sakkal Majalla"/>
                  <a:cs typeface="Sakkal Majalla"/>
                </a:rPr>
                <a:t>A7   الأخلاقيات والوقاية من الانتهاك الجنسي والاستغلال الجنسي في حالات الطوارئ</a:t>
              </a:r>
              <a:r>
                <a:rPr lang="ar-EG" dirty="0">
                  <a:latin typeface="Sakkal Majalla"/>
                  <a:cs typeface="Sakkal Majalla"/>
                </a:rPr>
                <a:t>.</a:t>
              </a:r>
              <a:endParaRPr dirty="0">
                <a:latin typeface="Sakkal Majalla"/>
                <a:cs typeface="Sakkal Majalla"/>
              </a:endParaRPr>
            </a:p>
          </p:txBody>
        </p:sp>
      </p:gr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2F9398F-8AD0-FDFA-536D-388ECA728D4F}"/>
              </a:ext>
            </a:extLst>
          </p:cNvPr>
          <p:cNvSpPr txBox="1">
            <a:spLocks/>
          </p:cNvSpPr>
          <p:nvPr/>
        </p:nvSpPr>
        <p:spPr>
          <a:xfrm>
            <a:off x="-133814" y="-66906"/>
            <a:ext cx="5564458" cy="76943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sz="2400" b="1" dirty="0">
                <a:latin typeface="Sakkal Majalla" panose="02000000000000000000" pitchFamily="2" charset="-78"/>
                <a:cs typeface="Sakkal Majalla" panose="02000000000000000000" pitchFamily="2" charset="-78"/>
              </a:rPr>
              <a:t>5. حزمة التدريب المتقدم لفِرَق الاستجابة السريعة: جدول الأعمال</a:t>
            </a:r>
          </a:p>
        </p:txBody>
      </p:sp>
      <p:graphicFrame>
        <p:nvGraphicFramePr>
          <p:cNvPr id="3" name="Tableau 2">
            <a:extLst>
              <a:ext uri="{FF2B5EF4-FFF2-40B4-BE49-F238E27FC236}">
                <a16:creationId xmlns:a16="http://schemas.microsoft.com/office/drawing/2014/main" id="{8099CC02-6A47-C1B3-E8B4-DC17B8167AC3}"/>
              </a:ext>
            </a:extLst>
          </p:cNvPr>
          <p:cNvGraphicFramePr>
            <a:graphicFrameLocks noGrp="1"/>
          </p:cNvGraphicFramePr>
          <p:nvPr>
            <p:extLst>
              <p:ext uri="{D42A27DB-BD31-4B8C-83A1-F6EECF244321}">
                <p14:modId xmlns:p14="http://schemas.microsoft.com/office/powerpoint/2010/main" val="4132203514"/>
              </p:ext>
            </p:extLst>
          </p:nvPr>
        </p:nvGraphicFramePr>
        <p:xfrm>
          <a:off x="1666875" y="852487"/>
          <a:ext cx="8858250" cy="5153025"/>
        </p:xfrm>
        <a:graphic>
          <a:graphicData uri="http://schemas.openxmlformats.org/drawingml/2006/table">
            <a:tbl>
              <a:tblPr bandRow="1">
                <a:tableStyleId>{5940675A-B579-460E-94D1-54222C63F5DA}</a:tableStyleId>
              </a:tblPr>
              <a:tblGrid>
                <a:gridCol w="1485900">
                  <a:extLst>
                    <a:ext uri="{9D8B030D-6E8A-4147-A177-3AD203B41FA5}">
                      <a16:colId xmlns:a16="http://schemas.microsoft.com/office/drawing/2014/main" val="3192459072"/>
                    </a:ext>
                  </a:extLst>
                </a:gridCol>
                <a:gridCol w="1485900">
                  <a:extLst>
                    <a:ext uri="{9D8B030D-6E8A-4147-A177-3AD203B41FA5}">
                      <a16:colId xmlns:a16="http://schemas.microsoft.com/office/drawing/2014/main" val="533962408"/>
                    </a:ext>
                  </a:extLst>
                </a:gridCol>
                <a:gridCol w="1485900">
                  <a:extLst>
                    <a:ext uri="{9D8B030D-6E8A-4147-A177-3AD203B41FA5}">
                      <a16:colId xmlns:a16="http://schemas.microsoft.com/office/drawing/2014/main" val="1619047002"/>
                    </a:ext>
                  </a:extLst>
                </a:gridCol>
                <a:gridCol w="1485900">
                  <a:extLst>
                    <a:ext uri="{9D8B030D-6E8A-4147-A177-3AD203B41FA5}">
                      <a16:colId xmlns:a16="http://schemas.microsoft.com/office/drawing/2014/main" val="3662335901"/>
                    </a:ext>
                  </a:extLst>
                </a:gridCol>
                <a:gridCol w="1457325">
                  <a:extLst>
                    <a:ext uri="{9D8B030D-6E8A-4147-A177-3AD203B41FA5}">
                      <a16:colId xmlns:a16="http://schemas.microsoft.com/office/drawing/2014/main" val="2841552752"/>
                    </a:ext>
                  </a:extLst>
                </a:gridCol>
                <a:gridCol w="1457325">
                  <a:extLst>
                    <a:ext uri="{9D8B030D-6E8A-4147-A177-3AD203B41FA5}">
                      <a16:colId xmlns:a16="http://schemas.microsoft.com/office/drawing/2014/main" val="3197207846"/>
                    </a:ext>
                  </a:extLst>
                </a:gridCol>
              </a:tblGrid>
              <a:tr h="542925">
                <a:tc>
                  <a:txBody>
                    <a:bodyPr/>
                    <a:lstStyle/>
                    <a:p>
                      <a:pPr algn="ctr" fontAlgn="base"/>
                      <a:r>
                        <a:rPr lang="ar-AE" sz="1400" dirty="0">
                          <a:effectLst/>
                          <a:cs typeface="Sakkal Majalla"/>
                        </a:rPr>
                        <a:t> </a:t>
                      </a:r>
                      <a:r>
                        <a:rPr lang="ar-AE" sz="1400" dirty="0">
                          <a:effectLst/>
                          <a:cs typeface="Calibri"/>
                        </a:rPr>
                        <a:t>اليوم </a:t>
                      </a:r>
                      <a:r>
                        <a:rPr lang="ar-AE" sz="1400" dirty="0">
                          <a:effectLst/>
                          <a:cs typeface="Sakkal Majalla"/>
                        </a:rPr>
                        <a:t>5 </a:t>
                      </a:r>
                      <a:r>
                        <a:rPr lang="ar-AE" sz="1400" dirty="0">
                          <a:effectLst/>
                          <a:cs typeface="Calibri"/>
                        </a:rPr>
                        <a:t> </a:t>
                      </a:r>
                      <a:endParaRPr lang="ar-AE" dirty="0">
                        <a:effectLst/>
                        <a:cs typeface="Calibri"/>
                      </a:endParaRPr>
                    </a:p>
                  </a:txBody>
                  <a:tcPr marL="9525" marR="9525" marT="9525" marB="95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algn="ctr" fontAlgn="base"/>
                      <a:r>
                        <a:rPr lang="ar-SA" sz="1400" dirty="0">
                          <a:effectLst/>
                          <a:cs typeface="Calibri"/>
                        </a:rPr>
                        <a:t>اليوم </a:t>
                      </a:r>
                      <a:r>
                        <a:rPr lang="ar-SA" sz="1400" dirty="0">
                          <a:effectLst/>
                          <a:cs typeface="Sakkal Majalla"/>
                        </a:rPr>
                        <a:t>4</a:t>
                      </a:r>
                      <a:endParaRPr lang="ar-SA" dirty="0">
                        <a:effectLst/>
                        <a:cs typeface="Sakkal Majalla"/>
                      </a:endParaRPr>
                    </a:p>
                  </a:txBody>
                  <a:tcPr marL="9525" marR="9525" marT="9525" marB="95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algn="ctr" fontAlgn="base"/>
                      <a:r>
                        <a:rPr lang="ar-SA" sz="1400" dirty="0">
                          <a:effectLst/>
                          <a:cs typeface="Calibri"/>
                        </a:rPr>
                        <a:t>اليوم </a:t>
                      </a:r>
                      <a:r>
                        <a:rPr lang="ar-SA" sz="1400" dirty="0">
                          <a:effectLst/>
                          <a:cs typeface="Sakkal Majalla"/>
                        </a:rPr>
                        <a:t>3</a:t>
                      </a:r>
                      <a:endParaRPr lang="ar-SA" dirty="0">
                        <a:effectLst/>
                        <a:cs typeface="Sakkal Majalla"/>
                      </a:endParaRPr>
                    </a:p>
                  </a:txBody>
                  <a:tcPr marL="9525" marR="9525" marT="9525" marB="95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algn="ctr" fontAlgn="base"/>
                      <a:r>
                        <a:rPr lang="ar-SA" sz="1400" dirty="0">
                          <a:effectLst/>
                          <a:cs typeface="Calibri"/>
                        </a:rPr>
                        <a:t>اليوم </a:t>
                      </a:r>
                      <a:r>
                        <a:rPr lang="ar-SA" sz="1400" dirty="0">
                          <a:effectLst/>
                          <a:cs typeface="Sakkal Majalla"/>
                        </a:rPr>
                        <a:t>2</a:t>
                      </a:r>
                      <a:endParaRPr lang="ar-SA" dirty="0">
                        <a:effectLst/>
                        <a:cs typeface="Sakkal Majalla"/>
                      </a:endParaRPr>
                    </a:p>
                  </a:txBody>
                  <a:tcPr marL="9525" marR="9525" marT="9525" marB="95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algn="ctr" fontAlgn="base"/>
                      <a:r>
                        <a:rPr lang="ar-SA" sz="1400" dirty="0">
                          <a:effectLst/>
                          <a:cs typeface="Calibri"/>
                        </a:rPr>
                        <a:t>اليوم </a:t>
                      </a:r>
                      <a:r>
                        <a:rPr lang="ar-SA" sz="1400" dirty="0">
                          <a:effectLst/>
                          <a:cs typeface="Sakkal Majalla"/>
                        </a:rPr>
                        <a:t>1</a:t>
                      </a:r>
                      <a:endParaRPr lang="ar-SA" dirty="0">
                        <a:effectLst/>
                        <a:cs typeface="Sakkal Majalla"/>
                      </a:endParaRPr>
                    </a:p>
                  </a:txBody>
                  <a:tcPr marL="9525" marR="9525" marT="9525" marB="95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algn="ct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97756839"/>
                  </a:ext>
                </a:extLst>
              </a:tr>
              <a:tr h="800100">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48235"/>
                    </a:solidFill>
                  </a:tcPr>
                </a:tc>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48235"/>
                    </a:solidFill>
                  </a:tcPr>
                </a:tc>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C00000"/>
                    </a:solidFill>
                  </a:tcPr>
                </a:tc>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C00000"/>
                    </a:solidFill>
                  </a:tcPr>
                </a:tc>
                <a:tc>
                  <a:txBody>
                    <a:bodyPr/>
                    <a:lstStyle/>
                    <a:p>
                      <a:pPr algn="r" fontAlgn="auto"/>
                      <a:endParaRPr lang="en-US" sz="11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21F64"/>
                    </a:solidFill>
                  </a:tcPr>
                </a:tc>
                <a:tc rowSpan="2">
                  <a:txBody>
                    <a:bodyPr/>
                    <a:lstStyle/>
                    <a:p>
                      <a:pPr algn="r" fontAlgn="base"/>
                      <a:r>
                        <a:rPr lang="ar-AE" sz="1200" b="1" dirty="0">
                          <a:effectLst/>
                          <a:cs typeface="Calibri"/>
                        </a:rPr>
                        <a:t>فترة الصباح</a:t>
                      </a:r>
                      <a:endParaRPr lang="ar-AE" dirty="0">
                        <a:effectLst/>
                        <a:cs typeface="Calibri"/>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08778561"/>
                  </a:ext>
                </a:extLst>
              </a:tr>
              <a:tr h="800100">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A8A39"/>
                    </a:solidFill>
                  </a:tcPr>
                </a:tc>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A8A39"/>
                    </a:solidFill>
                  </a:tcPr>
                </a:tc>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A8A39"/>
                    </a:solidFill>
                  </a:tcPr>
                </a:tc>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C00000"/>
                    </a:solidFill>
                  </a:tcPr>
                </a:tc>
                <a:tc>
                  <a:txBody>
                    <a:bodyPr/>
                    <a:lstStyle/>
                    <a:p>
                      <a:pPr algn="r" fontAlgn="auto"/>
                      <a:endParaRPr lang="en-US" sz="11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021F64"/>
                    </a:solidFill>
                  </a:tcPr>
                </a:tc>
                <a:tc vMerge="1">
                  <a:txBody>
                    <a:bodyPr/>
                    <a:lstStyle/>
                    <a:p>
                      <a:endParaRPr lang="fr-FR"/>
                    </a:p>
                  </a:txBody>
                  <a:tcPr/>
                </a:tc>
                <a:extLst>
                  <a:ext uri="{0D108BD9-81ED-4DB2-BD59-A6C34878D82A}">
                    <a16:rowId xmlns:a16="http://schemas.microsoft.com/office/drawing/2014/main" val="3793013806"/>
                  </a:ext>
                </a:extLst>
              </a:tr>
              <a:tr h="800100">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A8A39"/>
                    </a:solidFill>
                  </a:tcPr>
                </a:tc>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A8A39"/>
                    </a:solidFill>
                  </a:tcPr>
                </a:tc>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A8A39"/>
                    </a:solidFill>
                  </a:tcPr>
                </a:tc>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C00000"/>
                    </a:solidFill>
                  </a:tcPr>
                </a:tc>
                <a:tc>
                  <a:txBody>
                    <a:bodyPr/>
                    <a:lstStyle/>
                    <a:p>
                      <a:pPr algn="r" fontAlgn="auto"/>
                      <a:endParaRPr lang="en-US" sz="11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21F64"/>
                    </a:solidFill>
                  </a:tcPr>
                </a:tc>
                <a:tc rowSpan="4">
                  <a:txBody>
                    <a:bodyPr/>
                    <a:lstStyle/>
                    <a:p>
                      <a:pPr algn="r" fontAlgn="auto"/>
                      <a:endParaRPr lang="ar-AE" sz="1200">
                        <a:solidFill>
                          <a:srgbClr val="808080"/>
                        </a:solidFill>
                        <a:effectLst/>
                        <a:cs typeface="Times New Roman" panose="02020603050405020304" pitchFamily="18" charset="0"/>
                      </a:endParaRPr>
                    </a:p>
                    <a:p>
                      <a:pPr algn="r" fontAlgn="base"/>
                      <a:r>
                        <a:rPr lang="ar-AE" sz="1200" b="1" dirty="0">
                          <a:effectLst/>
                          <a:cs typeface="Calibri"/>
                        </a:rPr>
                        <a:t>فترة ما بعد الظهر</a:t>
                      </a:r>
                      <a:endParaRPr lang="ar-AE" dirty="0">
                        <a:effectLst/>
                        <a:cs typeface="Calibri"/>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72026215"/>
                  </a:ext>
                </a:extLst>
              </a:tr>
              <a:tr h="800100">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A8A39"/>
                    </a:solidFill>
                  </a:tcPr>
                </a:tc>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A8A39"/>
                    </a:solidFill>
                  </a:tcPr>
                </a:tc>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A8A39"/>
                    </a:solidFill>
                  </a:tcPr>
                </a:tc>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C00000"/>
                    </a:solidFill>
                  </a:tcPr>
                </a:tc>
                <a:tc>
                  <a:txBody>
                    <a:bodyPr/>
                    <a:lstStyle/>
                    <a:p>
                      <a:pPr algn="r" fontAlgn="auto"/>
                      <a:endParaRPr lang="en-US" sz="11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21F64"/>
                    </a:solidFill>
                  </a:tcPr>
                </a:tc>
                <a:tc vMerge="1">
                  <a:txBody>
                    <a:bodyPr/>
                    <a:lstStyle/>
                    <a:p>
                      <a:endParaRPr lang="fr-FR"/>
                    </a:p>
                  </a:txBody>
                  <a:tcPr/>
                </a:tc>
                <a:extLst>
                  <a:ext uri="{0D108BD9-81ED-4DB2-BD59-A6C34878D82A}">
                    <a16:rowId xmlns:a16="http://schemas.microsoft.com/office/drawing/2014/main" val="2890718968"/>
                  </a:ext>
                </a:extLst>
              </a:tr>
              <a:tr h="800100">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A8A39"/>
                    </a:solidFill>
                  </a:tcPr>
                </a:tc>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A8A39"/>
                    </a:solidFill>
                  </a:tcPr>
                </a:tc>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A8A39"/>
                    </a:solidFill>
                  </a:tcPr>
                </a:tc>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C00000"/>
                    </a:solidFill>
                  </a:tcPr>
                </a:tc>
                <a:tc>
                  <a:txBody>
                    <a:bodyPr/>
                    <a:lstStyle/>
                    <a:p>
                      <a:pPr algn="r" fontAlgn="auto"/>
                      <a:endParaRPr lang="en-US" sz="11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021F64"/>
                    </a:solidFill>
                  </a:tcPr>
                </a:tc>
                <a:tc vMerge="1">
                  <a:txBody>
                    <a:bodyPr/>
                    <a:lstStyle/>
                    <a:p>
                      <a:endParaRPr lang="fr-FR"/>
                    </a:p>
                  </a:txBody>
                  <a:tcPr/>
                </a:tc>
                <a:extLst>
                  <a:ext uri="{0D108BD9-81ED-4DB2-BD59-A6C34878D82A}">
                    <a16:rowId xmlns:a16="http://schemas.microsoft.com/office/drawing/2014/main" val="1295613656"/>
                  </a:ext>
                </a:extLst>
              </a:tr>
              <a:tr h="609600">
                <a:tc>
                  <a:txBody>
                    <a:bodyPr/>
                    <a:lstStyle/>
                    <a:p>
                      <a:pPr algn="r" fontAlgn="auto"/>
                      <a:endParaRPr lang="en-US" sz="11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A8A39"/>
                    </a:solidFill>
                  </a:tcPr>
                </a:tc>
                <a:tc>
                  <a:txBody>
                    <a:bodyPr/>
                    <a:lstStyle/>
                    <a:p>
                      <a:pPr algn="r" fontAlgn="auto"/>
                      <a:endParaRPr lang="en-US" sz="11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A8A39"/>
                    </a:solidFill>
                  </a:tcPr>
                </a:tc>
                <a:tc>
                  <a:txBody>
                    <a:bodyPr/>
                    <a:lstStyle/>
                    <a:p>
                      <a:pPr algn="r" fontAlgn="auto"/>
                      <a:endParaRPr lang="en-US" sz="11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A8A39"/>
                    </a:solidFill>
                  </a:tcPr>
                </a:tc>
                <a:tc>
                  <a:txBody>
                    <a:bodyPr/>
                    <a:lstStyle/>
                    <a:p>
                      <a:pPr algn="r" fontAlgn="auto"/>
                      <a:endParaRPr lang="en-US" sz="11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C00000"/>
                    </a:solidFill>
                  </a:tcPr>
                </a:tc>
                <a:tc>
                  <a:txBody>
                    <a:bodyPr/>
                    <a:lstStyle/>
                    <a:p>
                      <a:pPr algn="r" fontAlgn="auto"/>
                      <a:endParaRPr lang="en-US" sz="11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021F64"/>
                    </a:solidFill>
                  </a:tcPr>
                </a:tc>
                <a:tc vMerge="1">
                  <a:txBody>
                    <a:bodyPr/>
                    <a:lstStyle/>
                    <a:p>
                      <a:endParaRPr lang="fr-FR"/>
                    </a:p>
                  </a:txBody>
                  <a:tcPr/>
                </a:tc>
                <a:extLst>
                  <a:ext uri="{0D108BD9-81ED-4DB2-BD59-A6C34878D82A}">
                    <a16:rowId xmlns:a16="http://schemas.microsoft.com/office/drawing/2014/main" val="3876688856"/>
                  </a:ext>
                </a:extLst>
              </a:tr>
            </a:tbl>
          </a:graphicData>
        </a:graphic>
      </p:graphicFrame>
      <p:sp>
        <p:nvSpPr>
          <p:cNvPr id="13" name="TextBox 15">
            <a:extLst>
              <a:ext uri="{FF2B5EF4-FFF2-40B4-BE49-F238E27FC236}">
                <a16:creationId xmlns:a16="http://schemas.microsoft.com/office/drawing/2014/main" id="{1933C26E-A059-F6D8-5562-EFD7DF739D80}"/>
              </a:ext>
            </a:extLst>
          </p:cNvPr>
          <p:cNvSpPr txBox="1"/>
          <p:nvPr/>
        </p:nvSpPr>
        <p:spPr>
          <a:xfrm>
            <a:off x="7585813" y="5741811"/>
            <a:ext cx="1487409" cy="369332"/>
          </a:xfrm>
          <a:prstGeom prst="rect">
            <a:avLst/>
          </a:prstGeom>
          <a:solidFill>
            <a:schemeClr val="bg1">
              <a:lumMod val="75000"/>
            </a:schemeClr>
          </a:solidFill>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xmlns:lc="http://schemas.openxmlformats.org/drawingml/2006/lockedCanvas" val="1"/>
            </a:ext>
          </a:extLst>
        </p:spPr>
        <p:txBody>
          <a:bodyPr wrap="square" lIns="45719" tIns="45720" rIns="45719" bIns="45720" rtlCol="1" anchor="t">
            <a:sp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rtl="1"/>
            <a:r>
              <a:rPr dirty="0" err="1">
                <a:latin typeface="Sakkal Majalla"/>
                <a:cs typeface="Sakkal Majalla"/>
              </a:rPr>
              <a:t>الوحدة</a:t>
            </a:r>
            <a:r>
              <a:rPr dirty="0">
                <a:latin typeface="Sakkal Majalla"/>
                <a:cs typeface="Sakkal Majalla"/>
              </a:rPr>
              <a:t> </a:t>
            </a:r>
            <a:r>
              <a:rPr lang="fr-FR" dirty="0">
                <a:latin typeface="Sakkal Majalla"/>
                <a:cs typeface="Sakkal Majalla"/>
              </a:rPr>
              <a:t>D</a:t>
            </a:r>
            <a:endParaRPr dirty="0">
              <a:latin typeface="Sakkal Majalla" panose="02000000000000000000" pitchFamily="2" charset="-78"/>
              <a:cs typeface="Sakkal Majalla" panose="02000000000000000000" pitchFamily="2" charset="-78"/>
            </a:endParaRPr>
          </a:p>
        </p:txBody>
      </p:sp>
      <p:sp>
        <p:nvSpPr>
          <p:cNvPr id="14" name="TextBox 16">
            <a:extLst>
              <a:ext uri="{FF2B5EF4-FFF2-40B4-BE49-F238E27FC236}">
                <a16:creationId xmlns:a16="http://schemas.microsoft.com/office/drawing/2014/main" id="{FE892894-6CDA-559F-1C01-6FB1980E8C65}"/>
              </a:ext>
            </a:extLst>
          </p:cNvPr>
          <p:cNvSpPr txBox="1"/>
          <p:nvPr/>
        </p:nvSpPr>
        <p:spPr>
          <a:xfrm>
            <a:off x="3194190" y="5728028"/>
            <a:ext cx="1437442" cy="369332"/>
          </a:xfrm>
          <a:prstGeom prst="rect">
            <a:avLst/>
          </a:prstGeom>
          <a:solidFill>
            <a:schemeClr val="bg1">
              <a:lumMod val="75000"/>
            </a:schemeClr>
          </a:solidFill>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xmlns:lc="http://schemas.openxmlformats.org/drawingml/2006/lockedCanvas" val="1"/>
            </a:ext>
          </a:extLst>
        </p:spPr>
        <p:txBody>
          <a:bodyPr wrap="square" lIns="45719" tIns="45720" rIns="45719" bIns="45720" rtlCol="1" anchor="t">
            <a:sp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r>
              <a:rPr dirty="0" err="1">
                <a:latin typeface="Sakkal Majalla"/>
                <a:cs typeface="Sakkal Majalla"/>
              </a:rPr>
              <a:t>الوحدة</a:t>
            </a:r>
            <a:r>
              <a:rPr lang="fr-FR" dirty="0">
                <a:latin typeface="Sakkal Majalla"/>
                <a:cs typeface="Sakkal Majalla"/>
              </a:rPr>
              <a:t> D</a:t>
            </a:r>
            <a:endParaRPr dirty="0">
              <a:latin typeface="Sakkal Majalla" panose="02000000000000000000" pitchFamily="2" charset="-78"/>
              <a:cs typeface="Sakkal Majalla" panose="02000000000000000000" pitchFamily="2" charset="-78"/>
            </a:endParaRPr>
          </a:p>
        </p:txBody>
      </p:sp>
      <p:sp>
        <p:nvSpPr>
          <p:cNvPr id="15" name="TextBox 17">
            <a:extLst>
              <a:ext uri="{FF2B5EF4-FFF2-40B4-BE49-F238E27FC236}">
                <a16:creationId xmlns:a16="http://schemas.microsoft.com/office/drawing/2014/main" id="{0022CE1F-A9FA-9B7C-6AA0-0FD4DC44E2D5}"/>
              </a:ext>
            </a:extLst>
          </p:cNvPr>
          <p:cNvSpPr txBox="1"/>
          <p:nvPr/>
        </p:nvSpPr>
        <p:spPr>
          <a:xfrm>
            <a:off x="4634945" y="5728027"/>
            <a:ext cx="1492918" cy="369332"/>
          </a:xfrm>
          <a:prstGeom prst="rect">
            <a:avLst/>
          </a:prstGeom>
          <a:solidFill>
            <a:schemeClr val="bg1">
              <a:lumMod val="75000"/>
            </a:schemeClr>
          </a:solidFill>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xmlns:lc="http://schemas.openxmlformats.org/drawingml/2006/lockedCanvas" val="1"/>
            </a:ext>
          </a:extLst>
        </p:spPr>
        <p:txBody>
          <a:bodyPr wrap="square" lIns="45719" tIns="45720" rIns="45719" bIns="45720" rtlCol="1" anchor="t">
            <a:sp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r>
              <a:rPr dirty="0" err="1">
                <a:latin typeface="Sakkal Majalla"/>
                <a:cs typeface="Sakkal Majalla"/>
              </a:rPr>
              <a:t>الوحدة</a:t>
            </a:r>
            <a:r>
              <a:rPr lang="fr-FR" dirty="0">
                <a:latin typeface="Sakkal Majalla"/>
                <a:cs typeface="Sakkal Majalla"/>
              </a:rPr>
              <a:t> D</a:t>
            </a:r>
            <a:endParaRPr dirty="0">
              <a:latin typeface="Sakkal Majalla"/>
              <a:cs typeface="Sakkal Majalla"/>
            </a:endParaRPr>
          </a:p>
        </p:txBody>
      </p:sp>
      <p:sp>
        <p:nvSpPr>
          <p:cNvPr id="16" name="TextBox 18">
            <a:extLst>
              <a:ext uri="{FF2B5EF4-FFF2-40B4-BE49-F238E27FC236}">
                <a16:creationId xmlns:a16="http://schemas.microsoft.com/office/drawing/2014/main" id="{C839426E-9958-952C-5E11-B24C569BA8BE}"/>
              </a:ext>
            </a:extLst>
          </p:cNvPr>
          <p:cNvSpPr txBox="1"/>
          <p:nvPr/>
        </p:nvSpPr>
        <p:spPr>
          <a:xfrm>
            <a:off x="6120034" y="5728028"/>
            <a:ext cx="1474917" cy="369332"/>
          </a:xfrm>
          <a:prstGeom prst="rect">
            <a:avLst/>
          </a:prstGeom>
          <a:solidFill>
            <a:schemeClr val="bg1">
              <a:lumMod val="75000"/>
            </a:schemeClr>
          </a:solidFill>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xmlns:lc="http://schemas.openxmlformats.org/drawingml/2006/lockedCanvas" val="1"/>
            </a:ext>
          </a:extLst>
        </p:spPr>
        <p:txBody>
          <a:bodyPr wrap="square" lIns="45719" tIns="45720" rIns="45719" bIns="45720" rtlCol="1" anchor="t">
            <a:sp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r>
              <a:rPr lang="ar-AE" dirty="0">
                <a:latin typeface="Sakkal Majalla"/>
                <a:cs typeface="Sakkal Majalla"/>
              </a:rPr>
              <a:t>الوحدة D</a:t>
            </a:r>
          </a:p>
        </p:txBody>
      </p:sp>
      <p:sp>
        <p:nvSpPr>
          <p:cNvPr id="17" name="TextBox 8">
            <a:extLst>
              <a:ext uri="{FF2B5EF4-FFF2-40B4-BE49-F238E27FC236}">
                <a16:creationId xmlns:a16="http://schemas.microsoft.com/office/drawing/2014/main" id="{ACD8C6F5-456E-BC6D-7BB0-39730CBD9A27}"/>
              </a:ext>
            </a:extLst>
          </p:cNvPr>
          <p:cNvSpPr txBox="1"/>
          <p:nvPr/>
        </p:nvSpPr>
        <p:spPr>
          <a:xfrm>
            <a:off x="1689042" y="1520814"/>
            <a:ext cx="2937343" cy="646331"/>
          </a:xfrm>
          <a:prstGeom prst="rect">
            <a:avLst/>
          </a:prstGeom>
          <a:solidFill>
            <a:srgbClr val="5A8A39"/>
          </a:solidFill>
          <a:ln>
            <a:noFill/>
            <a:miter/>
          </a:ln>
          <a:extLst>
            <a:ext uri="{C572A759-6A51-4108-AA02-DFA0A04FC94B}">
              <ma14:wrappingTextBoxFlag xmlns:m="http://schemas.openxmlformats.org/officeDocument/2006/math" xmlns:a14="http://schemas.microsoft.com/office/drawing/2010/main" xmlns:ma14="http://schemas.microsoft.com/office/mac/drawingml/2011/main" xmlns="" xmlns:lc="http://schemas.openxmlformats.org/drawingml/2006/lockedCanvas" val="1"/>
            </a:ext>
          </a:extLst>
        </p:spPr>
        <p:txBody>
          <a:bodyPr wrap="square" lIns="45719" tIns="45720" rIns="45719" bIns="45720" rtlCol="1" anchor="t">
            <a:sp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rtl="1"/>
            <a:r>
              <a:rPr lang="ar-AE" b="1" dirty="0">
                <a:solidFill>
                  <a:srgbClr val="FFFFFF"/>
                </a:solidFill>
                <a:latin typeface="Sakkal Majalla"/>
                <a:cs typeface="Sakkal Majalla"/>
              </a:rPr>
              <a:t>الوحدة</a:t>
            </a:r>
            <a:r>
              <a:rPr lang="fr-FR" b="1" dirty="0">
                <a:solidFill>
                  <a:srgbClr val="FFFFFF"/>
                </a:solidFill>
                <a:latin typeface="Sakkal Majalla"/>
                <a:cs typeface="Sakkal Majalla"/>
              </a:rPr>
              <a:t>C</a:t>
            </a:r>
            <a:r>
              <a:rPr b="1" dirty="0">
                <a:solidFill>
                  <a:srgbClr val="FFFFFF"/>
                </a:solidFill>
                <a:latin typeface="Sakkal Majalla"/>
                <a:cs typeface="Sakkal Majalla"/>
              </a:rPr>
              <a:t>: </a:t>
            </a:r>
            <a:br>
              <a:rPr lang="hu-HU" b="1" dirty="0">
                <a:latin typeface="Sakkal Majalla" panose="02000000000000000000" pitchFamily="2" charset="-78"/>
                <a:cs typeface="Sakkal Majalla" panose="02000000000000000000" pitchFamily="2" charset="-78"/>
              </a:rPr>
            </a:br>
            <a:r>
              <a:rPr b="1" dirty="0" err="1">
                <a:solidFill>
                  <a:srgbClr val="FFFFFF"/>
                </a:solidFill>
                <a:latin typeface="Sakkal Majalla"/>
                <a:cs typeface="Sakkal Majalla"/>
              </a:rPr>
              <a:t>تمرين</a:t>
            </a:r>
            <a:r>
              <a:rPr b="1" dirty="0">
                <a:solidFill>
                  <a:srgbClr val="FFFFFF"/>
                </a:solidFill>
                <a:latin typeface="Sakkal Majalla"/>
                <a:cs typeface="Sakkal Majalla"/>
              </a:rPr>
              <a:t> </a:t>
            </a:r>
            <a:r>
              <a:rPr b="1" dirty="0" err="1">
                <a:solidFill>
                  <a:srgbClr val="FFFFFF"/>
                </a:solidFill>
                <a:latin typeface="Sakkal Majalla"/>
                <a:cs typeface="Sakkal Majalla"/>
              </a:rPr>
              <a:t>المهارات</a:t>
            </a:r>
            <a:r>
              <a:rPr b="1" dirty="0">
                <a:solidFill>
                  <a:srgbClr val="FFFFFF"/>
                </a:solidFill>
                <a:latin typeface="Sakkal Majalla"/>
                <a:cs typeface="Sakkal Majalla"/>
              </a:rPr>
              <a:t> </a:t>
            </a:r>
            <a:r>
              <a:rPr b="1" dirty="0" err="1">
                <a:solidFill>
                  <a:srgbClr val="FFFFFF"/>
                </a:solidFill>
                <a:latin typeface="Sakkal Majalla"/>
                <a:cs typeface="Sakkal Majalla"/>
              </a:rPr>
              <a:t>القائم</a:t>
            </a:r>
            <a:r>
              <a:rPr b="1" dirty="0">
                <a:solidFill>
                  <a:srgbClr val="FFFFFF"/>
                </a:solidFill>
                <a:latin typeface="Sakkal Majalla"/>
                <a:cs typeface="Sakkal Majalla"/>
              </a:rPr>
              <a:t> </a:t>
            </a:r>
            <a:r>
              <a:rPr b="1" dirty="0" err="1">
                <a:solidFill>
                  <a:srgbClr val="FFFFFF"/>
                </a:solidFill>
                <a:latin typeface="Sakkal Majalla"/>
                <a:cs typeface="Sakkal Majalla"/>
              </a:rPr>
              <a:t>على</a:t>
            </a:r>
            <a:r>
              <a:rPr b="1" dirty="0">
                <a:solidFill>
                  <a:srgbClr val="FFFFFF"/>
                </a:solidFill>
                <a:latin typeface="Sakkal Majalla"/>
                <a:cs typeface="Sakkal Majalla"/>
              </a:rPr>
              <a:t> </a:t>
            </a:r>
            <a:r>
              <a:rPr b="1" dirty="0" err="1">
                <a:solidFill>
                  <a:srgbClr val="FFFFFF"/>
                </a:solidFill>
                <a:latin typeface="Sakkal Majalla"/>
                <a:cs typeface="Sakkal Majalla"/>
              </a:rPr>
              <a:t>سيناريو</a:t>
            </a:r>
            <a:endParaRPr lang="fr-FR" b="1" dirty="0">
              <a:solidFill>
                <a:srgbClr val="FFFFFF"/>
              </a:solidFill>
              <a:latin typeface="Sakkal Majalla"/>
              <a:cs typeface="Sakkal Majalla"/>
            </a:endParaRPr>
          </a:p>
        </p:txBody>
      </p:sp>
      <p:sp>
        <p:nvSpPr>
          <p:cNvPr id="18" name="TextBox 9">
            <a:extLst>
              <a:ext uri="{FF2B5EF4-FFF2-40B4-BE49-F238E27FC236}">
                <a16:creationId xmlns:a16="http://schemas.microsoft.com/office/drawing/2014/main" id="{5840F7B9-E515-2C5A-77D9-AC09408AFC45}"/>
              </a:ext>
            </a:extLst>
          </p:cNvPr>
          <p:cNvSpPr txBox="1"/>
          <p:nvPr/>
        </p:nvSpPr>
        <p:spPr>
          <a:xfrm>
            <a:off x="7673988" y="1527206"/>
            <a:ext cx="1365575" cy="1508105"/>
          </a:xfrm>
          <a:prstGeom prst="rect">
            <a:avLst/>
          </a:prstGeom>
          <a:solidFill>
            <a:schemeClr val="accent1"/>
          </a:solidFill>
          <a:ln>
            <a:noFill/>
            <a:miter/>
          </a:ln>
          <a:extLst>
            <a:ext uri="{C572A759-6A51-4108-AA02-DFA0A04FC94B}">
              <ma14:wrappingTextBoxFlag xmlns:m="http://schemas.openxmlformats.org/officeDocument/2006/math" xmlns:a14="http://schemas.microsoft.com/office/drawing/2010/main" xmlns:ma14="http://schemas.microsoft.com/office/mac/drawingml/2011/main" xmlns="" xmlns:lc="http://schemas.openxmlformats.org/drawingml/2006/lockedCanvas" val="1"/>
            </a:ext>
          </a:extLst>
        </p:spPr>
        <p:txBody>
          <a:bodyPr lIns="45719" tIns="45720" rIns="45719" bIns="45720" rtlCol="1" anchor="t">
            <a:sp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rtl="1"/>
            <a:endParaRPr lang="hu-HU" sz="2000" b="1">
              <a:solidFill>
                <a:srgbClr val="FFFFFF"/>
              </a:solidFill>
              <a:latin typeface="Sakkal Majalla" panose="02000000000000000000" pitchFamily="2" charset="-78"/>
              <a:cs typeface="Sakkal Majalla" panose="02000000000000000000" pitchFamily="2" charset="-78"/>
            </a:endParaRPr>
          </a:p>
          <a:p>
            <a:pPr algn="ctr"/>
            <a:r>
              <a:rPr b="1" dirty="0" err="1">
                <a:solidFill>
                  <a:srgbClr val="FFFFFF"/>
                </a:solidFill>
                <a:latin typeface="Sakkal Majalla"/>
                <a:cs typeface="Sakkal Majalla"/>
              </a:rPr>
              <a:t>الوحدة</a:t>
            </a:r>
            <a:r>
              <a:rPr lang="fr-FR" b="1" dirty="0">
                <a:solidFill>
                  <a:srgbClr val="FFFFFF"/>
                </a:solidFill>
                <a:latin typeface="Sakkal Majalla"/>
                <a:cs typeface="Sakkal Majalla"/>
              </a:rPr>
              <a:t> A</a:t>
            </a:r>
            <a:r>
              <a:rPr b="1" dirty="0">
                <a:solidFill>
                  <a:srgbClr val="FFFFFF"/>
                </a:solidFill>
                <a:latin typeface="Sakkal Majalla"/>
                <a:cs typeface="Sakkal Majalla"/>
              </a:rPr>
              <a:t>: </a:t>
            </a:r>
            <a:br>
              <a:rPr lang="hu-HU" b="1" dirty="0">
                <a:latin typeface="Sakkal Majalla" panose="02000000000000000000" pitchFamily="2" charset="-78"/>
                <a:cs typeface="Sakkal Majalla" panose="02000000000000000000" pitchFamily="2" charset="-78"/>
              </a:rPr>
            </a:br>
            <a:r>
              <a:rPr b="1" dirty="0" err="1">
                <a:solidFill>
                  <a:srgbClr val="FFFFFF"/>
                </a:solidFill>
                <a:latin typeface="Sakkal Majalla"/>
                <a:cs typeface="Sakkal Majalla"/>
              </a:rPr>
              <a:t>فريق</a:t>
            </a:r>
            <a:r>
              <a:rPr b="1" dirty="0">
                <a:solidFill>
                  <a:srgbClr val="FFFFFF"/>
                </a:solidFill>
                <a:latin typeface="Sakkal Majalla"/>
                <a:cs typeface="Sakkal Majalla"/>
              </a:rPr>
              <a:t> </a:t>
            </a:r>
            <a:r>
              <a:rPr b="1" dirty="0" err="1">
                <a:solidFill>
                  <a:srgbClr val="FFFFFF"/>
                </a:solidFill>
                <a:latin typeface="Sakkal Majalla"/>
                <a:cs typeface="Sakkal Majalla"/>
              </a:rPr>
              <a:t>الاستجابة</a:t>
            </a:r>
            <a:r>
              <a:rPr b="1" dirty="0">
                <a:solidFill>
                  <a:srgbClr val="FFFFFF"/>
                </a:solidFill>
                <a:latin typeface="Sakkal Majalla"/>
                <a:cs typeface="Sakkal Majalla"/>
              </a:rPr>
              <a:t> </a:t>
            </a:r>
            <a:r>
              <a:rPr b="1" dirty="0" err="1">
                <a:solidFill>
                  <a:srgbClr val="FFFFFF"/>
                </a:solidFill>
                <a:latin typeface="Sakkal Majalla"/>
                <a:cs typeface="Sakkal Majalla"/>
              </a:rPr>
              <a:t>السريعة</a:t>
            </a:r>
            <a:r>
              <a:rPr b="1" dirty="0">
                <a:solidFill>
                  <a:srgbClr val="FFFFFF"/>
                </a:solidFill>
                <a:latin typeface="Sakkal Majalla"/>
                <a:cs typeface="Sakkal Majalla"/>
              </a:rPr>
              <a:t> </a:t>
            </a:r>
            <a:r>
              <a:rPr b="1" dirty="0" err="1">
                <a:solidFill>
                  <a:srgbClr val="FFFFFF"/>
                </a:solidFill>
                <a:latin typeface="Sakkal Majalla"/>
                <a:cs typeface="Sakkal Majalla"/>
              </a:rPr>
              <a:t>في</a:t>
            </a:r>
            <a:r>
              <a:rPr b="1" dirty="0">
                <a:solidFill>
                  <a:srgbClr val="FFFFFF"/>
                </a:solidFill>
                <a:latin typeface="Sakkal Majalla"/>
                <a:cs typeface="Sakkal Majalla"/>
              </a:rPr>
              <a:t> </a:t>
            </a:r>
            <a:r>
              <a:rPr b="1" dirty="0" err="1">
                <a:solidFill>
                  <a:srgbClr val="FFFFFF"/>
                </a:solidFill>
                <a:latin typeface="Sakkal Majalla"/>
                <a:cs typeface="Sakkal Majalla"/>
              </a:rPr>
              <a:t>سياق</a:t>
            </a:r>
            <a:r>
              <a:rPr b="1" dirty="0">
                <a:solidFill>
                  <a:srgbClr val="FFFFFF"/>
                </a:solidFill>
                <a:latin typeface="Sakkal Majalla"/>
                <a:cs typeface="Sakkal Majalla"/>
              </a:rPr>
              <a:t> </a:t>
            </a:r>
            <a:r>
              <a:rPr b="1" dirty="0" err="1">
                <a:solidFill>
                  <a:srgbClr val="FFFFFF"/>
                </a:solidFill>
                <a:latin typeface="Sakkal Majalla"/>
                <a:cs typeface="Sakkal Majalla"/>
              </a:rPr>
              <a:t>مُحدد</a:t>
            </a:r>
            <a:endParaRPr b="1" dirty="0">
              <a:solidFill>
                <a:srgbClr val="FFFFFF"/>
              </a:solidFill>
              <a:latin typeface="Sakkal Majalla"/>
              <a:cs typeface="Sakkal Majalla"/>
            </a:endParaRPr>
          </a:p>
        </p:txBody>
      </p:sp>
      <p:sp>
        <p:nvSpPr>
          <p:cNvPr id="19" name="TextBox 10">
            <a:extLst>
              <a:ext uri="{FF2B5EF4-FFF2-40B4-BE49-F238E27FC236}">
                <a16:creationId xmlns:a16="http://schemas.microsoft.com/office/drawing/2014/main" id="{E015A09A-E21F-154C-15B8-960A32A4836D}"/>
              </a:ext>
            </a:extLst>
          </p:cNvPr>
          <p:cNvSpPr txBox="1"/>
          <p:nvPr/>
        </p:nvSpPr>
        <p:spPr>
          <a:xfrm>
            <a:off x="4779671" y="1454308"/>
            <a:ext cx="2688518" cy="709219"/>
          </a:xfrm>
          <a:prstGeom prst="rect">
            <a:avLst/>
          </a:prstGeom>
          <a:solidFill>
            <a:srgbClr val="C00000"/>
          </a:solidFill>
          <a:ln>
            <a:noFill/>
            <a:miter/>
          </a:ln>
          <a:extLst>
            <a:ext uri="{C572A759-6A51-4108-AA02-DFA0A04FC94B}">
              <ma14:wrappingTextBoxFlag xmlns:m="http://schemas.openxmlformats.org/officeDocument/2006/math" xmlns:a14="http://schemas.microsoft.com/office/drawing/2010/main" xmlns:ma14="http://schemas.microsoft.com/office/mac/drawingml/2011/main" xmlns="" xmlns:lc="http://schemas.openxmlformats.org/drawingml/2006/lockedCanvas" val="1"/>
            </a:ext>
          </a:extLst>
        </p:spPr>
        <p:txBody>
          <a:bodyPr wrap="square" lIns="45719" tIns="108000" rIns="45719" bIns="45720" rtlCol="1" anchor="t">
            <a:sp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rtl="1"/>
            <a:r>
              <a:rPr b="1" dirty="0" err="1">
                <a:solidFill>
                  <a:srgbClr val="FFFFFF"/>
                </a:solidFill>
                <a:latin typeface="Sakkal Majalla"/>
                <a:cs typeface="Sakkal Majalla"/>
              </a:rPr>
              <a:t>الوحدة</a:t>
            </a:r>
            <a:r>
              <a:rPr b="1" dirty="0">
                <a:solidFill>
                  <a:srgbClr val="FFFFFF"/>
                </a:solidFill>
                <a:latin typeface="Sakkal Majalla"/>
                <a:cs typeface="Sakkal Majalla"/>
              </a:rPr>
              <a:t> </a:t>
            </a:r>
            <a:r>
              <a:rPr lang="fr-FR" b="1" dirty="0">
                <a:solidFill>
                  <a:srgbClr val="FFFFFF"/>
                </a:solidFill>
                <a:latin typeface="Sakkal Majalla"/>
                <a:cs typeface="Sakkal Majalla"/>
              </a:rPr>
              <a:t>B</a:t>
            </a:r>
            <a:r>
              <a:rPr b="1" dirty="0">
                <a:solidFill>
                  <a:srgbClr val="FFFFFF"/>
                </a:solidFill>
                <a:latin typeface="Sakkal Majalla"/>
                <a:cs typeface="Sakkal Majalla"/>
              </a:rPr>
              <a:t>: </a:t>
            </a:r>
            <a:br>
              <a:rPr lang="hu-HU" b="1" dirty="0">
                <a:latin typeface="Sakkal Majalla" panose="02000000000000000000" pitchFamily="2" charset="-78"/>
                <a:cs typeface="Sakkal Majalla" panose="02000000000000000000" pitchFamily="2" charset="-78"/>
              </a:rPr>
            </a:br>
            <a:r>
              <a:rPr b="1" dirty="0" err="1">
                <a:solidFill>
                  <a:srgbClr val="FFFFFF"/>
                </a:solidFill>
                <a:latin typeface="Sakkal Majalla"/>
                <a:cs typeface="Sakkal Majalla"/>
              </a:rPr>
              <a:t>الوحدات</a:t>
            </a:r>
            <a:r>
              <a:rPr b="1" dirty="0">
                <a:solidFill>
                  <a:srgbClr val="FFFFFF"/>
                </a:solidFill>
                <a:latin typeface="Sakkal Majalla"/>
                <a:cs typeface="Sakkal Majalla"/>
              </a:rPr>
              <a:t> </a:t>
            </a:r>
            <a:r>
              <a:rPr b="1" dirty="0" err="1">
                <a:solidFill>
                  <a:srgbClr val="FFFFFF"/>
                </a:solidFill>
                <a:latin typeface="Sakkal Majalla"/>
                <a:cs typeface="Sakkal Majalla"/>
              </a:rPr>
              <a:t>التدريبية</a:t>
            </a:r>
            <a:r>
              <a:rPr b="1" dirty="0">
                <a:solidFill>
                  <a:srgbClr val="FFFFFF"/>
                </a:solidFill>
                <a:latin typeface="Sakkal Majalla"/>
                <a:cs typeface="Sakkal Majalla"/>
              </a:rPr>
              <a:t> </a:t>
            </a:r>
            <a:r>
              <a:rPr b="1" dirty="0" err="1">
                <a:solidFill>
                  <a:srgbClr val="FFFFFF"/>
                </a:solidFill>
                <a:latin typeface="Sakkal Majalla"/>
                <a:cs typeface="Sakkal Majalla"/>
              </a:rPr>
              <a:t>التقنية</a:t>
            </a:r>
            <a:endParaRPr b="1" dirty="0">
              <a:solidFill>
                <a:srgbClr val="FFFFFF"/>
              </a:solidFill>
              <a:latin typeface="Sakkal Majalla"/>
              <a:cs typeface="Sakkal Majalla"/>
            </a:endParaRPr>
          </a:p>
        </p:txBody>
      </p:sp>
      <p:sp>
        <p:nvSpPr>
          <p:cNvPr id="20" name="TextBox 12">
            <a:extLst>
              <a:ext uri="{FF2B5EF4-FFF2-40B4-BE49-F238E27FC236}">
                <a16:creationId xmlns:a16="http://schemas.microsoft.com/office/drawing/2014/main" id="{5F5E558A-9F17-DEE8-BA07-36727109E5B5}"/>
              </a:ext>
            </a:extLst>
          </p:cNvPr>
          <p:cNvSpPr txBox="1"/>
          <p:nvPr/>
        </p:nvSpPr>
        <p:spPr>
          <a:xfrm>
            <a:off x="1643435" y="5369902"/>
            <a:ext cx="1560265" cy="738664"/>
          </a:xfrm>
          <a:prstGeom prst="rect">
            <a:avLst/>
          </a:prstGeom>
          <a:solidFill>
            <a:schemeClr val="bg1">
              <a:lumMod val="75000"/>
            </a:schemeClr>
          </a:solidFill>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xmlns:lc="http://schemas.openxmlformats.org/drawingml/2006/lockedCanvas" val="1"/>
            </a:ext>
          </a:extLst>
        </p:spPr>
        <p:txBody>
          <a:bodyPr wrap="square" lIns="45719" tIns="45720" rIns="45719" bIns="45720" rtlCol="1" anchor="ctr">
            <a:sp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r>
              <a:rPr lang="ar" sz="1400" dirty="0">
                <a:latin typeface="Sakkal Majalla"/>
                <a:cs typeface="Sakkal Majalla"/>
              </a:rPr>
              <a:t>الوحدة D: التقييم وسُبُل الـمُضيّ</a:t>
            </a:r>
            <a:r>
              <a:rPr lang="ar-EG" sz="1400" dirty="0">
                <a:latin typeface="Sakkal Majalla"/>
                <a:cs typeface="Sakkal Majalla"/>
              </a:rPr>
              <a:t>ِ</a:t>
            </a:r>
            <a:r>
              <a:rPr lang="ar" sz="1400" dirty="0">
                <a:latin typeface="Sakkal Majalla"/>
                <a:cs typeface="Sakkal Majalla"/>
              </a:rPr>
              <a:t> قُدُمًا</a:t>
            </a:r>
          </a:p>
          <a:p>
            <a:pPr algn="ctr"/>
            <a:endParaRPr lang="ar" sz="1400" dirty="0">
              <a:latin typeface="Sakkal Majalla"/>
              <a:cs typeface="Sakkal Majalla"/>
            </a:endParaRPr>
          </a:p>
        </p:txBody>
      </p:sp>
    </p:spTree>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apture d’écran, Police, nombre&#10;&#10;Description générée automatiquement">
            <a:extLst>
              <a:ext uri="{FF2B5EF4-FFF2-40B4-BE49-F238E27FC236}">
                <a16:creationId xmlns:a16="http://schemas.microsoft.com/office/drawing/2014/main" id="{3B7F4E55-5388-507D-A00B-CEDE1F7802EA}"/>
              </a:ext>
            </a:extLst>
          </p:cNvPr>
          <p:cNvPicPr>
            <a:picLocks noChangeAspect="1"/>
          </p:cNvPicPr>
          <p:nvPr/>
        </p:nvPicPr>
        <p:blipFill>
          <a:blip r:embed="rId3"/>
          <a:stretch>
            <a:fillRect/>
          </a:stretch>
        </p:blipFill>
        <p:spPr>
          <a:xfrm>
            <a:off x="1291548" y="446689"/>
            <a:ext cx="9595765" cy="5833243"/>
          </a:xfrm>
          <a:prstGeom prst="rect">
            <a:avLst/>
          </a:prstGeom>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4A6D2D-2806-E5A6-EFF8-57FB89260AFF}"/>
              </a:ext>
            </a:extLst>
          </p:cNvPr>
          <p:cNvSpPr>
            <a:spLocks noGrp="1"/>
          </p:cNvSpPr>
          <p:nvPr>
            <p:ph type="title"/>
          </p:nvPr>
        </p:nvSpPr>
        <p:spPr>
          <a:xfrm>
            <a:off x="282043" y="0"/>
            <a:ext cx="2699264" cy="1932377"/>
          </a:xfrm>
        </p:spPr>
        <p:txBody>
          <a:bodyPr lIns="45719" tIns="45720" rIns="45719" bIns="45720" rtlCol="1" anchor="ctr">
            <a:normAutofit/>
          </a:bodyPr>
          <a:lstStyle/>
          <a:p>
            <a:pPr rtl="1"/>
            <a:r>
              <a:rPr lang="ar" b="1">
                <a:latin typeface="Sakkal Majalla" panose="02000000000000000000" pitchFamily="2" charset="-78"/>
                <a:cs typeface="Sakkal Majalla" panose="02000000000000000000" pitchFamily="2" charset="-78"/>
              </a:rPr>
              <a:t>سؤال</a:t>
            </a:r>
          </a:p>
        </p:txBody>
      </p:sp>
      <p:sp>
        <p:nvSpPr>
          <p:cNvPr id="3" name="Text Placeholder 2">
            <a:extLst>
              <a:ext uri="{FF2B5EF4-FFF2-40B4-BE49-F238E27FC236}">
                <a16:creationId xmlns:a16="http://schemas.microsoft.com/office/drawing/2014/main" id="{F27A6108-D695-C8F8-C85A-FC069FE13A86}"/>
              </a:ext>
            </a:extLst>
          </p:cNvPr>
          <p:cNvSpPr>
            <a:spLocks noGrp="1"/>
          </p:cNvSpPr>
          <p:nvPr>
            <p:ph type="body" idx="1"/>
          </p:nvPr>
        </p:nvSpPr>
        <p:spPr>
          <a:xfrm>
            <a:off x="4273551" y="842965"/>
            <a:ext cx="7135378" cy="5546726"/>
          </a:xfrm>
        </p:spPr>
        <p:txBody>
          <a:bodyPr lIns="45719" tIns="45720" rIns="45719" bIns="45720" rtlCol="1" anchor="ctr">
            <a:normAutofit/>
          </a:bodyPr>
          <a:lstStyle/>
          <a:p>
            <a:pPr rtl="1"/>
            <a:r>
              <a:rPr lang="ar" sz="3200" b="1" i="1">
                <a:latin typeface="Sakkal Majalla" panose="02000000000000000000" pitchFamily="2" charset="-78"/>
                <a:cs typeface="Sakkal Majalla" panose="02000000000000000000" pitchFamily="2" charset="-78"/>
              </a:rPr>
              <a:t>هل يمكنك إعادة شرح أهداف تدريب المُدربين؟</a:t>
            </a:r>
          </a:p>
        </p:txBody>
      </p:sp>
    </p:spTree>
    <p:extLst>
      <p:ext uri="{BB962C8B-B14F-4D97-AF65-F5344CB8AC3E}">
        <p14:creationId xmlns:p14="http://schemas.microsoft.com/office/powerpoint/2010/main" val="2532198978"/>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1" name="TextBox 4"/>
          <p:cNvSpPr txBox="1"/>
          <p:nvPr/>
        </p:nvSpPr>
        <p:spPr>
          <a:xfrm>
            <a:off x="3334219" y="2609738"/>
            <a:ext cx="5620828" cy="255454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rtlCol="1" anchor="t">
            <a:spAutoFit/>
          </a:bodyPr>
          <a:lstStyle/>
          <a:p>
            <a:pPr rtl="1">
              <a:defRPr sz="3200">
                <a:solidFill>
                  <a:srgbClr val="FFFFFF"/>
                </a:solidFill>
                <a:latin typeface="Source Sans Pro Bold"/>
                <a:ea typeface="Source Sans Pro Bold"/>
                <a:cs typeface="Source Sans Pro Bold"/>
                <a:sym typeface="Source Sans Pro Bold"/>
              </a:defRPr>
            </a:pPr>
            <a:r>
              <a:rPr lang="ar" b="1" dirty="0">
                <a:latin typeface="Sakkal Majalla"/>
                <a:cs typeface="Sakkal Majalla"/>
              </a:rPr>
              <a:t>6.3B: محطات مهارات الوقاية من العدوى ومكافحتها</a:t>
            </a:r>
          </a:p>
          <a:p>
            <a:pPr marL="571500" indent="-388620" rtl="1">
              <a:buClr>
                <a:srgbClr val="64A000"/>
              </a:buClr>
              <a:buSzPts val="3200"/>
              <a:buFont typeface="Arial"/>
              <a:buChar char="•"/>
              <a:defRPr sz="32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نظافة اليدين</a:t>
            </a:r>
            <a:r>
              <a:rPr lang="ar-EG" b="1" dirty="0">
                <a:latin typeface="Sakkal Majalla" panose="02000000000000000000" pitchFamily="2" charset="-78"/>
                <a:cs typeface="Sakkal Majalla" panose="02000000000000000000" pitchFamily="2" charset="-78"/>
              </a:rPr>
              <a:t>.</a:t>
            </a:r>
            <a:endParaRPr lang="ar" b="1" dirty="0">
              <a:latin typeface="Sakkal Majalla" panose="02000000000000000000" pitchFamily="2" charset="-78"/>
              <a:cs typeface="Sakkal Majalla" panose="02000000000000000000" pitchFamily="2" charset="-78"/>
            </a:endParaRPr>
          </a:p>
          <a:p>
            <a:pPr marL="571500" indent="-388620" rtl="1">
              <a:buClr>
                <a:srgbClr val="64A000"/>
              </a:buClr>
              <a:buSzPts val="3200"/>
              <a:buFont typeface="Arial"/>
              <a:buChar char="•"/>
              <a:defRPr sz="32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محلول الكلور</a:t>
            </a:r>
            <a:r>
              <a:rPr lang="ar-EG" b="1" dirty="0">
                <a:latin typeface="Sakkal Majalla" panose="02000000000000000000" pitchFamily="2" charset="-78"/>
                <a:cs typeface="Sakkal Majalla" panose="02000000000000000000" pitchFamily="2" charset="-78"/>
              </a:rPr>
              <a:t>.</a:t>
            </a:r>
            <a:endParaRPr lang="ar" b="1" dirty="0">
              <a:latin typeface="Sakkal Majalla" panose="02000000000000000000" pitchFamily="2" charset="-78"/>
              <a:cs typeface="Sakkal Majalla" panose="02000000000000000000" pitchFamily="2" charset="-78"/>
            </a:endParaRPr>
          </a:p>
          <a:p>
            <a:pPr marL="571500" indent="-388620" rtl="1">
              <a:buClr>
                <a:srgbClr val="64A000"/>
              </a:buClr>
              <a:buSzPts val="3200"/>
              <a:buFont typeface="Arial"/>
              <a:buChar char="•"/>
              <a:defRPr sz="32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معدات الوقاية الشخصية</a:t>
            </a:r>
            <a:r>
              <a:rPr lang="ar-EG" b="1" dirty="0">
                <a:latin typeface="Sakkal Majalla" panose="02000000000000000000" pitchFamily="2" charset="-78"/>
                <a:cs typeface="Sakkal Majalla" panose="02000000000000000000" pitchFamily="2" charset="-78"/>
              </a:rPr>
              <a:t>.</a:t>
            </a:r>
            <a:endParaRPr lang="ar" b="1" dirty="0">
              <a:latin typeface="Sakkal Majalla" panose="02000000000000000000" pitchFamily="2" charset="-78"/>
              <a:cs typeface="Sakkal Majalla" panose="02000000000000000000" pitchFamily="2" charset="-78"/>
            </a:endParaRPr>
          </a:p>
        </p:txBody>
      </p:sp>
      <p:sp>
        <p:nvSpPr>
          <p:cNvPr id="1242" name="1.4 Demonstration and practice:"/>
          <p:cNvSpPr txBox="1"/>
          <p:nvPr/>
        </p:nvSpPr>
        <p:spPr>
          <a:xfrm>
            <a:off x="2885981" y="1840804"/>
            <a:ext cx="6813460" cy="54784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rtlCol="1" anchor="t">
            <a:spAutoFit/>
          </a:bodyPr>
          <a:lstStyle>
            <a:lvl1pPr algn="ctr" defTabSz="289320" rtl="1">
              <a:lnSpc>
                <a:spcPct val="90000"/>
              </a:lnSpc>
              <a:spcBef>
                <a:spcPts val="300"/>
              </a:spcBef>
              <a:defRPr sz="3200">
                <a:solidFill>
                  <a:srgbClr val="FFFFFF"/>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2.2 البيان العملي والممارسة:</a:t>
            </a:r>
            <a:endParaRPr lang="en-US" b="1">
              <a:latin typeface="Sakkal Majalla" panose="02000000000000000000" pitchFamily="2" charset="-78"/>
              <a:cs typeface="Sakkal Majalla" panose="02000000000000000000" pitchFamily="2" charset="-78"/>
            </a:endParaRPr>
          </a:p>
        </p:txBody>
      </p:sp>
      <p:sp>
        <p:nvSpPr>
          <p:cNvPr id="2" name="Rounded Rectangle 5">
            <a:extLst>
              <a:ext uri="{FF2B5EF4-FFF2-40B4-BE49-F238E27FC236}">
                <a16:creationId xmlns:a16="http://schemas.microsoft.com/office/drawing/2014/main" id="{D81349BA-8C59-5D04-58C1-E4F4FEABFF39}"/>
              </a:ext>
            </a:extLst>
          </p:cNvPr>
          <p:cNvSpPr/>
          <p:nvPr/>
        </p:nvSpPr>
        <p:spPr>
          <a:xfrm rot="10800000" flipH="1">
            <a:off x="4881408" y="2407283"/>
            <a:ext cx="3070956" cy="85753"/>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6" name="Google Shape;307;p8"/>
          <p:cNvSpPr txBox="1">
            <a:spLocks noGrp="1"/>
          </p:cNvSpPr>
          <p:nvPr>
            <p:ph type="title"/>
          </p:nvPr>
        </p:nvSpPr>
        <p:spPr>
          <a:xfrm>
            <a:off x="388934" y="-79692"/>
            <a:ext cx="2153298" cy="1932378"/>
          </a:xfrm>
          <a:prstGeom prst="rect">
            <a:avLst/>
          </a:prstGeom>
        </p:spPr>
        <p:txBody>
          <a:bodyPr lIns="0" tIns="0" rIns="0" bIns="0" rtlCol="1"/>
          <a:lstStyle/>
          <a:p>
            <a:pPr rtl="1"/>
            <a:r>
              <a:rPr lang="ar" b="1">
                <a:latin typeface="Sakkal Majalla" panose="02000000000000000000" pitchFamily="2" charset="-78"/>
                <a:cs typeface="Sakkal Majalla" panose="02000000000000000000" pitchFamily="2" charset="-78"/>
              </a:rPr>
              <a:t>أهداف </a:t>
            </a:r>
            <a:br>
              <a:rPr b="1">
                <a:latin typeface="Sakkal Majalla" panose="02000000000000000000" pitchFamily="2" charset="-78"/>
                <a:cs typeface="Sakkal Majalla" panose="02000000000000000000" pitchFamily="2" charset="-78"/>
              </a:rPr>
            </a:br>
            <a:r>
              <a:rPr lang="ar" b="1">
                <a:latin typeface="Sakkal Majalla" panose="02000000000000000000" pitchFamily="2" charset="-78"/>
                <a:cs typeface="Sakkal Majalla" panose="02000000000000000000" pitchFamily="2" charset="-78"/>
              </a:rPr>
              <a:t>الجلسة</a:t>
            </a:r>
            <a:endParaRPr lang="en-US" b="1">
              <a:latin typeface="Sakkal Majalla" panose="02000000000000000000" pitchFamily="2" charset="-78"/>
              <a:cs typeface="Sakkal Majalla" panose="02000000000000000000" pitchFamily="2" charset="-78"/>
            </a:endParaRPr>
          </a:p>
        </p:txBody>
      </p:sp>
      <p:sp>
        <p:nvSpPr>
          <p:cNvPr id="1248" name="Content Placeholder 1"/>
          <p:cNvSpPr txBox="1"/>
          <p:nvPr/>
        </p:nvSpPr>
        <p:spPr>
          <a:xfrm>
            <a:off x="4387374" y="1468423"/>
            <a:ext cx="7415691" cy="418319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p>
            <a:pPr rtl="1">
              <a:spcBef>
                <a:spcPts val="500"/>
              </a:spcBef>
              <a:defRPr sz="2400">
                <a:latin typeface="Source Sans Pro Regular"/>
                <a:ea typeface="Source Sans Pro Regular"/>
                <a:cs typeface="Source Sans Pro Regular"/>
                <a:sym typeface="Source Sans Pro Regular"/>
              </a:defRPr>
            </a:pPr>
            <a:r>
              <a:rPr lang="ar" sz="2400" dirty="0">
                <a:latin typeface="Sakkal Majalla" panose="02000000000000000000" pitchFamily="2" charset="-78"/>
                <a:cs typeface="Sakkal Majalla" panose="02000000000000000000" pitchFamily="2" charset="-78"/>
              </a:rPr>
              <a:t>بنهاية هذه الجلسة، ينبغي أن يكون بمقدوركم تيسير 3 محطات لمهارات الوقاية من العدوى ومكافحتها، وتشمل:</a:t>
            </a:r>
            <a:br>
              <a:rPr lang="hu-HU" b="1" dirty="0">
                <a:solidFill>
                  <a:srgbClr val="FF0000"/>
                </a:solidFill>
                <a:latin typeface="Sakkal Majalla" panose="02000000000000000000" pitchFamily="2" charset="-78"/>
                <a:cs typeface="Sakkal Majalla" panose="02000000000000000000" pitchFamily="2" charset="-78"/>
              </a:rPr>
            </a:br>
            <a:endParaRPr b="1" dirty="0">
              <a:solidFill>
                <a:srgbClr val="FF0000"/>
              </a:solidFill>
              <a:latin typeface="Sakkal Majalla" panose="02000000000000000000" pitchFamily="2" charset="-78"/>
              <a:ea typeface="Arial"/>
              <a:cs typeface="Sakkal Majalla" panose="02000000000000000000" pitchFamily="2" charset="-78"/>
              <a:sym typeface="Arial"/>
            </a:endParaRPr>
          </a:p>
          <a:p>
            <a:pPr marL="308609" indent="-308609" rtl="1">
              <a:spcBef>
                <a:spcPts val="500"/>
              </a:spcBef>
              <a:buClr>
                <a:schemeClr val="accent6"/>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كيفية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إجراء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نظافة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اليدين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وتوقيتها</a:t>
            </a:r>
            <a:r>
              <a:rPr dirty="0">
                <a:latin typeface="Sakkal Majalla" panose="02000000000000000000" pitchFamily="2" charset="-78"/>
                <a:cs typeface="Sakkal Majalla" panose="02000000000000000000" pitchFamily="2" charset="-78"/>
              </a:rPr>
              <a:t>.</a:t>
            </a:r>
          </a:p>
          <a:p>
            <a:pPr marL="308609" indent="-308609" rtl="1">
              <a:spcBef>
                <a:spcPts val="500"/>
              </a:spcBef>
              <a:buClr>
                <a:schemeClr val="accent6"/>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كيفية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تحضير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محلول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كلور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خفيف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وقوي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وكيفية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استخدامهما</a:t>
            </a:r>
            <a:r>
              <a:rPr dirty="0">
                <a:latin typeface="Sakkal Majalla" panose="02000000000000000000" pitchFamily="2" charset="-78"/>
                <a:cs typeface="Sakkal Majalla" panose="02000000000000000000" pitchFamily="2" charset="-78"/>
              </a:rPr>
              <a:t>.</a:t>
            </a:r>
            <a:endParaRPr dirty="0">
              <a:solidFill>
                <a:srgbClr val="10253F"/>
              </a:solidFill>
              <a:latin typeface="Sakkal Majalla" panose="02000000000000000000" pitchFamily="2" charset="-78"/>
              <a:ea typeface="Arial"/>
              <a:cs typeface="Sakkal Majalla" panose="02000000000000000000" pitchFamily="2" charset="-78"/>
              <a:sym typeface="Arial"/>
            </a:endParaRPr>
          </a:p>
          <a:p>
            <a:pPr marL="308609" indent="-308609" rtl="1">
              <a:spcBef>
                <a:spcPts val="500"/>
              </a:spcBef>
              <a:buClr>
                <a:schemeClr val="accent6"/>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كيفية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ارتداء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وخلعها</a:t>
            </a:r>
            <a:r>
              <a:rPr dirty="0">
                <a:latin typeface="Sakkal Majalla" panose="02000000000000000000" pitchFamily="2" charset="-78"/>
                <a:cs typeface="Sakkal Majalla" panose="02000000000000000000" pitchFamily="2" charset="-78"/>
              </a:rPr>
              <a:t>.</a:t>
            </a:r>
          </a:p>
          <a:p>
            <a:pPr marL="308609" indent="-308609" rtl="1">
              <a:spcBef>
                <a:spcPts val="400"/>
              </a:spcBef>
              <a:buClr>
                <a:schemeClr val="accent6"/>
              </a:buClr>
              <a:buSzPct val="100000"/>
              <a:buFont typeface="Arial"/>
              <a:buChar char="•"/>
              <a:defRPr sz="2400">
                <a:latin typeface="Source Sans Pro Regular"/>
                <a:ea typeface="Source Sans Pro Regular"/>
                <a:cs typeface="Source Sans Pro Regular"/>
                <a:sym typeface="Source Sans Pro Regular"/>
              </a:defRPr>
            </a:pPr>
            <a:endParaRPr dirty="0">
              <a:latin typeface="Sakkal Majalla" panose="02000000000000000000" pitchFamily="2" charset="-78"/>
              <a:cs typeface="Sakkal Majalla" panose="02000000000000000000" pitchFamily="2" charset="-78"/>
            </a:endParaRPr>
          </a:p>
          <a:p>
            <a:pPr marL="308609" indent="-308609" rtl="1">
              <a:spcBef>
                <a:spcPts val="400"/>
              </a:spcBef>
              <a:buClr>
                <a:schemeClr val="accent6"/>
              </a:buClr>
              <a:buSzPct val="100000"/>
              <a:buFont typeface="Arial"/>
              <a:buChar char="•"/>
              <a:defRPr sz="2400">
                <a:latin typeface="Source Sans Pro Regular"/>
                <a:ea typeface="Source Sans Pro Regular"/>
                <a:cs typeface="Source Sans Pro Regular"/>
                <a:sym typeface="Source Sans Pro Regular"/>
              </a:defRPr>
            </a:pPr>
            <a:endParaRPr dirty="0">
              <a:latin typeface="Sakkal Majalla" panose="02000000000000000000" pitchFamily="2" charset="-78"/>
              <a:cs typeface="Sakkal Majalla" panose="02000000000000000000" pitchFamily="2" charset="-78"/>
            </a:endParaRPr>
          </a:p>
          <a:p>
            <a:pPr marL="308609" indent="-308609" rtl="1">
              <a:spcBef>
                <a:spcPts val="400"/>
              </a:spcBef>
              <a:buClr>
                <a:schemeClr val="accent6"/>
              </a:buClr>
              <a:buSzPct val="100000"/>
              <a:buFont typeface="Arial"/>
              <a:buChar char="•"/>
              <a:defRPr sz="2400">
                <a:latin typeface="Source Sans Pro Regular"/>
                <a:ea typeface="Source Sans Pro Regular"/>
                <a:cs typeface="Source Sans Pro Regular"/>
                <a:sym typeface="Source Sans Pro Regular"/>
              </a:defRPr>
            </a:pPr>
            <a:endParaRPr dirty="0">
              <a:latin typeface="Sakkal Majalla" panose="02000000000000000000" pitchFamily="2" charset="-78"/>
              <a:cs typeface="Sakkal Majalla" panose="02000000000000000000" pitchFamily="2" charset="-78"/>
            </a:endParaRPr>
          </a:p>
          <a:p>
            <a:pPr rtl="1">
              <a:spcBef>
                <a:spcPts val="400"/>
              </a:spcBef>
              <a:defRPr sz="2400">
                <a:latin typeface="Source Sans Pro Regular"/>
                <a:ea typeface="Source Sans Pro Regular"/>
                <a:cs typeface="Source Sans Pro Regular"/>
                <a:sym typeface="Source Sans Pro Regular"/>
              </a:defRPr>
            </a:pPr>
            <a:endParaRPr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020311215"/>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6" name="Google Shape;307;p8"/>
          <p:cNvSpPr txBox="1">
            <a:spLocks noGrp="1"/>
          </p:cNvSpPr>
          <p:nvPr>
            <p:ph type="title"/>
          </p:nvPr>
        </p:nvSpPr>
        <p:spPr>
          <a:xfrm>
            <a:off x="388934" y="-157750"/>
            <a:ext cx="2153298" cy="1932378"/>
          </a:xfrm>
          <a:prstGeom prst="rect">
            <a:avLst/>
          </a:prstGeom>
        </p:spPr>
        <p:txBody>
          <a:bodyPr lIns="0" tIns="0" rIns="0" bIns="0" rtlCol="1"/>
          <a:lstStyle/>
          <a:p>
            <a:pPr rtl="1"/>
            <a:r>
              <a:rPr lang="ar" b="1">
                <a:latin typeface="Sakkal Majalla" panose="02000000000000000000" pitchFamily="2" charset="-78"/>
                <a:cs typeface="Sakkal Majalla" panose="02000000000000000000" pitchFamily="2" charset="-78"/>
              </a:rPr>
              <a:t>ملاحظة إلى المُيسِّرين:</a:t>
            </a:r>
          </a:p>
        </p:txBody>
      </p:sp>
      <p:sp>
        <p:nvSpPr>
          <p:cNvPr id="1248" name="Content Placeholder 1"/>
          <p:cNvSpPr txBox="1"/>
          <p:nvPr/>
        </p:nvSpPr>
        <p:spPr>
          <a:xfrm>
            <a:off x="4216581" y="2099813"/>
            <a:ext cx="7415691" cy="250068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rtlCol="1" anchor="t">
            <a:spAutoFit/>
          </a:bodyPr>
          <a:lstStyle/>
          <a:p>
            <a:pPr rtl="1">
              <a:defRPr sz="2400">
                <a:latin typeface="Source Sans Pro Regular"/>
                <a:ea typeface="Source Sans Pro Regular"/>
                <a:cs typeface="Source Sans Pro Regular"/>
                <a:sym typeface="Source Sans Pro Regular"/>
              </a:defRPr>
            </a:pPr>
            <a:r>
              <a:rPr lang="ar" dirty="0">
                <a:latin typeface="Sakkal Majalla" panose="02000000000000000000" pitchFamily="2" charset="-78"/>
                <a:ea typeface="+mj-lt"/>
                <a:cs typeface="Sakkal Majalla" panose="02000000000000000000" pitchFamily="2" charset="-78"/>
              </a:rPr>
              <a:t>في الجلسة العامة، اعرض مقطعي الفيديو واستخدم الملصقات لشرح الخطوات الواجب اتباعها من أجل:</a:t>
            </a:r>
            <a:endParaRPr lang="en-US" dirty="0">
              <a:latin typeface="Sakkal Majalla" panose="02000000000000000000" pitchFamily="2" charset="-78"/>
              <a:cs typeface="Sakkal Majalla" panose="02000000000000000000" pitchFamily="2" charset="-78"/>
            </a:endParaRPr>
          </a:p>
          <a:p>
            <a:pPr rtl="1">
              <a:defRPr sz="2400">
                <a:latin typeface="Source Sans Pro Regular"/>
                <a:ea typeface="Source Sans Pro Regular"/>
                <a:cs typeface="Source Sans Pro Regular"/>
                <a:sym typeface="Source Sans Pro Regular"/>
              </a:defRPr>
            </a:pPr>
            <a:endParaRPr lang="en-US" sz="2400" dirty="0">
              <a:latin typeface="Sakkal Majalla" panose="02000000000000000000" pitchFamily="2" charset="-78"/>
              <a:ea typeface="Source Sans Pro Regular"/>
              <a:cs typeface="Sakkal Majalla" panose="02000000000000000000" pitchFamily="2" charset="-78"/>
            </a:endParaRPr>
          </a:p>
          <a:p>
            <a:pPr marL="307975" indent="-307975" rtl="1">
              <a:spcBef>
                <a:spcPts val="500"/>
              </a:spcBef>
              <a:buClr>
                <a:schemeClr val="accent6"/>
              </a:buClr>
              <a:buSzPct val="100000"/>
              <a:buFont typeface="Arial"/>
              <a:buChar char="•"/>
              <a:defRPr sz="2400">
                <a:latin typeface="Source Sans Pro Regular"/>
                <a:ea typeface="Source Sans Pro Regular"/>
                <a:cs typeface="Source Sans Pro Regular"/>
                <a:sym typeface="Source Sans Pro Regular"/>
              </a:defRPr>
            </a:pPr>
            <a:r>
              <a:rPr lang="ar" sz="2400" dirty="0">
                <a:latin typeface="Sakkal Majalla" panose="02000000000000000000" pitchFamily="2" charset="-78"/>
                <a:ea typeface="Source Sans Pro Regular"/>
                <a:cs typeface="Sakkal Majalla" panose="02000000000000000000" pitchFamily="2" charset="-78"/>
              </a:rPr>
              <a:t>ممارسة نظافة اليدين</a:t>
            </a:r>
            <a:r>
              <a:rPr lang="ar-EG" sz="2400" dirty="0">
                <a:latin typeface="Sakkal Majalla" panose="02000000000000000000" pitchFamily="2" charset="-78"/>
                <a:ea typeface="Source Sans Pro Regular"/>
                <a:cs typeface="Sakkal Majalla" panose="02000000000000000000" pitchFamily="2" charset="-78"/>
              </a:rPr>
              <a:t>.</a:t>
            </a:r>
            <a:endParaRPr lang="ar" sz="2400" dirty="0">
              <a:latin typeface="Sakkal Majalla" panose="02000000000000000000" pitchFamily="2" charset="-78"/>
              <a:ea typeface="Source Sans Pro Regular"/>
              <a:cs typeface="Sakkal Majalla" panose="02000000000000000000" pitchFamily="2" charset="-78"/>
            </a:endParaRPr>
          </a:p>
          <a:p>
            <a:pPr marL="307975" indent="-307975" rtl="1">
              <a:spcBef>
                <a:spcPts val="500"/>
              </a:spcBef>
              <a:buClr>
                <a:schemeClr val="accent6"/>
              </a:buClr>
              <a:buSzPct val="100000"/>
              <a:buFont typeface="Arial"/>
              <a:buChar char="•"/>
              <a:defRPr sz="2400">
                <a:latin typeface="Source Sans Pro Regular"/>
                <a:ea typeface="Source Sans Pro Regular"/>
                <a:cs typeface="Source Sans Pro Regular"/>
                <a:sym typeface="Source Sans Pro Regular"/>
              </a:defRPr>
            </a:pPr>
            <a:r>
              <a:rPr lang="ar" sz="2400" dirty="0">
                <a:latin typeface="Sakkal Majalla" panose="02000000000000000000" pitchFamily="2" charset="-78"/>
                <a:ea typeface="Source Sans Pro Regular"/>
                <a:cs typeface="Sakkal Majalla" panose="02000000000000000000" pitchFamily="2" charset="-78"/>
              </a:rPr>
              <a:t>تحضير محلول الكلور</a:t>
            </a:r>
            <a:r>
              <a:rPr lang="ar-EG" sz="2400" dirty="0">
                <a:latin typeface="Sakkal Majalla" panose="02000000000000000000" pitchFamily="2" charset="-78"/>
                <a:ea typeface="Source Sans Pro Regular"/>
                <a:cs typeface="Sakkal Majalla" panose="02000000000000000000" pitchFamily="2" charset="-78"/>
              </a:rPr>
              <a:t>.</a:t>
            </a:r>
            <a:endParaRPr lang="ar" sz="2400" dirty="0">
              <a:latin typeface="Sakkal Majalla" panose="02000000000000000000" pitchFamily="2" charset="-78"/>
              <a:ea typeface="Source Sans Pro Regular"/>
              <a:cs typeface="Sakkal Majalla" panose="02000000000000000000" pitchFamily="2" charset="-78"/>
            </a:endParaRPr>
          </a:p>
          <a:p>
            <a:pPr marL="307975" indent="-307975" rtl="1">
              <a:spcBef>
                <a:spcPts val="500"/>
              </a:spcBef>
              <a:buClr>
                <a:schemeClr val="accent6"/>
              </a:buClr>
              <a:buSzPct val="100000"/>
              <a:buFont typeface="Arial"/>
              <a:buChar char="•"/>
              <a:defRPr sz="2400">
                <a:latin typeface="Source Sans Pro Regular"/>
                <a:ea typeface="Source Sans Pro Regular"/>
                <a:cs typeface="Source Sans Pro Regular"/>
                <a:sym typeface="Source Sans Pro Regular"/>
              </a:defRPr>
            </a:pPr>
            <a:r>
              <a:rPr lang="ar" sz="2400" dirty="0">
                <a:latin typeface="Sakkal Majalla" panose="02000000000000000000" pitchFamily="2" charset="-78"/>
                <a:ea typeface="Source Sans Pro Regular"/>
                <a:cs typeface="Sakkal Majalla" panose="02000000000000000000" pitchFamily="2" charset="-78"/>
              </a:rPr>
              <a:t>ارتداء معدات الوقاية الشخصية وخلعها</a:t>
            </a:r>
            <a:r>
              <a:rPr lang="ar-EG" sz="2400" dirty="0">
                <a:latin typeface="Sakkal Majalla" panose="02000000000000000000" pitchFamily="2" charset="-78"/>
                <a:ea typeface="Source Sans Pro Regular"/>
                <a:cs typeface="Sakkal Majalla" panose="02000000000000000000" pitchFamily="2" charset="-78"/>
              </a:rPr>
              <a:t>.</a:t>
            </a:r>
            <a:endParaRPr lang="ar" sz="2400" dirty="0">
              <a:latin typeface="Sakkal Majalla" panose="02000000000000000000" pitchFamily="2" charset="-78"/>
              <a:ea typeface="Source Sans Pro Regular"/>
              <a:cs typeface="Sakkal Majalla" panose="02000000000000000000" pitchFamily="2" charset="-78"/>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 name="TextBox 8"/>
          <p:cNvSpPr txBox="1"/>
          <p:nvPr/>
        </p:nvSpPr>
        <p:spPr>
          <a:xfrm>
            <a:off x="249967" y="421026"/>
            <a:ext cx="2803997" cy="1107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rtlCol="1" anchor="t">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ملاحظة إلى </a:t>
            </a:r>
            <a:endParaRPr lang="hu-HU" b="1" dirty="0">
              <a:latin typeface="Sakkal Majalla" panose="02000000000000000000" pitchFamily="2" charset="-78"/>
              <a:cs typeface="Sakkal Majalla" panose="02000000000000000000" pitchFamily="2" charset="-78"/>
            </a:endParaRPr>
          </a:p>
          <a:p>
            <a:pPr rtl="1"/>
            <a:r>
              <a:rPr lang="ar" b="1" dirty="0">
                <a:latin typeface="Sakkal Majalla" panose="02000000000000000000" pitchFamily="2" charset="-78"/>
                <a:cs typeface="Sakkal Majalla" panose="02000000000000000000" pitchFamily="2" charset="-78"/>
              </a:rPr>
              <a:t>الميسِّرين:</a:t>
            </a:r>
            <a:endParaRPr lang="en-US" b="1" dirty="0">
              <a:latin typeface="Sakkal Majalla" panose="02000000000000000000" pitchFamily="2" charset="-78"/>
              <a:cs typeface="Sakkal Majalla" panose="02000000000000000000" pitchFamily="2" charset="-78"/>
            </a:endParaRPr>
          </a:p>
        </p:txBody>
      </p:sp>
      <p:sp>
        <p:nvSpPr>
          <p:cNvPr id="5" name="Content Placeholder 1">
            <a:extLst>
              <a:ext uri="{FF2B5EF4-FFF2-40B4-BE49-F238E27FC236}">
                <a16:creationId xmlns:a16="http://schemas.microsoft.com/office/drawing/2014/main" id="{F9BE5ED4-CCA4-326B-B316-6C1F7CAC306E}"/>
              </a:ext>
            </a:extLst>
          </p:cNvPr>
          <p:cNvSpPr txBox="1"/>
          <p:nvPr/>
        </p:nvSpPr>
        <p:spPr>
          <a:xfrm>
            <a:off x="4319272" y="2039297"/>
            <a:ext cx="7278624" cy="18918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defTabSz="514350" rtl="1">
              <a:lnSpc>
                <a:spcPct val="90000"/>
              </a:lnSpc>
              <a:spcBef>
                <a:spcPts val="500"/>
              </a:spcBef>
              <a:defRPr sz="2400">
                <a:solidFill>
                  <a:srgbClr val="002060"/>
                </a:solidFill>
                <a:latin typeface="Source Sans Pro Regular"/>
                <a:ea typeface="Source Sans Pro Regular"/>
                <a:cs typeface="Source Sans Pro Regular"/>
                <a:sym typeface="Source Sans Pro Regular"/>
              </a:defRPr>
            </a:pPr>
            <a:endParaRPr dirty="0">
              <a:latin typeface="Sakkal Majalla" panose="02000000000000000000" pitchFamily="2" charset="-78"/>
              <a:cs typeface="Sakkal Majalla" panose="02000000000000000000" pitchFamily="2" charset="-78"/>
            </a:endParaRPr>
          </a:p>
          <a:p>
            <a:pPr defTabSz="514350" rtl="1">
              <a:lnSpc>
                <a:spcPct val="90000"/>
              </a:lnSpc>
              <a:spcBef>
                <a:spcPts val="500"/>
              </a:spcBef>
              <a:defRPr sz="2400">
                <a:solidFill>
                  <a:srgbClr val="FF0000"/>
                </a:solidFill>
                <a:latin typeface="Source Sans Pro Regular"/>
                <a:ea typeface="Source Sans Pro Regular"/>
                <a:cs typeface="Source Sans Pro Regular"/>
                <a:sym typeface="Source Sans Pro Regular"/>
              </a:defRPr>
            </a:pPr>
            <a:endParaRPr dirty="0">
              <a:latin typeface="Sakkal Majalla" panose="02000000000000000000" pitchFamily="2" charset="-78"/>
              <a:cs typeface="Sakkal Majalla" panose="02000000000000000000" pitchFamily="2" charset="-78"/>
            </a:endParaRPr>
          </a:p>
          <a:p>
            <a:pPr defTabSz="514350" rtl="1">
              <a:lnSpc>
                <a:spcPct val="90000"/>
              </a:lnSpc>
              <a:spcBef>
                <a:spcPts val="500"/>
              </a:spcBef>
              <a:defRPr sz="2400">
                <a:solidFill>
                  <a:srgbClr val="FF0000"/>
                </a:solidFill>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يكيّ</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ف </a:t>
            </a:r>
            <a:r>
              <a:rPr dirty="0" err="1">
                <a:latin typeface="Sakkal Majalla" panose="02000000000000000000" pitchFamily="2" charset="-78"/>
                <a:cs typeface="Sakkal Majalla" panose="02000000000000000000" pitchFamily="2" charset="-78"/>
              </a:rPr>
              <a:t>محتوى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التقديمي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وفقًا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لجدول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الأعمال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النهائي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المُدربين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والتفاصيل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الخاصة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ببلدك</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ظُللت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باللون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الأصفر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النقاط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يراجعها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يستكملها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منظمو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ميسِّرو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المدربين</a:t>
            </a:r>
            <a:r>
              <a:rPr dirty="0">
                <a:latin typeface="Sakkal Majalla" panose="02000000000000000000" pitchFamily="2" charset="-78"/>
                <a:cs typeface="Sakkal Majalla" panose="02000000000000000000" pitchFamily="2" charset="-78"/>
              </a:rPr>
              <a:t>.</a:t>
            </a:r>
          </a:p>
        </p:txBody>
      </p:sp>
      <p:sp>
        <p:nvSpPr>
          <p:cNvPr id="6" name="Rounded Rectangle 8">
            <a:extLst>
              <a:ext uri="{FF2B5EF4-FFF2-40B4-BE49-F238E27FC236}">
                <a16:creationId xmlns:a16="http://schemas.microsoft.com/office/drawing/2014/main" id="{60E27E1B-40FF-DFF0-4D61-A36FE3FE7F42}"/>
              </a:ext>
            </a:extLst>
          </p:cNvPr>
          <p:cNvSpPr/>
          <p:nvPr/>
        </p:nvSpPr>
        <p:spPr>
          <a:xfrm rot="10800000" flipH="1">
            <a:off x="4389439" y="4414166"/>
            <a:ext cx="2655040" cy="86916"/>
          </a:xfrm>
          <a:prstGeom prst="roundRect">
            <a:avLst>
              <a:gd name="adj" fmla="val 50000"/>
            </a:avLst>
          </a:prstGeom>
          <a:solidFill>
            <a:srgbClr val="65A000"/>
          </a:solidFill>
          <a:ln w="12700">
            <a:miter lim="400000"/>
          </a:ln>
        </p:spPr>
        <p:txBody>
          <a:bodyPr lIns="45719" rIns="45719" rtlCol="1" anchor="ctr"/>
          <a:lstStyle/>
          <a:p>
            <a:pPr rtl="1">
              <a:defRPr sz="500">
                <a:solidFill>
                  <a:srgbClr val="FFFFFF"/>
                </a:solidFill>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6CF1C4-4522-C2AA-CBF5-CEB859F85E74}"/>
              </a:ext>
            </a:extLst>
          </p:cNvPr>
          <p:cNvSpPr txBox="1">
            <a:spLocks/>
          </p:cNvSpPr>
          <p:nvPr/>
        </p:nvSpPr>
        <p:spPr>
          <a:xfrm>
            <a:off x="199749" y="97138"/>
            <a:ext cx="4940964" cy="47157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a:latin typeface="Sakkal Majalla" panose="02000000000000000000" pitchFamily="2" charset="-78"/>
                <a:cs typeface="Sakkal Majalla" panose="02000000000000000000" pitchFamily="2" charset="-78"/>
              </a:rPr>
              <a:t>التعليمات (1)</a:t>
            </a:r>
          </a:p>
        </p:txBody>
      </p:sp>
      <p:sp>
        <p:nvSpPr>
          <p:cNvPr id="6" name="Content Placeholder 2">
            <a:extLst>
              <a:ext uri="{FF2B5EF4-FFF2-40B4-BE49-F238E27FC236}">
                <a16:creationId xmlns:a16="http://schemas.microsoft.com/office/drawing/2014/main" id="{8F3C74E4-C1A1-C45E-BFFB-3E46D5E3989A}"/>
              </a:ext>
            </a:extLst>
          </p:cNvPr>
          <p:cNvSpPr txBox="1">
            <a:spLocks noGrp="1"/>
          </p:cNvSpPr>
          <p:nvPr>
            <p:ph type="body" idx="1"/>
          </p:nvPr>
        </p:nvSpPr>
        <p:spPr>
          <a:xfrm>
            <a:off x="6581811" y="1807887"/>
            <a:ext cx="5306577" cy="4115416"/>
          </a:xfrm>
          <a:prstGeom prst="rect">
            <a:avLst/>
          </a:prstGeom>
        </p:spPr>
        <p:txBody>
          <a:bodyPr lIns="45719" tIns="45720" rIns="45719" bIns="45720" rtlCol="1" anchor="t">
            <a:normAutofit/>
          </a:bodyPr>
          <a:lstStyle/>
          <a:p>
            <a:pPr rtl="1">
              <a:defRPr>
                <a:solidFill>
                  <a:schemeClr val="accent6">
                    <a:lumOff val="-9568"/>
                  </a:schemeClr>
                </a:solidFill>
                <a:latin typeface="Source Sans Pro Bold"/>
                <a:ea typeface="Source Sans Pro Bold"/>
                <a:cs typeface="Source Sans Pro Bold"/>
                <a:sym typeface="Source Sans Pro Bold"/>
              </a:defRPr>
            </a:pPr>
            <a:r>
              <a:rPr lang="ar" b="1" dirty="0">
                <a:solidFill>
                  <a:schemeClr val="accent6">
                    <a:lumOff val="-9568"/>
                  </a:schemeClr>
                </a:solidFill>
                <a:latin typeface="Sakkal Majalla" panose="02000000000000000000" pitchFamily="2" charset="-78"/>
                <a:ea typeface="Source Sans Pro Bold"/>
                <a:cs typeface="Sakkal Majalla" panose="02000000000000000000" pitchFamily="2" charset="-78"/>
              </a:rPr>
              <a:t>ابدأ بعرض هذين المقطعين:</a:t>
            </a:r>
            <a:endParaRPr lang="fr-FR" dirty="0">
              <a:solidFill>
                <a:schemeClr val="accent6">
                  <a:lumOff val="-9568"/>
                </a:schemeClr>
              </a:solidFill>
              <a:latin typeface="Sakkal Majalla" panose="02000000000000000000" pitchFamily="2" charset="-78"/>
              <a:cs typeface="Sakkal Majalla" panose="02000000000000000000" pitchFamily="2" charset="-78"/>
            </a:endParaRPr>
          </a:p>
          <a:p>
            <a:pPr rtl="1"/>
            <a:endParaRPr lang="en-US" b="1" dirty="0">
              <a:solidFill>
                <a:schemeClr val="accent6">
                  <a:lumOff val="-9568"/>
                </a:schemeClr>
              </a:solidFill>
              <a:latin typeface="Sakkal Majalla" panose="02000000000000000000" pitchFamily="2" charset="-78"/>
              <a:ea typeface="Source Sans Pro Bold"/>
              <a:cs typeface="Sakkal Majalla" panose="02000000000000000000" pitchFamily="2" charset="-78"/>
            </a:endParaRPr>
          </a:p>
          <a:p>
            <a:pPr marL="342900" indent="-342900" rtl="1">
              <a:buClr>
                <a:srgbClr val="65A000"/>
              </a:buClr>
              <a:buFont typeface="Arial" panose="020B0604020202020204" pitchFamily="34" charset="0"/>
              <a:buChar char="•"/>
            </a:pPr>
            <a:r>
              <a:rPr lang="ar" b="1" dirty="0">
                <a:latin typeface="Sakkal Majalla" panose="02000000000000000000" pitchFamily="2" charset="-78"/>
                <a:cs typeface="Sakkal Majalla" panose="02000000000000000000" pitchFamily="2" charset="-78"/>
              </a:rPr>
              <a:t>نظافة اليدين:</a:t>
            </a:r>
            <a:endParaRPr lang="fr-FR" b="1" dirty="0">
              <a:latin typeface="Sakkal Majalla" panose="02000000000000000000" pitchFamily="2" charset="-78"/>
              <a:cs typeface="Sakkal Majalla" panose="02000000000000000000" pitchFamily="2" charset="-78"/>
            </a:endParaRPr>
          </a:p>
          <a:p>
            <a:pPr marL="342900" indent="-342900" algn="l" rtl="0">
              <a:lnSpc>
                <a:spcPct val="100000"/>
              </a:lnSpc>
              <a:spcBef>
                <a:spcPts val="0"/>
              </a:spcBef>
              <a:spcAft>
                <a:spcPct val="0"/>
              </a:spcAft>
              <a:buClr>
                <a:srgbClr val="65A000"/>
              </a:buClr>
              <a:buFont typeface="Courier New"/>
              <a:buChar char="o"/>
            </a:pPr>
            <a:r>
              <a:rPr lang="ar" sz="2000" dirty="0">
                <a:latin typeface="Sakkal Majalla" panose="02000000000000000000" pitchFamily="2" charset="-78"/>
                <a:cs typeface="Sakkal Majalla" panose="02000000000000000000" pitchFamily="2" charset="-78"/>
                <a:hlinkClick r:id="rId2"/>
              </a:rPr>
              <a:t>How to handwash? With soap and water</a:t>
            </a:r>
            <a:r>
              <a:rPr lang="en-US" sz="2000" dirty="0">
                <a:latin typeface="Sakkal Majalla" panose="02000000000000000000" pitchFamily="2" charset="-78"/>
                <a:cs typeface="Sakkal Majalla" panose="02000000000000000000" pitchFamily="2" charset="-78"/>
              </a:rPr>
              <a:t> </a:t>
            </a:r>
            <a:r>
              <a:rPr lang="ar-EG" sz="2000" dirty="0">
                <a:latin typeface="Sakkal Majalla" panose="02000000000000000000" pitchFamily="2" charset="-78"/>
                <a:cs typeface="Sakkal Majalla" panose="02000000000000000000" pitchFamily="2" charset="-78"/>
              </a:rPr>
              <a:t>(غسل اليدين بالماء والصابون)</a:t>
            </a:r>
            <a:endParaRPr lang="en-US" sz="2000" dirty="0">
              <a:latin typeface="Sakkal Majalla" panose="02000000000000000000" pitchFamily="2" charset="-78"/>
              <a:cs typeface="Sakkal Majalla" panose="02000000000000000000" pitchFamily="2" charset="-78"/>
            </a:endParaRPr>
          </a:p>
          <a:p>
            <a:pPr marL="342900" indent="-342900" algn="l" rtl="0">
              <a:lnSpc>
                <a:spcPct val="100000"/>
              </a:lnSpc>
              <a:spcBef>
                <a:spcPts val="0"/>
              </a:spcBef>
              <a:spcAft>
                <a:spcPct val="0"/>
              </a:spcAft>
              <a:buClr>
                <a:srgbClr val="65A000"/>
              </a:buClr>
              <a:buFont typeface="Courier New"/>
              <a:buChar char="o"/>
            </a:pPr>
            <a:r>
              <a:rPr lang="ar" sz="2000" dirty="0">
                <a:latin typeface="Sakkal Majalla" panose="02000000000000000000" pitchFamily="2" charset="-78"/>
                <a:cs typeface="Sakkal Majalla" panose="02000000000000000000" pitchFamily="2" charset="-78"/>
                <a:hlinkClick r:id="rId3"/>
              </a:rPr>
              <a:t>How to handrub? With alcohol-based formulation</a:t>
            </a:r>
            <a:r>
              <a:rPr lang="en-US" sz="2000" dirty="0">
                <a:latin typeface="Sakkal Majalla" panose="02000000000000000000" pitchFamily="2" charset="-78"/>
                <a:cs typeface="Sakkal Majalla" panose="02000000000000000000" pitchFamily="2" charset="-78"/>
              </a:rPr>
              <a:t> (</a:t>
            </a:r>
            <a:r>
              <a:rPr lang="ar-EG" sz="2000" dirty="0">
                <a:latin typeface="Sakkal Majalla" panose="02000000000000000000" pitchFamily="2" charset="-78"/>
                <a:cs typeface="Sakkal Majalla" panose="02000000000000000000" pitchFamily="2" charset="-78"/>
              </a:rPr>
              <a:t>فرك اليدين بمطهر كحولي</a:t>
            </a:r>
            <a:r>
              <a:rPr lang="en-US" sz="2000" dirty="0">
                <a:latin typeface="Sakkal Majalla" panose="02000000000000000000" pitchFamily="2" charset="-78"/>
                <a:cs typeface="Sakkal Majalla" panose="02000000000000000000" pitchFamily="2" charset="-78"/>
              </a:rPr>
              <a:t>)</a:t>
            </a:r>
            <a:endParaRPr lang="fr-FR" sz="2000" dirty="0">
              <a:latin typeface="Sakkal Majalla" panose="02000000000000000000" pitchFamily="2" charset="-78"/>
              <a:cs typeface="Sakkal Majalla" panose="02000000000000000000" pitchFamily="2" charset="-78"/>
            </a:endParaRPr>
          </a:p>
          <a:p>
            <a:pPr marL="342900" indent="-342900" rtl="1">
              <a:lnSpc>
                <a:spcPct val="100000"/>
              </a:lnSpc>
              <a:spcBef>
                <a:spcPts val="0"/>
              </a:spcBef>
              <a:spcAft>
                <a:spcPct val="0"/>
              </a:spcAft>
              <a:buClr>
                <a:srgbClr val="65A000"/>
              </a:buClr>
              <a:buFont typeface="Courier New"/>
              <a:buChar char="o"/>
            </a:pPr>
            <a:endParaRPr lang="en-US" sz="2000" dirty="0">
              <a:latin typeface="Sakkal Majalla" panose="02000000000000000000" pitchFamily="2" charset="-78"/>
              <a:cs typeface="Sakkal Majalla" panose="02000000000000000000" pitchFamily="2" charset="-78"/>
            </a:endParaRPr>
          </a:p>
          <a:p>
            <a:pPr rtl="1"/>
            <a:r>
              <a:rPr lang="ar" b="1" dirty="0">
                <a:solidFill>
                  <a:schemeClr val="accent6">
                    <a:lumOff val="-9568"/>
                  </a:schemeClr>
                </a:solidFill>
                <a:latin typeface="Sakkal Majalla" panose="02000000000000000000" pitchFamily="2" charset="-78"/>
                <a:ea typeface="Source Sans Pro Bold"/>
                <a:cs typeface="Sakkal Majalla" panose="02000000000000000000" pitchFamily="2" charset="-78"/>
              </a:rPr>
              <a:t>لنتبع الخطوات الموجودة على الملصقات:</a:t>
            </a:r>
            <a:endParaRPr lang="fr-FR" b="1" dirty="0">
              <a:solidFill>
                <a:schemeClr val="accent6">
                  <a:lumOff val="-9568"/>
                </a:schemeClr>
              </a:solidFill>
              <a:latin typeface="Sakkal Majalla" panose="02000000000000000000" pitchFamily="2" charset="-78"/>
              <a:ea typeface="Source Sans Pro Bold"/>
              <a:cs typeface="Sakkal Majalla" panose="02000000000000000000" pitchFamily="2" charset="-78"/>
            </a:endParaRPr>
          </a:p>
          <a:p>
            <a:pPr marL="342900" indent="-342900" rtl="1">
              <a:buClr>
                <a:srgbClr val="65A000"/>
              </a:buClr>
              <a:buFont typeface="Arial" panose="020B0604020202020204" pitchFamily="34" charset="0"/>
              <a:buChar char="•"/>
            </a:pPr>
            <a:endParaRPr lang="en-US" sz="2000" dirty="0">
              <a:latin typeface="Sakkal Majalla" panose="02000000000000000000" pitchFamily="2" charset="-78"/>
              <a:cs typeface="Sakkal Majalla" panose="02000000000000000000" pitchFamily="2" charset="-78"/>
            </a:endParaRPr>
          </a:p>
          <a:p>
            <a:pPr rtl="1">
              <a:lnSpc>
                <a:spcPct val="100000"/>
              </a:lnSpc>
              <a:spcBef>
                <a:spcPts val="0"/>
              </a:spcBef>
              <a:spcAft>
                <a:spcPct val="0"/>
              </a:spcAft>
            </a:pPr>
            <a:endParaRPr lang="en-US" dirty="0">
              <a:latin typeface="Sakkal Majalla" panose="02000000000000000000" pitchFamily="2" charset="-78"/>
              <a:cs typeface="Sakkal Majalla" panose="02000000000000000000" pitchFamily="2" charset="-78"/>
            </a:endParaRPr>
          </a:p>
          <a:p>
            <a:pPr marL="342900" indent="-342900" rtl="1">
              <a:buClr>
                <a:srgbClr val="65A000"/>
              </a:buClr>
              <a:buFont typeface="Arial" panose="020B0604020202020204" pitchFamily="34" charset="0"/>
              <a:buChar char="•"/>
            </a:pPr>
            <a:endParaRPr lang="fr-FR" dirty="0">
              <a:latin typeface="Sakkal Majalla" panose="02000000000000000000" pitchFamily="2" charset="-78"/>
              <a:cs typeface="Sakkal Majalla" panose="02000000000000000000" pitchFamily="2" charset="-78"/>
            </a:endParaRPr>
          </a:p>
        </p:txBody>
      </p:sp>
      <p:pic>
        <p:nvPicPr>
          <p:cNvPr id="5" name="Picture 4">
            <a:extLst>
              <a:ext uri="{FF2B5EF4-FFF2-40B4-BE49-F238E27FC236}">
                <a16:creationId xmlns:a16="http://schemas.microsoft.com/office/drawing/2014/main" id="{4EA23931-F559-D29B-7D7C-C84671064468}"/>
              </a:ext>
            </a:extLst>
          </p:cNvPr>
          <p:cNvPicPr>
            <a:picLocks noChangeAspect="1"/>
          </p:cNvPicPr>
          <p:nvPr/>
        </p:nvPicPr>
        <p:blipFill rotWithShape="1">
          <a:blip r:embed="rId4"/>
          <a:srcRect l="21225" t="22641" r="63175" b="7999"/>
          <a:stretch/>
        </p:blipFill>
        <p:spPr>
          <a:xfrm>
            <a:off x="757532" y="712328"/>
            <a:ext cx="3942484" cy="5477779"/>
          </a:xfrm>
          <a:prstGeom prst="rect">
            <a:avLst/>
          </a:prstGeom>
        </p:spPr>
      </p:pic>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21846" y="6544595"/>
            <a:ext cx="8776258" cy="313932"/>
          </a:xfrm>
          <a:prstGeom prst="rect">
            <a:avLst/>
          </a:prstGeom>
        </p:spPr>
        <p:txBody>
          <a:bodyPr wrap="square" rtlCol="1">
            <a:spAutoFit/>
          </a:bodyPr>
          <a:lstStyle/>
          <a:p>
            <a:pPr algn="l" rtl="1"/>
            <a:r>
              <a:rPr lang="ar" sz="1400">
                <a:latin typeface="Sakkal Majalla" panose="02000000000000000000" pitchFamily="2" charset="-78"/>
                <a:cs typeface="Sakkal Majalla" panose="02000000000000000000" pitchFamily="2" charset="-78"/>
              </a:rPr>
              <a:t>المصدر:</a:t>
            </a:r>
            <a:r>
              <a:rPr lang="en" sz="1440" u="sng">
                <a:latin typeface="Sakkal Majalla" panose="02000000000000000000" pitchFamily="2" charset="-78"/>
                <a:cs typeface="Sakkal Majalla" panose="02000000000000000000" pitchFamily="2" charset="-78"/>
                <a:hlinkClick r:id="rId3"/>
              </a:rPr>
              <a:t>https://www.cdc.gov/vhf/ebola/pdf/cleaning-hand-washing-with-chlorine-powder.pdf</a:t>
            </a:r>
            <a:endParaRPr lang="en-US" sz="1400" dirty="0">
              <a:latin typeface="Sakkal Majalla" panose="02000000000000000000" pitchFamily="2" charset="-78"/>
              <a:cs typeface="Sakkal Majalla" panose="02000000000000000000" pitchFamily="2" charset="-78"/>
            </a:endParaRPr>
          </a:p>
        </p:txBody>
      </p:sp>
      <p:sp>
        <p:nvSpPr>
          <p:cNvPr id="7" name="Title 1">
            <a:extLst>
              <a:ext uri="{FF2B5EF4-FFF2-40B4-BE49-F238E27FC236}">
                <a16:creationId xmlns:a16="http://schemas.microsoft.com/office/drawing/2014/main" id="{323E0C59-12A6-FC13-EADA-362E9BFA68A1}"/>
              </a:ext>
            </a:extLst>
          </p:cNvPr>
          <p:cNvSpPr txBox="1">
            <a:spLocks/>
          </p:cNvSpPr>
          <p:nvPr/>
        </p:nvSpPr>
        <p:spPr>
          <a:xfrm>
            <a:off x="199748" y="97138"/>
            <a:ext cx="4963267" cy="62239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dirty="0">
                <a:latin typeface="Sakkal Majalla" panose="02000000000000000000" pitchFamily="2" charset="-78"/>
                <a:cs typeface="Sakkal Majalla" panose="02000000000000000000" pitchFamily="2" charset="-78"/>
              </a:rPr>
              <a:t>التعليمات (2)</a:t>
            </a:r>
          </a:p>
        </p:txBody>
      </p:sp>
      <p:pic>
        <p:nvPicPr>
          <p:cNvPr id="5" name="Picture 4">
            <a:extLst>
              <a:ext uri="{FF2B5EF4-FFF2-40B4-BE49-F238E27FC236}">
                <a16:creationId xmlns:a16="http://schemas.microsoft.com/office/drawing/2014/main" id="{66E633F2-7AA7-AF2B-F570-138C56DF761C}"/>
              </a:ext>
            </a:extLst>
          </p:cNvPr>
          <p:cNvPicPr>
            <a:picLocks noChangeAspect="1"/>
          </p:cNvPicPr>
          <p:nvPr/>
        </p:nvPicPr>
        <p:blipFill rotWithShape="1">
          <a:blip r:embed="rId4"/>
          <a:srcRect l="14250" t="23600" r="55750" b="7760"/>
          <a:stretch/>
        </p:blipFill>
        <p:spPr>
          <a:xfrm>
            <a:off x="2016925" y="780119"/>
            <a:ext cx="7977466" cy="5703889"/>
          </a:xfrm>
          <a:prstGeom prst="rect">
            <a:avLst/>
          </a:prstGeom>
        </p:spPr>
      </p:pic>
    </p:spTree>
    <p:extLst>
      <p:ext uri="{BB962C8B-B14F-4D97-AF65-F5344CB8AC3E}">
        <p14:creationId xmlns:p14="http://schemas.microsoft.com/office/powerpoint/2010/main" val="4205135531"/>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C389FBB-DC55-34E9-DB78-F7243DBB1BB9}"/>
              </a:ext>
            </a:extLst>
          </p:cNvPr>
          <p:cNvSpPr>
            <a:spLocks noGrp="1"/>
          </p:cNvSpPr>
          <p:nvPr>
            <p:ph type="title"/>
          </p:nvPr>
        </p:nvSpPr>
        <p:spPr/>
        <p:txBody>
          <a:bodyPr>
            <a:normAutofit/>
          </a:bodyPr>
          <a:lstStyle/>
          <a:p>
            <a:r>
              <a:rPr lang="ar" b="1" dirty="0">
                <a:latin typeface="Sakkal Majalla" panose="02000000000000000000" pitchFamily="2" charset="-78"/>
                <a:cs typeface="Sakkal Majalla" panose="02000000000000000000" pitchFamily="2" charset="-78"/>
              </a:rPr>
              <a:t>التعليمات (3)</a:t>
            </a:r>
            <a:endParaRPr lang="fr-FR" dirty="0"/>
          </a:p>
        </p:txBody>
      </p:sp>
      <p:pic>
        <p:nvPicPr>
          <p:cNvPr id="11" name="Picture 10">
            <a:extLst>
              <a:ext uri="{FF2B5EF4-FFF2-40B4-BE49-F238E27FC236}">
                <a16:creationId xmlns:a16="http://schemas.microsoft.com/office/drawing/2014/main" id="{688E373F-0B99-5704-E3D8-697A945D6AF9}"/>
              </a:ext>
            </a:extLst>
          </p:cNvPr>
          <p:cNvPicPr>
            <a:picLocks noChangeAspect="1"/>
          </p:cNvPicPr>
          <p:nvPr/>
        </p:nvPicPr>
        <p:blipFill rotWithShape="1">
          <a:blip r:embed="rId3"/>
          <a:srcRect l="14100" t="24320" r="55975" b="8960"/>
          <a:stretch/>
        </p:blipFill>
        <p:spPr>
          <a:xfrm>
            <a:off x="1792224" y="747590"/>
            <a:ext cx="8293608" cy="5778504"/>
          </a:xfrm>
          <a:prstGeom prst="rect">
            <a:avLst/>
          </a:prstGeom>
        </p:spPr>
      </p:pic>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3" name="Content Placeholder 2"/>
          <p:cNvSpPr txBox="1">
            <a:spLocks noGrp="1"/>
          </p:cNvSpPr>
          <p:nvPr>
            <p:ph type="body" idx="1"/>
          </p:nvPr>
        </p:nvSpPr>
        <p:spPr>
          <a:xfrm>
            <a:off x="950445" y="1090941"/>
            <a:ext cx="10092889" cy="4654071"/>
          </a:xfrm>
          <a:prstGeom prst="rect">
            <a:avLst/>
          </a:prstGeom>
        </p:spPr>
        <p:txBody>
          <a:bodyPr lIns="45719" tIns="45720" rIns="45719" bIns="45720" rtlCol="1" anchor="t">
            <a:normAutofit/>
          </a:bodyPr>
          <a:lstStyle/>
          <a:p>
            <a:pPr rtl="1">
              <a:defRPr>
                <a:solidFill>
                  <a:schemeClr val="accent6">
                    <a:lumOff val="-9568"/>
                  </a:schemeClr>
                </a:solidFill>
                <a:latin typeface="Source Sans Pro Bold"/>
                <a:ea typeface="Source Sans Pro Bold"/>
                <a:cs typeface="Source Sans Pro Bold"/>
                <a:sym typeface="Source Sans Pro Bold"/>
              </a:defRPr>
            </a:pPr>
            <a:r>
              <a:rPr lang="ar" b="1" dirty="0">
                <a:solidFill>
                  <a:schemeClr val="accent6">
                    <a:lumOff val="-9568"/>
                  </a:schemeClr>
                </a:solidFill>
                <a:latin typeface="Sakkal Majalla" panose="02000000000000000000" pitchFamily="2" charset="-78"/>
                <a:ea typeface="Source Sans Pro Bold"/>
                <a:cs typeface="Sakkal Majalla" panose="02000000000000000000" pitchFamily="2" charset="-78"/>
              </a:rPr>
              <a:t>لنشاهد مقطعي الفيديو، مع شرح:</a:t>
            </a:r>
            <a:endParaRPr lang="fr-FR" dirty="0">
              <a:solidFill>
                <a:schemeClr val="accent6">
                  <a:lumOff val="-9568"/>
                </a:schemeClr>
              </a:solidFill>
              <a:latin typeface="Sakkal Majalla" panose="02000000000000000000" pitchFamily="2" charset="-78"/>
              <a:cs typeface="Sakkal Majalla" panose="02000000000000000000" pitchFamily="2" charset="-78"/>
            </a:endParaRPr>
          </a:p>
          <a:p>
            <a:pPr marL="342900" indent="-342900" rtl="1">
              <a:buClr>
                <a:srgbClr val="65A000"/>
              </a:buClr>
              <a:buFont typeface="Arial" panose="020B0604020202020204" pitchFamily="34" charset="0"/>
              <a:buChar char="•"/>
            </a:pPr>
            <a:endParaRPr lang="fr-FR" sz="2000" dirty="0">
              <a:latin typeface="Sakkal Majalla" panose="02000000000000000000" pitchFamily="2" charset="-78"/>
              <a:cs typeface="Sakkal Majalla" panose="02000000000000000000" pitchFamily="2" charset="-78"/>
            </a:endParaRPr>
          </a:p>
          <a:p>
            <a:pPr marL="342900" indent="-342900" rtl="1">
              <a:buClr>
                <a:srgbClr val="65A000"/>
              </a:buClr>
              <a:buFont typeface="Courier New" panose="020B0604020202020204" pitchFamily="34" charset="0"/>
              <a:buChar char="o"/>
            </a:pPr>
            <a:r>
              <a:rPr lang="ar" sz="2000" dirty="0">
                <a:latin typeface="Sakkal Majalla" panose="02000000000000000000" pitchFamily="2" charset="-78"/>
                <a:cs typeface="Sakkal Majalla" panose="02000000000000000000" pitchFamily="2" charset="-78"/>
                <a:hlinkClick r:id="rId2"/>
              </a:rPr>
              <a:t>ارتداء معدات الوقاية الشخصية وخلعها وفقًا لاحتياطات مكافحة انتقال العدوى عن طريق الرذاذ/ التلامس</a:t>
            </a:r>
            <a:r>
              <a:rPr lang="ar" sz="2000" dirty="0">
                <a:solidFill>
                  <a:schemeClr val="tx1"/>
                </a:solidFill>
                <a:latin typeface="Sakkal Majalla" panose="02000000000000000000" pitchFamily="2" charset="-78"/>
                <a:cs typeface="Sakkal Majalla" panose="02000000000000000000" pitchFamily="2" charset="-78"/>
              </a:rPr>
              <a:t>، في سياق كوفيد-19</a:t>
            </a:r>
            <a:r>
              <a:rPr lang="ar-EG" sz="2000" dirty="0">
                <a:solidFill>
                  <a:schemeClr val="tx1"/>
                </a:solidFill>
                <a:latin typeface="Sakkal Majalla" panose="02000000000000000000" pitchFamily="2" charset="-78"/>
                <a:cs typeface="Sakkal Majalla" panose="02000000000000000000" pitchFamily="2" charset="-78"/>
              </a:rPr>
              <a:t>.</a:t>
            </a:r>
            <a:endParaRPr lang="fr-FR" sz="2000" dirty="0">
              <a:solidFill>
                <a:schemeClr val="tx1"/>
              </a:solidFill>
              <a:latin typeface="Sakkal Majalla" panose="02000000000000000000" pitchFamily="2" charset="-78"/>
              <a:cs typeface="Sakkal Majalla" panose="02000000000000000000" pitchFamily="2" charset="-78"/>
            </a:endParaRPr>
          </a:p>
          <a:p>
            <a:pPr marL="342900" indent="-342900" rtl="1">
              <a:buClr>
                <a:srgbClr val="65A000"/>
              </a:buClr>
              <a:buFont typeface="Courier New" panose="020B0604020202020204" pitchFamily="34" charset="0"/>
              <a:buChar char="o"/>
            </a:pPr>
            <a:r>
              <a:rPr lang="ar" sz="2000" dirty="0">
                <a:latin typeface="Sakkal Majalla" panose="02000000000000000000" pitchFamily="2" charset="-78"/>
                <a:cs typeface="Sakkal Majalla" panose="02000000000000000000" pitchFamily="2" charset="-78"/>
                <a:hlinkClick r:id="rId3"/>
              </a:rPr>
              <a:t>ارتداء معدات الوقاية الشخصية وخلعها وفق احتياطات مكافحة انتقال العدوى عن طريق الرذاذ المتطاير</a:t>
            </a:r>
            <a:r>
              <a:rPr lang="ar" sz="2000" dirty="0">
                <a:solidFill>
                  <a:schemeClr val="tx1"/>
                </a:solidFill>
                <a:latin typeface="Sakkal Majalla" panose="02000000000000000000" pitchFamily="2" charset="-78"/>
                <a:cs typeface="Sakkal Majalla" panose="02000000000000000000" pitchFamily="2" charset="-78"/>
              </a:rPr>
              <a:t>، عند تنفيذ الإجراءات التي يتولَّد عنها رذاذ متطاير في سياق كوفيد-19</a:t>
            </a:r>
            <a:r>
              <a:rPr lang="ar-EG" sz="2000" dirty="0">
                <a:solidFill>
                  <a:schemeClr val="tx1"/>
                </a:solidFill>
                <a:latin typeface="Sakkal Majalla" panose="02000000000000000000" pitchFamily="2" charset="-78"/>
                <a:cs typeface="Sakkal Majalla" panose="02000000000000000000" pitchFamily="2" charset="-78"/>
              </a:rPr>
              <a:t>.</a:t>
            </a:r>
            <a:endParaRPr lang="fr-FR" sz="2000" dirty="0">
              <a:solidFill>
                <a:schemeClr val="tx1"/>
              </a:solidFill>
              <a:latin typeface="Sakkal Majalla" panose="02000000000000000000" pitchFamily="2" charset="-78"/>
              <a:cs typeface="Sakkal Majalla" panose="02000000000000000000" pitchFamily="2" charset="-78"/>
            </a:endParaRPr>
          </a:p>
          <a:p>
            <a:pPr rtl="1"/>
            <a:endParaRPr lang="fr-FR" sz="2000" dirty="0">
              <a:latin typeface="Sakkal Majalla" panose="02000000000000000000" pitchFamily="2" charset="-78"/>
              <a:cs typeface="Sakkal Majalla" panose="02000000000000000000" pitchFamily="2" charset="-78"/>
            </a:endParaRPr>
          </a:p>
          <a:p>
            <a:pPr marL="342900" indent="-342900" rtl="1">
              <a:lnSpc>
                <a:spcPct val="100000"/>
              </a:lnSpc>
              <a:spcBef>
                <a:spcPts val="0"/>
              </a:spcBef>
              <a:spcAft>
                <a:spcPct val="0"/>
              </a:spcAft>
              <a:buClr>
                <a:srgbClr val="65A000"/>
              </a:buClr>
              <a:buFont typeface="Courier New"/>
              <a:buChar char="o"/>
            </a:pPr>
            <a:endParaRPr lang="en-US" sz="2000" dirty="0">
              <a:latin typeface="Sakkal Majalla" panose="02000000000000000000" pitchFamily="2" charset="-78"/>
              <a:cs typeface="Sakkal Majalla" panose="02000000000000000000" pitchFamily="2" charset="-78"/>
            </a:endParaRPr>
          </a:p>
          <a:p>
            <a:pPr rtl="1"/>
            <a:r>
              <a:rPr lang="ar" b="1" dirty="0">
                <a:solidFill>
                  <a:schemeClr val="accent6">
                    <a:lumOff val="-9568"/>
                  </a:schemeClr>
                </a:solidFill>
                <a:latin typeface="Sakkal Majalla" panose="02000000000000000000" pitchFamily="2" charset="-78"/>
                <a:ea typeface="Source Sans Pro Bold"/>
                <a:cs typeface="Sakkal Majalla" panose="02000000000000000000" pitchFamily="2" charset="-78"/>
              </a:rPr>
              <a:t>لنتابع الخطوات الموجودة على الملصقات: </a:t>
            </a:r>
            <a:r>
              <a:rPr lang="ar" dirty="0">
                <a:solidFill>
                  <a:schemeClr val="tx1"/>
                </a:solidFill>
                <a:latin typeface="Sakkal Majalla" panose="02000000000000000000" pitchFamily="2" charset="-78"/>
                <a:cs typeface="Sakkal Majalla" panose="02000000000000000000" pitchFamily="2" charset="-78"/>
              </a:rPr>
              <a:t>(انظر الشرائح التالية):</a:t>
            </a:r>
          </a:p>
          <a:p>
            <a:pPr rtl="1">
              <a:lnSpc>
                <a:spcPct val="100000"/>
              </a:lnSpc>
              <a:spcBef>
                <a:spcPts val="0"/>
              </a:spcBef>
              <a:spcAft>
                <a:spcPct val="0"/>
              </a:spcAft>
            </a:pPr>
            <a:endParaRPr lang="en-US" dirty="0">
              <a:latin typeface="Sakkal Majalla" panose="02000000000000000000" pitchFamily="2" charset="-78"/>
              <a:cs typeface="Sakkal Majalla" panose="02000000000000000000" pitchFamily="2" charset="-78"/>
            </a:endParaRPr>
          </a:p>
          <a:p>
            <a:pPr marL="342900" indent="-342900" rtl="1">
              <a:buClr>
                <a:srgbClr val="65A000"/>
              </a:buClr>
              <a:buFont typeface="Arial" panose="020B0604020202020204" pitchFamily="34" charset="0"/>
              <a:buChar char="•"/>
            </a:pPr>
            <a:endParaRPr lang="fr-FR" dirty="0">
              <a:latin typeface="Sakkal Majalla" panose="02000000000000000000" pitchFamily="2" charset="-78"/>
              <a:cs typeface="Sakkal Majalla" panose="02000000000000000000" pitchFamily="2" charset="-78"/>
            </a:endParaRPr>
          </a:p>
        </p:txBody>
      </p:sp>
      <p:sp>
        <p:nvSpPr>
          <p:cNvPr id="2" name="Title 1">
            <a:extLst>
              <a:ext uri="{FF2B5EF4-FFF2-40B4-BE49-F238E27FC236}">
                <a16:creationId xmlns:a16="http://schemas.microsoft.com/office/drawing/2014/main" id="{986CF1C4-4522-C2AA-CBF5-CEB859F85E74}"/>
              </a:ext>
            </a:extLst>
          </p:cNvPr>
          <p:cNvSpPr txBox="1">
            <a:spLocks/>
          </p:cNvSpPr>
          <p:nvPr/>
        </p:nvSpPr>
        <p:spPr>
          <a:xfrm>
            <a:off x="199749" y="19079"/>
            <a:ext cx="4717940" cy="70575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a:latin typeface="Sakkal Majalla" panose="02000000000000000000" pitchFamily="2" charset="-78"/>
                <a:cs typeface="Sakkal Majalla" panose="02000000000000000000" pitchFamily="2" charset="-78"/>
              </a:rPr>
              <a:t>التعليمات (4)</a:t>
            </a:r>
          </a:p>
        </p:txBody>
      </p:sp>
    </p:spTree>
    <p:extLst>
      <p:ext uri="{BB962C8B-B14F-4D97-AF65-F5344CB8AC3E}">
        <p14:creationId xmlns:p14="http://schemas.microsoft.com/office/powerpoint/2010/main" val="1322049479"/>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05C7138-3D14-195F-CDEE-153EF974C375}"/>
              </a:ext>
            </a:extLst>
          </p:cNvPr>
          <p:cNvPicPr>
            <a:picLocks noChangeAspect="1"/>
          </p:cNvPicPr>
          <p:nvPr/>
        </p:nvPicPr>
        <p:blipFill rotWithShape="1">
          <a:blip r:embed="rId2"/>
          <a:srcRect l="21450" t="22640" r="63250" b="7040"/>
          <a:stretch/>
        </p:blipFill>
        <p:spPr>
          <a:xfrm>
            <a:off x="640080" y="70283"/>
            <a:ext cx="4700016" cy="6750514"/>
          </a:xfrm>
          <a:prstGeom prst="rect">
            <a:avLst/>
          </a:prstGeom>
        </p:spPr>
      </p:pic>
      <p:pic>
        <p:nvPicPr>
          <p:cNvPr id="8" name="Picture 7">
            <a:extLst>
              <a:ext uri="{FF2B5EF4-FFF2-40B4-BE49-F238E27FC236}">
                <a16:creationId xmlns:a16="http://schemas.microsoft.com/office/drawing/2014/main" id="{8616E6B7-B964-E747-70D7-8EC774F06000}"/>
              </a:ext>
            </a:extLst>
          </p:cNvPr>
          <p:cNvPicPr>
            <a:picLocks noChangeAspect="1"/>
          </p:cNvPicPr>
          <p:nvPr/>
        </p:nvPicPr>
        <p:blipFill rotWithShape="1">
          <a:blip r:embed="rId3"/>
          <a:srcRect l="21300" t="22640" r="63100" b="7520"/>
          <a:stretch/>
        </p:blipFill>
        <p:spPr>
          <a:xfrm>
            <a:off x="5458968" y="70283"/>
            <a:ext cx="4828032" cy="6754603"/>
          </a:xfrm>
          <a:prstGeom prst="rect">
            <a:avLst/>
          </a:prstGeom>
        </p:spPr>
      </p:pic>
      <p:sp>
        <p:nvSpPr>
          <p:cNvPr id="9" name="ZoneTexte 1">
            <a:extLst>
              <a:ext uri="{FF2B5EF4-FFF2-40B4-BE49-F238E27FC236}">
                <a16:creationId xmlns:a16="http://schemas.microsoft.com/office/drawing/2014/main" id="{97982792-3283-BA0E-A726-FAB6A4C7BC18}"/>
              </a:ext>
            </a:extLst>
          </p:cNvPr>
          <p:cNvSpPr txBox="1"/>
          <p:nvPr/>
        </p:nvSpPr>
        <p:spPr>
          <a:xfrm>
            <a:off x="11057811" y="2706877"/>
            <a:ext cx="988217" cy="1477325"/>
          </a:xfrm>
          <a:prstGeom prst="rect">
            <a:avLst/>
          </a:prstGeom>
          <a:ln/>
        </p:spPr>
        <p:style>
          <a:lnRef idx="2">
            <a:schemeClr val="accent2"/>
          </a:lnRef>
          <a:fillRef idx="1">
            <a:schemeClr val="lt1"/>
          </a:fillRef>
          <a:effectRef idx="0">
            <a:schemeClr val="accent2"/>
          </a:effectRef>
          <a:fontRef idx="minor">
            <a:schemeClr val="dk1"/>
          </a:fontRef>
        </p:style>
        <p:txBody>
          <a:bodyPr rot="0" spcFirstLastPara="1" vertOverflow="overflow" horzOverflow="overflow" vert="horz" wrap="square" lIns="45719" tIns="45719" rIns="45719" bIns="45719" numCol="1" spcCol="38100" rtlCol="1" fromWordArt="0" anchor="t" anchorCtr="0" forceAA="0" compatLnSpc="1">
            <a:prstTxWarp prst="textNoShape">
              <a:avLst/>
            </a:prstTxWarp>
            <a:spAutoFit/>
          </a:bodyPr>
          <a:lstStyle/>
          <a:p>
            <a:pPr rtl="1"/>
            <a:r>
              <a:rPr lang="ar" b="1" dirty="0">
                <a:solidFill>
                  <a:srgbClr val="C00000"/>
                </a:solidFill>
                <a:latin typeface="Sakkal Majalla" panose="02000000000000000000" pitchFamily="2" charset="-78"/>
                <a:cs typeface="Sakkal Majalla" panose="02000000000000000000" pitchFamily="2" charset="-78"/>
              </a:rPr>
              <a:t>معدات الوقاية الشخصية مع البذلة الواقية</a:t>
            </a:r>
            <a:endParaRPr lang="fr-FR" sz="1800" b="1" i="0" u="none" strike="noStrike" cap="none" spc="0" normalizeH="0" baseline="0" dirty="0" err="1">
              <a:ln>
                <a:noFill/>
              </a:ln>
              <a:solidFill>
                <a:srgbClr val="C00000"/>
              </a:solidFill>
              <a:effectLst/>
              <a:uFillTx/>
              <a:latin typeface="Sakkal Majalla" panose="02000000000000000000" pitchFamily="2" charset="-78"/>
              <a:ea typeface="+mj-ea"/>
              <a:cs typeface="Sakkal Majalla" panose="02000000000000000000" pitchFamily="2" charset="-78"/>
            </a:endParaRPr>
          </a:p>
        </p:txBody>
      </p:sp>
    </p:spTree>
    <p:extLst>
      <p:ext uri="{BB962C8B-B14F-4D97-AF65-F5344CB8AC3E}">
        <p14:creationId xmlns:p14="http://schemas.microsoft.com/office/powerpoint/2010/main" val="383384893"/>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F8896F2-DE82-3498-B5D7-0580DA87882C}"/>
              </a:ext>
            </a:extLst>
          </p:cNvPr>
          <p:cNvPicPr>
            <a:picLocks noChangeAspect="1"/>
          </p:cNvPicPr>
          <p:nvPr/>
        </p:nvPicPr>
        <p:blipFill rotWithShape="1">
          <a:blip r:embed="rId2"/>
          <a:srcRect l="21375" t="22880" r="63455" b="7040"/>
          <a:stretch/>
        </p:blipFill>
        <p:spPr>
          <a:xfrm>
            <a:off x="640080" y="33016"/>
            <a:ext cx="4727448" cy="6824984"/>
          </a:xfrm>
          <a:prstGeom prst="rect">
            <a:avLst/>
          </a:prstGeom>
        </p:spPr>
      </p:pic>
      <p:pic>
        <p:nvPicPr>
          <p:cNvPr id="7" name="Picture 6">
            <a:extLst>
              <a:ext uri="{FF2B5EF4-FFF2-40B4-BE49-F238E27FC236}">
                <a16:creationId xmlns:a16="http://schemas.microsoft.com/office/drawing/2014/main" id="{CCD639BE-B268-542F-75D0-CFC16C2DA4CB}"/>
              </a:ext>
            </a:extLst>
          </p:cNvPr>
          <p:cNvPicPr>
            <a:picLocks noChangeAspect="1"/>
          </p:cNvPicPr>
          <p:nvPr/>
        </p:nvPicPr>
        <p:blipFill rotWithShape="1">
          <a:blip r:embed="rId3"/>
          <a:srcRect l="21450" t="22880" r="63326" b="7280"/>
          <a:stretch/>
        </p:blipFill>
        <p:spPr>
          <a:xfrm>
            <a:off x="5596128" y="33016"/>
            <a:ext cx="4727448" cy="6777244"/>
          </a:xfrm>
          <a:prstGeom prst="rect">
            <a:avLst/>
          </a:prstGeom>
        </p:spPr>
      </p:pic>
      <p:sp>
        <p:nvSpPr>
          <p:cNvPr id="9" name="ZoneTexte 6">
            <a:extLst>
              <a:ext uri="{FF2B5EF4-FFF2-40B4-BE49-F238E27FC236}">
                <a16:creationId xmlns:a16="http://schemas.microsoft.com/office/drawing/2014/main" id="{7550ADA7-C69F-54CE-CC10-F591D47FA1CE}"/>
              </a:ext>
            </a:extLst>
          </p:cNvPr>
          <p:cNvSpPr txBox="1"/>
          <p:nvPr/>
        </p:nvSpPr>
        <p:spPr>
          <a:xfrm>
            <a:off x="11057811" y="2690337"/>
            <a:ext cx="988217" cy="1477325"/>
          </a:xfrm>
          <a:prstGeom prst="rect">
            <a:avLst/>
          </a:prstGeom>
          <a:ln/>
        </p:spPr>
        <p:style>
          <a:lnRef idx="2">
            <a:schemeClr val="accent2"/>
          </a:lnRef>
          <a:fillRef idx="1">
            <a:schemeClr val="lt1"/>
          </a:fillRef>
          <a:effectRef idx="0">
            <a:schemeClr val="accent2"/>
          </a:effectRef>
          <a:fontRef idx="minor">
            <a:schemeClr val="dk1"/>
          </a:fontRef>
        </p:style>
        <p:txBody>
          <a:bodyPr rot="0" spcFirstLastPara="1" vertOverflow="overflow" horzOverflow="overflow" vert="horz" wrap="square" lIns="45719" tIns="45719" rIns="45719" bIns="45719" numCol="1" spcCol="38100" rtlCol="1" fromWordArt="0" anchor="t" anchorCtr="0" forceAA="0" compatLnSpc="1">
            <a:prstTxWarp prst="textNoShape">
              <a:avLst/>
            </a:prstTxWarp>
            <a:spAutoFit/>
          </a:bodyPr>
          <a:lstStyle/>
          <a:p>
            <a:pPr rtl="1"/>
            <a:r>
              <a:rPr lang="ar" b="1" dirty="0">
                <a:solidFill>
                  <a:srgbClr val="C00000"/>
                </a:solidFill>
                <a:latin typeface="Sakkal Majalla" panose="02000000000000000000" pitchFamily="2" charset="-78"/>
                <a:cs typeface="Sakkal Majalla" panose="02000000000000000000" pitchFamily="2" charset="-78"/>
              </a:rPr>
              <a:t>معدات الوقاية الشخصية مع </a:t>
            </a:r>
            <a:endParaRPr lang="fr-FR" b="1" dirty="0">
              <a:solidFill>
                <a:srgbClr val="C00000"/>
              </a:solidFill>
              <a:latin typeface="Sakkal Majalla" panose="02000000000000000000" pitchFamily="2" charset="-78"/>
              <a:cs typeface="Sakkal Majalla" panose="02000000000000000000" pitchFamily="2" charset="-78"/>
            </a:endParaRPr>
          </a:p>
          <a:p>
            <a:pPr rtl="1"/>
            <a:r>
              <a:rPr lang="ar" b="1" dirty="0">
                <a:solidFill>
                  <a:srgbClr val="C00000"/>
                </a:solidFill>
                <a:latin typeface="Sakkal Majalla" panose="02000000000000000000" pitchFamily="2" charset="-78"/>
                <a:cs typeface="Sakkal Majalla" panose="02000000000000000000" pitchFamily="2" charset="-78"/>
              </a:rPr>
              <a:t>الرداء الواقي</a:t>
            </a:r>
            <a:endParaRPr lang="fr-FR" sz="1800" b="1" i="0" u="none" strike="noStrike" cap="none" spc="0" normalizeH="0" baseline="0" dirty="0">
              <a:ln>
                <a:noFill/>
              </a:ln>
              <a:solidFill>
                <a:srgbClr val="C00000"/>
              </a:solidFill>
              <a:effectLst/>
              <a:uFillTx/>
              <a:latin typeface="Sakkal Majalla" panose="02000000000000000000" pitchFamily="2" charset="-78"/>
              <a:ea typeface="+mj-ea"/>
              <a:cs typeface="Sakkal Majalla" panose="02000000000000000000" pitchFamily="2" charset="-78"/>
            </a:endParaRPr>
          </a:p>
        </p:txBody>
      </p:sp>
    </p:spTree>
    <p:extLst>
      <p:ext uri="{BB962C8B-B14F-4D97-AF65-F5344CB8AC3E}">
        <p14:creationId xmlns:p14="http://schemas.microsoft.com/office/powerpoint/2010/main" val="55086468"/>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3" name="Content Placeholder 2"/>
          <p:cNvSpPr txBox="1">
            <a:spLocks noGrp="1"/>
          </p:cNvSpPr>
          <p:nvPr>
            <p:ph type="body" idx="1"/>
          </p:nvPr>
        </p:nvSpPr>
        <p:spPr>
          <a:xfrm>
            <a:off x="1656000" y="1296000"/>
            <a:ext cx="9570778" cy="4654071"/>
          </a:xfrm>
          <a:prstGeom prst="rect">
            <a:avLst/>
          </a:prstGeom>
        </p:spPr>
        <p:txBody>
          <a:bodyPr rtlCol="1"/>
          <a:lstStyle/>
          <a:p>
            <a:pPr rtl="1">
              <a:lnSpc>
                <a:spcPct val="115000"/>
              </a:lnSpc>
              <a:spcBef>
                <a:spcPts val="0"/>
              </a:spcBef>
              <a:defRPr>
                <a:solidFill>
                  <a:schemeClr val="accent6">
                    <a:lumOff val="-9568"/>
                  </a:schemeClr>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تُقسم المجموعة إلى 4 مجموعات:</a:t>
            </a:r>
          </a:p>
          <a:p>
            <a:pPr marL="342900" indent="-342900" rtl="1">
              <a:lnSpc>
                <a:spcPct val="115000"/>
              </a:lnSpc>
              <a:spcBef>
                <a:spcPts val="0"/>
              </a:spcBef>
              <a:buClr>
                <a:srgbClr val="65A000"/>
              </a:buClr>
              <a:buFont typeface="Arial" panose="020B0604020202020204" pitchFamily="34" charset="0"/>
              <a:buChar char="•"/>
            </a:pPr>
            <a:r>
              <a:rPr dirty="0" err="1">
                <a:latin typeface="Sakkal Majalla" panose="02000000000000000000" pitchFamily="2" charset="-78"/>
                <a:cs typeface="Sakkal Majalla" panose="02000000000000000000" pitchFamily="2" charset="-78"/>
              </a:rPr>
              <a:t>تبدأ</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المجموعة</a:t>
            </a:r>
            <a:r>
              <a:rPr lang="ar-EG" dirty="0">
                <a:latin typeface="Sakkal Majalla" panose="02000000000000000000" pitchFamily="2" charset="-78"/>
                <a:cs typeface="Sakkal Majalla" panose="02000000000000000000" pitchFamily="2" charset="-78"/>
              </a:rPr>
              <a:t> 1 </a:t>
            </a:r>
            <a:r>
              <a:rPr dirty="0" err="1">
                <a:latin typeface="Sakkal Majalla" panose="02000000000000000000" pitchFamily="2" charset="-78"/>
                <a:cs typeface="Sakkal Majalla" panose="02000000000000000000" pitchFamily="2" charset="-78"/>
              </a:rPr>
              <a:t>بمحطة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مهارات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r>
              <a:rPr lang="ar-EG" dirty="0">
                <a:latin typeface="Sakkal Majalla" panose="02000000000000000000" pitchFamily="2" charset="-78"/>
                <a:cs typeface="Sakkal Majalla" panose="02000000000000000000" pitchFamily="2" charset="-78"/>
              </a:rPr>
              <a:t>.</a:t>
            </a:r>
            <a:endParaRPr lang="hu-HU" dirty="0">
              <a:latin typeface="Sakkal Majalla" panose="02000000000000000000" pitchFamily="2" charset="-78"/>
              <a:cs typeface="Sakkal Majalla" panose="02000000000000000000" pitchFamily="2" charset="-78"/>
            </a:endParaRPr>
          </a:p>
          <a:p>
            <a:pPr marL="342900" indent="-342900" rtl="1">
              <a:lnSpc>
                <a:spcPct val="115000"/>
              </a:lnSpc>
              <a:spcBef>
                <a:spcPts val="0"/>
              </a:spcBef>
              <a:buClr>
                <a:srgbClr val="65A000"/>
              </a:buClr>
              <a:buFont typeface="Arial" panose="020B0604020202020204" pitchFamily="34" charset="0"/>
              <a:buChar char="•"/>
            </a:pPr>
            <a:r>
              <a:rPr lang="ar" dirty="0">
                <a:latin typeface="Sakkal Majalla" panose="02000000000000000000" pitchFamily="2" charset="-78"/>
                <a:cs typeface="Sakkal Majalla" panose="02000000000000000000" pitchFamily="2" charset="-78"/>
              </a:rPr>
              <a:t>تبدأ المجموعة 2 بمحطة مهارات معدات الوقاية الشخصية</a:t>
            </a:r>
            <a:r>
              <a:rPr lang="ar-EG" dirty="0">
                <a:latin typeface="Sakkal Majalla" panose="02000000000000000000" pitchFamily="2" charset="-78"/>
                <a:cs typeface="Sakkal Majalla" panose="02000000000000000000" pitchFamily="2" charset="-78"/>
              </a:rPr>
              <a:t>.</a:t>
            </a:r>
            <a:endParaRPr lang="ar" dirty="0">
              <a:latin typeface="Sakkal Majalla" panose="02000000000000000000" pitchFamily="2" charset="-78"/>
              <a:cs typeface="Sakkal Majalla" panose="02000000000000000000" pitchFamily="2" charset="-78"/>
            </a:endParaRPr>
          </a:p>
          <a:p>
            <a:pPr marL="342900" indent="-342900" rtl="1">
              <a:lnSpc>
                <a:spcPct val="115000"/>
              </a:lnSpc>
              <a:spcBef>
                <a:spcPts val="0"/>
              </a:spcBef>
              <a:buClr>
                <a:srgbClr val="65A000"/>
              </a:buClr>
              <a:buFont typeface="Arial" panose="020B0604020202020204" pitchFamily="34" charset="0"/>
              <a:buChar char="•"/>
            </a:pPr>
            <a:r>
              <a:rPr dirty="0" err="1">
                <a:latin typeface="Sakkal Majalla" panose="02000000000000000000" pitchFamily="2" charset="-78"/>
                <a:cs typeface="Sakkal Majalla" panose="02000000000000000000" pitchFamily="2" charset="-78"/>
              </a:rPr>
              <a:t>تبدأ</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المجموعة</a:t>
            </a:r>
            <a:r>
              <a:rPr lang="ar-EG" dirty="0">
                <a:latin typeface="Sakkal Majalla" panose="02000000000000000000" pitchFamily="2" charset="-78"/>
                <a:cs typeface="Sakkal Majalla" panose="02000000000000000000" pitchFamily="2" charset="-78"/>
              </a:rPr>
              <a:t> 3 </a:t>
            </a:r>
            <a:r>
              <a:rPr dirty="0" err="1">
                <a:latin typeface="Sakkal Majalla" panose="02000000000000000000" pitchFamily="2" charset="-78"/>
                <a:cs typeface="Sakkal Majalla" panose="02000000000000000000" pitchFamily="2" charset="-78"/>
              </a:rPr>
              <a:t>بمحطة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تحضير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الكلور</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342900" indent="-342900" rtl="1">
              <a:lnSpc>
                <a:spcPct val="115000"/>
              </a:lnSpc>
              <a:spcBef>
                <a:spcPts val="0"/>
              </a:spcBef>
              <a:buClr>
                <a:srgbClr val="65A000"/>
              </a:buClr>
              <a:buFont typeface="Arial" panose="020B0604020202020204" pitchFamily="34" charset="0"/>
              <a:buChar char="•"/>
            </a:pPr>
            <a:r>
              <a:rPr dirty="0" err="1">
                <a:latin typeface="Sakkal Majalla" panose="02000000000000000000" pitchFamily="2" charset="-78"/>
                <a:cs typeface="Sakkal Majalla" panose="02000000000000000000" pitchFamily="2" charset="-78"/>
              </a:rPr>
              <a:t>تبدأ</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المجموعة</a:t>
            </a:r>
            <a:r>
              <a:rPr lang="ar-EG" dirty="0">
                <a:latin typeface="Sakkal Majalla" panose="02000000000000000000" pitchFamily="2" charset="-78"/>
                <a:cs typeface="Sakkal Majalla" panose="02000000000000000000" pitchFamily="2" charset="-78"/>
              </a:rPr>
              <a:t> 4 </a:t>
            </a:r>
            <a:r>
              <a:rPr dirty="0" err="1">
                <a:latin typeface="Sakkal Majalla" panose="02000000000000000000" pitchFamily="2" charset="-78"/>
                <a:cs typeface="Sakkal Majalla" panose="02000000000000000000" pitchFamily="2" charset="-78"/>
              </a:rPr>
              <a:t>بمحطة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نظافة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اليدين</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rtl="1">
              <a:lnSpc>
                <a:spcPct val="115000"/>
              </a:lnSpc>
              <a:spcBef>
                <a:spcPts val="0"/>
              </a:spcBef>
            </a:pPr>
            <a:endParaRPr dirty="0">
              <a:latin typeface="Sakkal Majalla" panose="02000000000000000000" pitchFamily="2" charset="-78"/>
              <a:cs typeface="Sakkal Majalla" panose="02000000000000000000" pitchFamily="2" charset="-78"/>
            </a:endParaRPr>
          </a:p>
          <a:p>
            <a:pPr rtl="1">
              <a:defRPr>
                <a:solidFill>
                  <a:schemeClr val="accent6">
                    <a:lumOff val="-9568"/>
                  </a:schemeClr>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محطات المهارات التي يديرها ميسِّر (يُرحب بمشارك تطوعي):</a:t>
            </a:r>
          </a:p>
          <a:p>
            <a:pPr marL="342900" indent="-342900" rtl="1">
              <a:buClr>
                <a:srgbClr val="65A000"/>
              </a:buClr>
              <a:buFont typeface="Arial" panose="020B0604020202020204" pitchFamily="34" charset="0"/>
              <a:buChar char="•"/>
            </a:pP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الأسماء</a:t>
            </a:r>
            <a:endParaRPr dirty="0">
              <a:latin typeface="Sakkal Majalla" panose="02000000000000000000" pitchFamily="2" charset="-78"/>
              <a:cs typeface="Sakkal Majalla" panose="02000000000000000000" pitchFamily="2" charset="-78"/>
            </a:endParaRPr>
          </a:p>
          <a:p>
            <a:pPr marL="342900" indent="-342900" rtl="1">
              <a:buClr>
                <a:srgbClr val="65A000"/>
              </a:buClr>
              <a:buFont typeface="Arial" panose="020B0604020202020204" pitchFamily="34" charset="0"/>
              <a:buChar char="•"/>
            </a:pPr>
            <a:r>
              <a:rPr dirty="0" err="1">
                <a:latin typeface="Sakkal Majalla" panose="02000000000000000000" pitchFamily="2" charset="-78"/>
                <a:cs typeface="Sakkal Majalla" panose="02000000000000000000" pitchFamily="2" charset="-78"/>
              </a:rPr>
              <a:t>محلول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الكلور</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الأسماء</a:t>
            </a:r>
            <a:endParaRPr dirty="0">
              <a:latin typeface="Sakkal Majalla" panose="02000000000000000000" pitchFamily="2" charset="-78"/>
              <a:cs typeface="Sakkal Majalla" panose="02000000000000000000" pitchFamily="2" charset="-78"/>
            </a:endParaRPr>
          </a:p>
          <a:p>
            <a:pPr marL="342900" indent="-342900" rtl="1">
              <a:buClr>
                <a:srgbClr val="65A000"/>
              </a:buClr>
              <a:buFont typeface="Arial" panose="020B0604020202020204" pitchFamily="34" charset="0"/>
              <a:buChar char="•"/>
            </a:pPr>
            <a:r>
              <a:rPr dirty="0" err="1">
                <a:latin typeface="Sakkal Majalla" panose="02000000000000000000" pitchFamily="2" charset="-78"/>
                <a:cs typeface="Sakkal Majalla" panose="02000000000000000000" pitchFamily="2" charset="-78"/>
              </a:rPr>
              <a:t>نظافة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اليدين</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الأسماء</a:t>
            </a:r>
            <a:endParaRPr dirty="0">
              <a:latin typeface="Sakkal Majalla" panose="02000000000000000000" pitchFamily="2" charset="-78"/>
              <a:cs typeface="Sakkal Majalla" panose="02000000000000000000" pitchFamily="2" charset="-78"/>
            </a:endParaRPr>
          </a:p>
        </p:txBody>
      </p:sp>
      <p:sp>
        <p:nvSpPr>
          <p:cNvPr id="2" name="Title 1">
            <a:extLst>
              <a:ext uri="{FF2B5EF4-FFF2-40B4-BE49-F238E27FC236}">
                <a16:creationId xmlns:a16="http://schemas.microsoft.com/office/drawing/2014/main" id="{986CF1C4-4522-C2AA-CBF5-CEB859F85E74}"/>
              </a:ext>
            </a:extLst>
          </p:cNvPr>
          <p:cNvSpPr txBox="1">
            <a:spLocks/>
          </p:cNvSpPr>
          <p:nvPr/>
        </p:nvSpPr>
        <p:spPr>
          <a:xfrm>
            <a:off x="199748" y="97138"/>
            <a:ext cx="4639881" cy="42696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dirty="0">
                <a:latin typeface="Sakkal Majalla" panose="02000000000000000000" pitchFamily="2" charset="-78"/>
                <a:cs typeface="Sakkal Majalla" panose="02000000000000000000" pitchFamily="2" charset="-78"/>
              </a:rPr>
              <a:t>التعليمات (5)</a:t>
            </a:r>
          </a:p>
        </p:txBody>
      </p:sp>
    </p:spTree>
    <p:extLst>
      <p:ext uri="{BB962C8B-B14F-4D97-AF65-F5344CB8AC3E}">
        <p14:creationId xmlns:p14="http://schemas.microsoft.com/office/powerpoint/2010/main" val="3566127825"/>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1" name="Oval 3"/>
          <p:cNvGrpSpPr/>
          <p:nvPr/>
        </p:nvGrpSpPr>
        <p:grpSpPr>
          <a:xfrm>
            <a:off x="2226205" y="2990462"/>
            <a:ext cx="1800003" cy="1800003"/>
            <a:chOff x="-1" y="-1"/>
            <a:chExt cx="1800002" cy="1800002"/>
          </a:xfrm>
          <a:solidFill>
            <a:srgbClr val="C00000"/>
          </a:solidFill>
        </p:grpSpPr>
        <p:sp>
          <p:nvSpPr>
            <p:cNvPr id="1259" name="Circle"/>
            <p:cNvSpPr/>
            <p:nvPr/>
          </p:nvSpPr>
          <p:spPr>
            <a:xfrm>
              <a:off x="-1" y="-1"/>
              <a:ext cx="1800002" cy="1800002"/>
            </a:xfrm>
            <a:prstGeom prst="ellipse">
              <a:avLst/>
            </a:prstGeom>
            <a:grpFill/>
            <a:ln w="12700" cap="flat">
              <a:noFill/>
              <a:miter lim="400000"/>
            </a:ln>
            <a:effectLst/>
          </p:spPr>
          <p:txBody>
            <a:bodyPr wrap="square" lIns="45719" tIns="45719" rIns="45719" bIns="45719" numCol="1" rtlCol="1" anchor="ctr">
              <a:noAutofit/>
            </a:bodyPr>
            <a:lstStyle/>
            <a:p>
              <a:pPr algn="ctr" rtl="1">
                <a:lnSpc>
                  <a:spcPct val="115000"/>
                </a:lnSpc>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1260" name="PPE"/>
            <p:cNvSpPr txBox="1"/>
            <p:nvPr/>
          </p:nvSpPr>
          <p:spPr>
            <a:xfrm>
              <a:off x="309323" y="216737"/>
              <a:ext cx="1181354" cy="1366525"/>
            </a:xfrm>
            <a:prstGeom prst="rect">
              <a:avLst/>
            </a:prstGeom>
            <a:grp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ctr">
              <a:spAutoFit/>
            </a:bodyPr>
            <a:lstStyle>
              <a:lvl1pPr algn="ctr" rtl="1">
                <a:lnSpc>
                  <a:spcPct val="115000"/>
                </a:lnSpc>
                <a:defRPr sz="2400" b="1">
                  <a:solidFill>
                    <a:srgbClr val="FFFFFF"/>
                  </a:solidFill>
                </a:defRPr>
              </a:lvl1pPr>
            </a:lstStyle>
            <a:p>
              <a:pPr rtl="1"/>
              <a:r>
                <a:rPr>
                  <a:latin typeface="Sakkal Majalla" panose="02000000000000000000" pitchFamily="2" charset="-78"/>
                  <a:cs typeface="Sakkal Majalla" panose="02000000000000000000" pitchFamily="2" charset="-78"/>
                </a:rPr>
                <a:t>معدات الوقاية الشخصية </a:t>
              </a:r>
            </a:p>
          </p:txBody>
        </p:sp>
      </p:grpSp>
      <p:grpSp>
        <p:nvGrpSpPr>
          <p:cNvPr id="1264" name="Oval 4"/>
          <p:cNvGrpSpPr/>
          <p:nvPr/>
        </p:nvGrpSpPr>
        <p:grpSpPr>
          <a:xfrm>
            <a:off x="7478330" y="1529883"/>
            <a:ext cx="1296003" cy="1296003"/>
            <a:chOff x="-1" y="-1"/>
            <a:chExt cx="1296002" cy="1296002"/>
          </a:xfrm>
        </p:grpSpPr>
        <p:sp>
          <p:nvSpPr>
            <p:cNvPr id="1262" name="Circle"/>
            <p:cNvSpPr/>
            <p:nvPr/>
          </p:nvSpPr>
          <p:spPr>
            <a:xfrm>
              <a:off x="-1" y="-1"/>
              <a:ext cx="1296002" cy="1296002"/>
            </a:xfrm>
            <a:prstGeom prst="ellipse">
              <a:avLst/>
            </a:prstGeom>
            <a:solidFill>
              <a:srgbClr val="548235"/>
            </a:solidFill>
            <a:ln w="12700" cap="flat">
              <a:noFill/>
              <a:miter lim="400000"/>
            </a:ln>
            <a:effectLst/>
          </p:spPr>
          <p:txBody>
            <a:bodyPr wrap="square" lIns="45719" tIns="45719" rIns="45719" bIns="45719" numCol="1" rtlCol="1" anchor="ctr">
              <a:noAutofit/>
            </a:bodyPr>
            <a:lstStyle/>
            <a:p>
              <a:pPr algn="ctr" rtl="1">
                <a:lnSpc>
                  <a:spcPct val="115000"/>
                </a:lnSpc>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1263" name="Hand hygiene"/>
            <p:cNvSpPr txBox="1"/>
            <p:nvPr/>
          </p:nvSpPr>
          <p:spPr>
            <a:xfrm>
              <a:off x="235514" y="318680"/>
              <a:ext cx="824972" cy="658639"/>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ctr">
              <a:spAutoFit/>
            </a:bodyPr>
            <a:lstStyle>
              <a:lvl1pPr algn="ctr" rtl="1">
                <a:lnSpc>
                  <a:spcPct val="115000"/>
                </a:lnSpc>
                <a:defRPr sz="1600" b="1">
                  <a:solidFill>
                    <a:srgbClr val="FFFFFF"/>
                  </a:solidFill>
                </a:defRPr>
              </a:lvl1pPr>
            </a:lstStyle>
            <a:p>
              <a:pPr rtl="1"/>
              <a:r>
                <a:rPr>
                  <a:latin typeface="Sakkal Majalla" panose="02000000000000000000" pitchFamily="2" charset="-78"/>
                  <a:cs typeface="Sakkal Majalla" panose="02000000000000000000" pitchFamily="2" charset="-78"/>
                </a:rPr>
                <a:t>نظافة اليدين </a:t>
              </a:r>
            </a:p>
          </p:txBody>
        </p:sp>
      </p:grpSp>
      <p:grpSp>
        <p:nvGrpSpPr>
          <p:cNvPr id="1267" name="Oval 5"/>
          <p:cNvGrpSpPr/>
          <p:nvPr/>
        </p:nvGrpSpPr>
        <p:grpSpPr>
          <a:xfrm>
            <a:off x="7483598" y="4372644"/>
            <a:ext cx="1296003" cy="1296003"/>
            <a:chOff x="-1" y="-1"/>
            <a:chExt cx="1296002" cy="1296002"/>
          </a:xfrm>
        </p:grpSpPr>
        <p:sp>
          <p:nvSpPr>
            <p:cNvPr id="1265" name="Circle"/>
            <p:cNvSpPr/>
            <p:nvPr/>
          </p:nvSpPr>
          <p:spPr>
            <a:xfrm>
              <a:off x="-1" y="-1"/>
              <a:ext cx="1296002" cy="1296002"/>
            </a:xfrm>
            <a:prstGeom prst="ellipse">
              <a:avLst/>
            </a:prstGeom>
            <a:solidFill>
              <a:srgbClr val="0070C0"/>
            </a:solidFill>
            <a:ln w="12700" cap="flat">
              <a:noFill/>
              <a:miter lim="400000"/>
            </a:ln>
            <a:effectLst/>
          </p:spPr>
          <p:txBody>
            <a:bodyPr wrap="square" lIns="45719" tIns="45719" rIns="45719" bIns="45719" numCol="1" rtlCol="1" anchor="ctr">
              <a:noAutofit/>
            </a:bodyPr>
            <a:lstStyle/>
            <a:p>
              <a:pPr algn="ctr" rtl="1">
                <a:lnSpc>
                  <a:spcPct val="115000"/>
                </a:lnSpc>
                <a:defRPr sz="1600" b="1">
                  <a:solidFill>
                    <a:srgbClr val="FFFFFF"/>
                  </a:solidFill>
                </a:defRPr>
              </a:pPr>
              <a:endParaRPr>
                <a:latin typeface="Sakkal Majalla" panose="02000000000000000000" pitchFamily="2" charset="-78"/>
                <a:cs typeface="Sakkal Majalla" panose="02000000000000000000" pitchFamily="2" charset="-78"/>
              </a:endParaRPr>
            </a:p>
          </p:txBody>
        </p:sp>
        <p:sp>
          <p:nvSpPr>
            <p:cNvPr id="1266" name="Chlorine"/>
            <p:cNvSpPr txBox="1"/>
            <p:nvPr/>
          </p:nvSpPr>
          <p:spPr>
            <a:xfrm>
              <a:off x="235514" y="318680"/>
              <a:ext cx="824972" cy="658639"/>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ctr">
              <a:spAutoFit/>
            </a:bodyPr>
            <a:lstStyle>
              <a:lvl1pPr algn="ctr" rtl="1">
                <a:lnSpc>
                  <a:spcPct val="115000"/>
                </a:lnSpc>
                <a:defRPr sz="1600" b="1">
                  <a:solidFill>
                    <a:srgbClr val="FFFFFF"/>
                  </a:solidFill>
                </a:defRPr>
              </a:lvl1pPr>
            </a:lstStyle>
            <a:p>
              <a:pPr rtl="1"/>
              <a:r>
                <a:rPr>
                  <a:latin typeface="Sakkal Majalla" panose="02000000000000000000" pitchFamily="2" charset="-78"/>
                  <a:cs typeface="Sakkal Majalla" panose="02000000000000000000" pitchFamily="2" charset="-78"/>
                </a:rPr>
                <a:t>محلول الكلور</a:t>
              </a:r>
            </a:p>
          </p:txBody>
        </p:sp>
      </p:grpSp>
      <p:grpSp>
        <p:nvGrpSpPr>
          <p:cNvPr id="1270" name="Oval 6"/>
          <p:cNvGrpSpPr/>
          <p:nvPr/>
        </p:nvGrpSpPr>
        <p:grpSpPr>
          <a:xfrm>
            <a:off x="3387944" y="1715873"/>
            <a:ext cx="720002" cy="720003"/>
            <a:chOff x="0" y="0"/>
            <a:chExt cx="720000" cy="720000"/>
          </a:xfrm>
        </p:grpSpPr>
        <p:sp>
          <p:nvSpPr>
            <p:cNvPr id="1268" name="Circle"/>
            <p:cNvSpPr/>
            <p:nvPr/>
          </p:nvSpPr>
          <p:spPr>
            <a:xfrm>
              <a:off x="0" y="0"/>
              <a:ext cx="720000" cy="720000"/>
            </a:xfrm>
            <a:prstGeom prst="ellipse">
              <a:avLst/>
            </a:prstGeom>
            <a:solidFill>
              <a:srgbClr val="D9D9D9"/>
            </a:solidFill>
            <a:ln w="12700" cap="flat">
              <a:noFill/>
              <a:miter lim="400000"/>
            </a:ln>
            <a:effectLst/>
          </p:spPr>
          <p:txBody>
            <a:bodyPr wrap="square" lIns="45719" tIns="45719" rIns="45719" bIns="45719" numCol="1" rtlCol="1" anchor="ctr">
              <a:noAutofit/>
            </a:bodyPr>
            <a:lstStyle/>
            <a:p>
              <a:pPr algn="ctr" rtl="1"/>
              <a:endParaRPr sz="900">
                <a:latin typeface="Sakkal Majalla" panose="02000000000000000000" pitchFamily="2" charset="-78"/>
                <a:cs typeface="Sakkal Majalla" panose="02000000000000000000" pitchFamily="2" charset="-78"/>
              </a:endParaRPr>
            </a:p>
          </p:txBody>
        </p:sp>
        <p:sp>
          <p:nvSpPr>
            <p:cNvPr id="1269" name="G1"/>
            <p:cNvSpPr txBox="1"/>
            <p:nvPr/>
          </p:nvSpPr>
          <p:spPr>
            <a:xfrm>
              <a:off x="151161" y="175333"/>
              <a:ext cx="417678" cy="369328"/>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ctr">
              <a:spAutoFit/>
            </a:bodyPr>
            <a:lstStyle>
              <a:lvl1pPr algn="ctr" rtl="1"/>
            </a:lstStyle>
            <a:p>
              <a:pPr rtl="1"/>
              <a:r>
                <a:rPr sz="900">
                  <a:latin typeface="Sakkal Majalla" panose="02000000000000000000" pitchFamily="2" charset="-78"/>
                  <a:cs typeface="Sakkal Majalla" panose="02000000000000000000" pitchFamily="2" charset="-78"/>
                </a:rPr>
                <a:t>المجموعة 1</a:t>
              </a:r>
            </a:p>
          </p:txBody>
        </p:sp>
      </p:grpSp>
      <p:grpSp>
        <p:nvGrpSpPr>
          <p:cNvPr id="1273" name="Oval 7"/>
          <p:cNvGrpSpPr/>
          <p:nvPr/>
        </p:nvGrpSpPr>
        <p:grpSpPr>
          <a:xfrm>
            <a:off x="2328171" y="1741572"/>
            <a:ext cx="720002" cy="720003"/>
            <a:chOff x="0" y="0"/>
            <a:chExt cx="720000" cy="720000"/>
          </a:xfrm>
        </p:grpSpPr>
        <p:sp>
          <p:nvSpPr>
            <p:cNvPr id="1271" name="Circle"/>
            <p:cNvSpPr/>
            <p:nvPr/>
          </p:nvSpPr>
          <p:spPr>
            <a:xfrm>
              <a:off x="0" y="0"/>
              <a:ext cx="720000" cy="720000"/>
            </a:xfrm>
            <a:prstGeom prst="ellipse">
              <a:avLst/>
            </a:prstGeom>
            <a:solidFill>
              <a:srgbClr val="D9D9D9"/>
            </a:solidFill>
            <a:ln w="12700" cap="flat">
              <a:noFill/>
              <a:miter lim="400000"/>
            </a:ln>
            <a:effectLst/>
          </p:spPr>
          <p:txBody>
            <a:bodyPr wrap="square" lIns="45719" tIns="45719" rIns="45719" bIns="45719" numCol="1" rtlCol="1" anchor="ctr">
              <a:noAutofit/>
            </a:bodyPr>
            <a:lstStyle/>
            <a:p>
              <a:pPr algn="ctr" rtl="1"/>
              <a:endParaRPr sz="900">
                <a:latin typeface="Sakkal Majalla" panose="02000000000000000000" pitchFamily="2" charset="-78"/>
                <a:cs typeface="Sakkal Majalla" panose="02000000000000000000" pitchFamily="2" charset="-78"/>
              </a:endParaRPr>
            </a:p>
          </p:txBody>
        </p:sp>
        <p:sp>
          <p:nvSpPr>
            <p:cNvPr id="1272" name="G2"/>
            <p:cNvSpPr txBox="1"/>
            <p:nvPr/>
          </p:nvSpPr>
          <p:spPr>
            <a:xfrm>
              <a:off x="151161" y="175333"/>
              <a:ext cx="417678" cy="369328"/>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ctr">
              <a:spAutoFit/>
            </a:bodyPr>
            <a:lstStyle>
              <a:lvl1pPr algn="ctr" rtl="1"/>
            </a:lstStyle>
            <a:p>
              <a:pPr rtl="1"/>
              <a:r>
                <a:rPr sz="900">
                  <a:latin typeface="Sakkal Majalla" panose="02000000000000000000" pitchFamily="2" charset="-78"/>
                  <a:cs typeface="Sakkal Majalla" panose="02000000000000000000" pitchFamily="2" charset="-78"/>
                </a:rPr>
                <a:t>المجموعة 2</a:t>
              </a:r>
            </a:p>
          </p:txBody>
        </p:sp>
      </p:grpSp>
      <p:sp>
        <p:nvSpPr>
          <p:cNvPr id="1274" name="TextBox 9"/>
          <p:cNvSpPr txBox="1"/>
          <p:nvPr/>
        </p:nvSpPr>
        <p:spPr>
          <a:xfrm>
            <a:off x="2637794" y="4930430"/>
            <a:ext cx="746356" cy="36933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p>
            <a:pPr rtl="1"/>
            <a:r>
              <a:rPr dirty="0">
                <a:latin typeface="Sakkal Majalla" panose="02000000000000000000" pitchFamily="2" charset="-78"/>
                <a:cs typeface="Sakkal Majalla" panose="02000000000000000000" pitchFamily="2" charset="-78"/>
              </a:rPr>
              <a:t>45 </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دقيقة</a:t>
            </a:r>
            <a:endParaRPr dirty="0">
              <a:latin typeface="Sakkal Majalla" panose="02000000000000000000" pitchFamily="2" charset="-78"/>
              <a:cs typeface="Sakkal Majalla" panose="02000000000000000000" pitchFamily="2" charset="-78"/>
            </a:endParaRPr>
          </a:p>
        </p:txBody>
      </p:sp>
      <p:sp>
        <p:nvSpPr>
          <p:cNvPr id="1275" name="TextBox 10"/>
          <p:cNvSpPr txBox="1"/>
          <p:nvPr/>
        </p:nvSpPr>
        <p:spPr>
          <a:xfrm>
            <a:off x="7568242" y="2846346"/>
            <a:ext cx="781622" cy="36933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p>
            <a:pPr rtl="1"/>
            <a:r>
              <a:rPr dirty="0">
                <a:latin typeface="Sakkal Majalla" panose="02000000000000000000" pitchFamily="2" charset="-78"/>
                <a:cs typeface="Sakkal Majalla" panose="02000000000000000000" pitchFamily="2" charset="-78"/>
              </a:rPr>
              <a:t>20  </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دقيقة</a:t>
            </a:r>
            <a:endParaRPr dirty="0">
              <a:latin typeface="Sakkal Majalla" panose="02000000000000000000" pitchFamily="2" charset="-78"/>
              <a:cs typeface="Sakkal Majalla" panose="02000000000000000000" pitchFamily="2" charset="-78"/>
            </a:endParaRPr>
          </a:p>
        </p:txBody>
      </p:sp>
      <p:sp>
        <p:nvSpPr>
          <p:cNvPr id="1276" name="Straight Arrow Connector 12"/>
          <p:cNvSpPr/>
          <p:nvPr/>
        </p:nvSpPr>
        <p:spPr>
          <a:xfrm flipH="1" flipV="1">
            <a:off x="2855453" y="2520664"/>
            <a:ext cx="4488325" cy="2409766"/>
          </a:xfrm>
          <a:prstGeom prst="line">
            <a:avLst/>
          </a:prstGeom>
          <a:ln w="12700">
            <a:solidFill>
              <a:schemeClr val="accent1"/>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1277" name="TextBox 14"/>
          <p:cNvSpPr txBox="1"/>
          <p:nvPr/>
        </p:nvSpPr>
        <p:spPr>
          <a:xfrm>
            <a:off x="3031428" y="1885867"/>
            <a:ext cx="215763" cy="46166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lvl1pPr algn="r" rtl="1">
              <a:defRPr sz="2400" b="1"/>
            </a:lvl1pPr>
          </a:lstStyle>
          <a:p>
            <a:pPr rtl="1"/>
            <a:r>
              <a:rPr>
                <a:latin typeface="Sakkal Majalla" panose="02000000000000000000" pitchFamily="2" charset="-78"/>
                <a:cs typeface="Sakkal Majalla" panose="02000000000000000000" pitchFamily="2" charset="-78"/>
              </a:rPr>
              <a:t>+</a:t>
            </a:r>
          </a:p>
        </p:txBody>
      </p:sp>
      <p:sp>
        <p:nvSpPr>
          <p:cNvPr id="1278" name="Straight Arrow Connector 18"/>
          <p:cNvSpPr/>
          <p:nvPr/>
        </p:nvSpPr>
        <p:spPr>
          <a:xfrm flipH="1" flipV="1">
            <a:off x="4191000" y="2047876"/>
            <a:ext cx="3152776" cy="1"/>
          </a:xfrm>
          <a:prstGeom prst="line">
            <a:avLst/>
          </a:prstGeom>
          <a:ln w="12700">
            <a:solidFill>
              <a:schemeClr val="accent1"/>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1279" name="TextBox 21"/>
          <p:cNvSpPr txBox="1"/>
          <p:nvPr/>
        </p:nvSpPr>
        <p:spPr>
          <a:xfrm>
            <a:off x="7622925" y="5689108"/>
            <a:ext cx="781622" cy="36933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p>
            <a:pPr rtl="1"/>
            <a:r>
              <a:rPr dirty="0">
                <a:latin typeface="Sakkal Majalla" panose="02000000000000000000" pitchFamily="2" charset="-78"/>
                <a:cs typeface="Sakkal Majalla" panose="02000000000000000000" pitchFamily="2" charset="-78"/>
              </a:rPr>
              <a:t>20  </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دقيقة</a:t>
            </a:r>
            <a:endParaRPr dirty="0">
              <a:latin typeface="Sakkal Majalla" panose="02000000000000000000" pitchFamily="2" charset="-78"/>
              <a:cs typeface="Sakkal Majalla" panose="02000000000000000000" pitchFamily="2" charset="-78"/>
            </a:endParaRPr>
          </a:p>
        </p:txBody>
      </p:sp>
      <p:grpSp>
        <p:nvGrpSpPr>
          <p:cNvPr id="1282" name="Oval 22"/>
          <p:cNvGrpSpPr/>
          <p:nvPr/>
        </p:nvGrpSpPr>
        <p:grpSpPr>
          <a:xfrm>
            <a:off x="8544142" y="1155343"/>
            <a:ext cx="720002" cy="720003"/>
            <a:chOff x="0" y="0"/>
            <a:chExt cx="720000" cy="720000"/>
          </a:xfrm>
        </p:grpSpPr>
        <p:sp>
          <p:nvSpPr>
            <p:cNvPr id="1280" name="Circle"/>
            <p:cNvSpPr/>
            <p:nvPr/>
          </p:nvSpPr>
          <p:spPr>
            <a:xfrm>
              <a:off x="0" y="0"/>
              <a:ext cx="720000" cy="720000"/>
            </a:xfrm>
            <a:prstGeom prst="ellipse">
              <a:avLst/>
            </a:prstGeom>
            <a:solidFill>
              <a:srgbClr val="D9D9D9"/>
            </a:solidFill>
            <a:ln w="12700" cap="flat">
              <a:noFill/>
              <a:miter lim="400000"/>
            </a:ln>
            <a:effectLst/>
          </p:spPr>
          <p:txBody>
            <a:bodyPr wrap="square" lIns="45719" tIns="45719" rIns="45719" bIns="45719" numCol="1" rtlCol="1" anchor="ctr">
              <a:noAutofit/>
            </a:bodyPr>
            <a:lstStyle/>
            <a:p>
              <a:pPr algn="ctr" rtl="1"/>
              <a:endParaRPr sz="900">
                <a:latin typeface="Sakkal Majalla" panose="02000000000000000000" pitchFamily="2" charset="-78"/>
                <a:cs typeface="Sakkal Majalla" panose="02000000000000000000" pitchFamily="2" charset="-78"/>
              </a:endParaRPr>
            </a:p>
          </p:txBody>
        </p:sp>
        <p:sp>
          <p:nvSpPr>
            <p:cNvPr id="1281" name="G3"/>
            <p:cNvSpPr txBox="1"/>
            <p:nvPr/>
          </p:nvSpPr>
          <p:spPr>
            <a:xfrm>
              <a:off x="151161" y="175333"/>
              <a:ext cx="417678" cy="369328"/>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ctr">
              <a:spAutoFit/>
            </a:bodyPr>
            <a:lstStyle>
              <a:lvl1pPr algn="ctr" rtl="1"/>
            </a:lstStyle>
            <a:p>
              <a:pPr rtl="1"/>
              <a:r>
                <a:rPr sz="900">
                  <a:latin typeface="Sakkal Majalla" panose="02000000000000000000" pitchFamily="2" charset="-78"/>
                  <a:cs typeface="Sakkal Majalla" panose="02000000000000000000" pitchFamily="2" charset="-78"/>
                </a:rPr>
                <a:t>المجموعة 3</a:t>
              </a:r>
            </a:p>
          </p:txBody>
        </p:sp>
      </p:grpSp>
      <p:grpSp>
        <p:nvGrpSpPr>
          <p:cNvPr id="1285" name="Oval 23"/>
          <p:cNvGrpSpPr/>
          <p:nvPr/>
        </p:nvGrpSpPr>
        <p:grpSpPr>
          <a:xfrm>
            <a:off x="8544142" y="5338440"/>
            <a:ext cx="720002" cy="720003"/>
            <a:chOff x="0" y="0"/>
            <a:chExt cx="720000" cy="720000"/>
          </a:xfrm>
        </p:grpSpPr>
        <p:sp>
          <p:nvSpPr>
            <p:cNvPr id="1283" name="Circle"/>
            <p:cNvSpPr/>
            <p:nvPr/>
          </p:nvSpPr>
          <p:spPr>
            <a:xfrm>
              <a:off x="0" y="0"/>
              <a:ext cx="720000" cy="720000"/>
            </a:xfrm>
            <a:prstGeom prst="ellipse">
              <a:avLst/>
            </a:prstGeom>
            <a:solidFill>
              <a:srgbClr val="D9D9D9"/>
            </a:solidFill>
            <a:ln w="12700" cap="flat">
              <a:noFill/>
              <a:miter lim="400000"/>
            </a:ln>
            <a:effectLst/>
          </p:spPr>
          <p:txBody>
            <a:bodyPr wrap="square" lIns="45719" tIns="45719" rIns="45719" bIns="45719" numCol="1" rtlCol="1" anchor="ctr">
              <a:noAutofit/>
            </a:bodyPr>
            <a:lstStyle/>
            <a:p>
              <a:pPr algn="ctr" rtl="1"/>
              <a:endParaRPr sz="900">
                <a:latin typeface="Sakkal Majalla" panose="02000000000000000000" pitchFamily="2" charset="-78"/>
                <a:cs typeface="Sakkal Majalla" panose="02000000000000000000" pitchFamily="2" charset="-78"/>
              </a:endParaRPr>
            </a:p>
          </p:txBody>
        </p:sp>
        <p:sp>
          <p:nvSpPr>
            <p:cNvPr id="1284" name="G4"/>
            <p:cNvSpPr txBox="1"/>
            <p:nvPr/>
          </p:nvSpPr>
          <p:spPr>
            <a:xfrm>
              <a:off x="151161" y="175333"/>
              <a:ext cx="417678" cy="369328"/>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ctr">
              <a:spAutoFit/>
            </a:bodyPr>
            <a:lstStyle>
              <a:lvl1pPr algn="ctr" rtl="1"/>
            </a:lstStyle>
            <a:p>
              <a:pPr rtl="1"/>
              <a:r>
                <a:rPr sz="900">
                  <a:latin typeface="Sakkal Majalla" panose="02000000000000000000" pitchFamily="2" charset="-78"/>
                  <a:cs typeface="Sakkal Majalla" panose="02000000000000000000" pitchFamily="2" charset="-78"/>
                </a:rPr>
                <a:t>المجموعة 4</a:t>
              </a:r>
            </a:p>
          </p:txBody>
        </p:sp>
      </p:grpSp>
      <p:sp>
        <p:nvSpPr>
          <p:cNvPr id="1286" name="Straight Arrow Connector 26"/>
          <p:cNvSpPr/>
          <p:nvPr/>
        </p:nvSpPr>
        <p:spPr>
          <a:xfrm flipH="1">
            <a:off x="9354092" y="1417639"/>
            <a:ext cx="1" cy="4280804"/>
          </a:xfrm>
          <a:prstGeom prst="line">
            <a:avLst/>
          </a:prstGeom>
          <a:ln w="12700">
            <a:solidFill>
              <a:schemeClr val="accent1"/>
            </a:solidFill>
            <a:miter/>
            <a:headEnd type="triangle"/>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grpSp>
        <p:nvGrpSpPr>
          <p:cNvPr id="1289" name="Oval 38"/>
          <p:cNvGrpSpPr/>
          <p:nvPr/>
        </p:nvGrpSpPr>
        <p:grpSpPr>
          <a:xfrm>
            <a:off x="9401495" y="5340646"/>
            <a:ext cx="720002" cy="720003"/>
            <a:chOff x="0" y="0"/>
            <a:chExt cx="720000" cy="720000"/>
          </a:xfrm>
        </p:grpSpPr>
        <p:sp>
          <p:nvSpPr>
            <p:cNvPr id="1287" name="Circle"/>
            <p:cNvSpPr/>
            <p:nvPr/>
          </p:nvSpPr>
          <p:spPr>
            <a:xfrm>
              <a:off x="0" y="0"/>
              <a:ext cx="720000" cy="720000"/>
            </a:xfrm>
            <a:prstGeom prst="ellipse">
              <a:avLst/>
            </a:prstGeom>
            <a:solidFill>
              <a:srgbClr val="D9D9D9"/>
            </a:solidFill>
            <a:ln w="12700" cap="flat">
              <a:noFill/>
              <a:miter lim="400000"/>
            </a:ln>
            <a:effectLst/>
          </p:spPr>
          <p:txBody>
            <a:bodyPr wrap="square" lIns="45719" tIns="45719" rIns="45719" bIns="45719" numCol="1" rtlCol="1" anchor="ctr">
              <a:noAutofit/>
            </a:bodyPr>
            <a:lstStyle/>
            <a:p>
              <a:pPr algn="ctr" rtl="1"/>
              <a:endParaRPr sz="900">
                <a:latin typeface="Sakkal Majalla" panose="02000000000000000000" pitchFamily="2" charset="-78"/>
                <a:cs typeface="Sakkal Majalla" panose="02000000000000000000" pitchFamily="2" charset="-78"/>
              </a:endParaRPr>
            </a:p>
          </p:txBody>
        </p:sp>
        <p:sp>
          <p:nvSpPr>
            <p:cNvPr id="1288" name="G3"/>
            <p:cNvSpPr txBox="1"/>
            <p:nvPr/>
          </p:nvSpPr>
          <p:spPr>
            <a:xfrm>
              <a:off x="151161" y="175333"/>
              <a:ext cx="417678" cy="369328"/>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ctr">
              <a:spAutoFit/>
            </a:bodyPr>
            <a:lstStyle>
              <a:lvl1pPr algn="ctr" rtl="1"/>
            </a:lstStyle>
            <a:p>
              <a:pPr rtl="1"/>
              <a:r>
                <a:rPr sz="900">
                  <a:latin typeface="Sakkal Majalla" panose="02000000000000000000" pitchFamily="2" charset="-78"/>
                  <a:cs typeface="Sakkal Majalla" panose="02000000000000000000" pitchFamily="2" charset="-78"/>
                </a:rPr>
                <a:t>المجموعة 3</a:t>
              </a:r>
            </a:p>
          </p:txBody>
        </p:sp>
      </p:grpSp>
      <p:grpSp>
        <p:nvGrpSpPr>
          <p:cNvPr id="1292" name="Oval 39"/>
          <p:cNvGrpSpPr/>
          <p:nvPr/>
        </p:nvGrpSpPr>
        <p:grpSpPr>
          <a:xfrm>
            <a:off x="9393639" y="1155343"/>
            <a:ext cx="720002" cy="720003"/>
            <a:chOff x="0" y="0"/>
            <a:chExt cx="720000" cy="720000"/>
          </a:xfrm>
        </p:grpSpPr>
        <p:sp>
          <p:nvSpPr>
            <p:cNvPr id="1290" name="Circle"/>
            <p:cNvSpPr/>
            <p:nvPr/>
          </p:nvSpPr>
          <p:spPr>
            <a:xfrm>
              <a:off x="0" y="0"/>
              <a:ext cx="720000" cy="720000"/>
            </a:xfrm>
            <a:prstGeom prst="ellipse">
              <a:avLst/>
            </a:prstGeom>
            <a:solidFill>
              <a:srgbClr val="D9D9D9"/>
            </a:solidFill>
            <a:ln w="12700" cap="flat">
              <a:noFill/>
              <a:miter lim="400000"/>
            </a:ln>
            <a:effectLst/>
          </p:spPr>
          <p:txBody>
            <a:bodyPr wrap="square" lIns="45719" tIns="45719" rIns="45719" bIns="45719" numCol="1" rtlCol="1" anchor="ctr">
              <a:noAutofit/>
            </a:bodyPr>
            <a:lstStyle/>
            <a:p>
              <a:pPr algn="ctr" rtl="1"/>
              <a:endParaRPr sz="900">
                <a:latin typeface="Sakkal Majalla" panose="02000000000000000000" pitchFamily="2" charset="-78"/>
                <a:cs typeface="Sakkal Majalla" panose="02000000000000000000" pitchFamily="2" charset="-78"/>
              </a:endParaRPr>
            </a:p>
          </p:txBody>
        </p:sp>
        <p:sp>
          <p:nvSpPr>
            <p:cNvPr id="1291" name="G4"/>
            <p:cNvSpPr txBox="1"/>
            <p:nvPr/>
          </p:nvSpPr>
          <p:spPr>
            <a:xfrm>
              <a:off x="151161" y="175333"/>
              <a:ext cx="417678" cy="369328"/>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ctr">
              <a:spAutoFit/>
            </a:bodyPr>
            <a:lstStyle>
              <a:lvl1pPr algn="ctr" rtl="1"/>
            </a:lstStyle>
            <a:p>
              <a:pPr rtl="1"/>
              <a:r>
                <a:rPr sz="900">
                  <a:latin typeface="Sakkal Majalla" panose="02000000000000000000" pitchFamily="2" charset="-78"/>
                  <a:cs typeface="Sakkal Majalla" panose="02000000000000000000" pitchFamily="2" charset="-78"/>
                </a:rPr>
                <a:t>المجموعة 4</a:t>
              </a:r>
            </a:p>
          </p:txBody>
        </p:sp>
      </p:grpSp>
      <p:grpSp>
        <p:nvGrpSpPr>
          <p:cNvPr id="1295" name="Oval 44"/>
          <p:cNvGrpSpPr/>
          <p:nvPr/>
        </p:nvGrpSpPr>
        <p:grpSpPr>
          <a:xfrm>
            <a:off x="5407388" y="3215678"/>
            <a:ext cx="720002" cy="720003"/>
            <a:chOff x="0" y="0"/>
            <a:chExt cx="720000" cy="720000"/>
          </a:xfrm>
        </p:grpSpPr>
        <p:sp>
          <p:nvSpPr>
            <p:cNvPr id="1293" name="Circle"/>
            <p:cNvSpPr/>
            <p:nvPr/>
          </p:nvSpPr>
          <p:spPr>
            <a:xfrm>
              <a:off x="0" y="0"/>
              <a:ext cx="720000" cy="720000"/>
            </a:xfrm>
            <a:prstGeom prst="ellipse">
              <a:avLst/>
            </a:prstGeom>
            <a:solidFill>
              <a:srgbClr val="D9D9D9"/>
            </a:solidFill>
            <a:ln w="12700" cap="flat">
              <a:noFill/>
              <a:miter lim="400000"/>
            </a:ln>
            <a:effectLst/>
          </p:spPr>
          <p:txBody>
            <a:bodyPr wrap="square" lIns="45719" tIns="45719" rIns="45719" bIns="45719" numCol="1" rtlCol="1" anchor="ctr">
              <a:noAutofit/>
            </a:bodyPr>
            <a:lstStyle/>
            <a:p>
              <a:pPr algn="ctr" rtl="1"/>
              <a:endParaRPr sz="900">
                <a:latin typeface="Sakkal Majalla" panose="02000000000000000000" pitchFamily="2" charset="-78"/>
                <a:cs typeface="Sakkal Majalla" panose="02000000000000000000" pitchFamily="2" charset="-78"/>
              </a:endParaRPr>
            </a:p>
          </p:txBody>
        </p:sp>
        <p:sp>
          <p:nvSpPr>
            <p:cNvPr id="1294" name="G3"/>
            <p:cNvSpPr txBox="1"/>
            <p:nvPr/>
          </p:nvSpPr>
          <p:spPr>
            <a:xfrm>
              <a:off x="151161" y="175333"/>
              <a:ext cx="417678" cy="369328"/>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ctr">
              <a:spAutoFit/>
            </a:bodyPr>
            <a:lstStyle>
              <a:lvl1pPr algn="ctr" rtl="1"/>
            </a:lstStyle>
            <a:p>
              <a:pPr rtl="1"/>
              <a:r>
                <a:rPr sz="900">
                  <a:latin typeface="Sakkal Majalla" panose="02000000000000000000" pitchFamily="2" charset="-78"/>
                  <a:cs typeface="Sakkal Majalla" panose="02000000000000000000" pitchFamily="2" charset="-78"/>
                </a:rPr>
                <a:t>المجموعة 3</a:t>
              </a:r>
            </a:p>
          </p:txBody>
        </p:sp>
      </p:grpSp>
      <p:grpSp>
        <p:nvGrpSpPr>
          <p:cNvPr id="1298" name="Oval 51"/>
          <p:cNvGrpSpPr/>
          <p:nvPr/>
        </p:nvGrpSpPr>
        <p:grpSpPr>
          <a:xfrm>
            <a:off x="5294830" y="1292244"/>
            <a:ext cx="720002" cy="720003"/>
            <a:chOff x="0" y="0"/>
            <a:chExt cx="720000" cy="720000"/>
          </a:xfrm>
        </p:grpSpPr>
        <p:sp>
          <p:nvSpPr>
            <p:cNvPr id="1296" name="Circle"/>
            <p:cNvSpPr/>
            <p:nvPr/>
          </p:nvSpPr>
          <p:spPr>
            <a:xfrm>
              <a:off x="0" y="0"/>
              <a:ext cx="720000" cy="720000"/>
            </a:xfrm>
            <a:prstGeom prst="ellipse">
              <a:avLst/>
            </a:prstGeom>
            <a:solidFill>
              <a:srgbClr val="D9D9D9"/>
            </a:solidFill>
            <a:ln w="12700" cap="flat">
              <a:noFill/>
              <a:miter lim="400000"/>
            </a:ln>
            <a:effectLst/>
          </p:spPr>
          <p:txBody>
            <a:bodyPr wrap="square" lIns="45719" tIns="45719" rIns="45719" bIns="45719" numCol="1" rtlCol="1" anchor="ctr">
              <a:noAutofit/>
            </a:bodyPr>
            <a:lstStyle/>
            <a:p>
              <a:pPr algn="ctr" rtl="1"/>
              <a:endParaRPr sz="900">
                <a:latin typeface="Sakkal Majalla" panose="02000000000000000000" pitchFamily="2" charset="-78"/>
                <a:cs typeface="Sakkal Majalla" panose="02000000000000000000" pitchFamily="2" charset="-78"/>
              </a:endParaRPr>
            </a:p>
          </p:txBody>
        </p:sp>
        <p:sp>
          <p:nvSpPr>
            <p:cNvPr id="1297" name="G4"/>
            <p:cNvSpPr txBox="1"/>
            <p:nvPr/>
          </p:nvSpPr>
          <p:spPr>
            <a:xfrm>
              <a:off x="151161" y="175333"/>
              <a:ext cx="417678" cy="369328"/>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ctr">
              <a:spAutoFit/>
            </a:bodyPr>
            <a:lstStyle>
              <a:lvl1pPr algn="ctr" rtl="1"/>
            </a:lstStyle>
            <a:p>
              <a:pPr rtl="1"/>
              <a:r>
                <a:rPr sz="900">
                  <a:latin typeface="Sakkal Majalla" panose="02000000000000000000" pitchFamily="2" charset="-78"/>
                  <a:cs typeface="Sakkal Majalla" panose="02000000000000000000" pitchFamily="2" charset="-78"/>
                </a:rPr>
                <a:t>المجموعة 4</a:t>
              </a:r>
            </a:p>
          </p:txBody>
        </p:sp>
      </p:grpSp>
      <p:sp>
        <p:nvSpPr>
          <p:cNvPr id="1299" name="Straight Arrow Connector 52"/>
          <p:cNvSpPr/>
          <p:nvPr/>
        </p:nvSpPr>
        <p:spPr>
          <a:xfrm>
            <a:off x="4182965" y="2237382"/>
            <a:ext cx="3160811" cy="3"/>
          </a:xfrm>
          <a:prstGeom prst="line">
            <a:avLst/>
          </a:prstGeom>
          <a:ln w="12700">
            <a:solidFill>
              <a:schemeClr val="accent1"/>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grpSp>
        <p:nvGrpSpPr>
          <p:cNvPr id="1302" name="Oval 56"/>
          <p:cNvGrpSpPr/>
          <p:nvPr/>
        </p:nvGrpSpPr>
        <p:grpSpPr>
          <a:xfrm>
            <a:off x="5294830" y="2268427"/>
            <a:ext cx="720002" cy="720003"/>
            <a:chOff x="0" y="0"/>
            <a:chExt cx="720000" cy="720000"/>
          </a:xfrm>
        </p:grpSpPr>
        <p:sp>
          <p:nvSpPr>
            <p:cNvPr id="1300" name="Circle"/>
            <p:cNvSpPr/>
            <p:nvPr/>
          </p:nvSpPr>
          <p:spPr>
            <a:xfrm>
              <a:off x="0" y="0"/>
              <a:ext cx="720000" cy="720000"/>
            </a:xfrm>
            <a:prstGeom prst="ellipse">
              <a:avLst/>
            </a:prstGeom>
            <a:solidFill>
              <a:srgbClr val="D9D9D9"/>
            </a:solidFill>
            <a:ln w="12700" cap="flat">
              <a:noFill/>
              <a:miter lim="400000"/>
            </a:ln>
            <a:effectLst/>
          </p:spPr>
          <p:txBody>
            <a:bodyPr wrap="square" lIns="45719" tIns="45719" rIns="45719" bIns="45719" numCol="1" rtlCol="1" anchor="ctr">
              <a:noAutofit/>
            </a:bodyPr>
            <a:lstStyle/>
            <a:p>
              <a:pPr algn="ctr" rtl="1"/>
              <a:endParaRPr sz="900">
                <a:latin typeface="Sakkal Majalla" panose="02000000000000000000" pitchFamily="2" charset="-78"/>
                <a:cs typeface="Sakkal Majalla" panose="02000000000000000000" pitchFamily="2" charset="-78"/>
              </a:endParaRPr>
            </a:p>
          </p:txBody>
        </p:sp>
        <p:sp>
          <p:nvSpPr>
            <p:cNvPr id="1301" name="G2"/>
            <p:cNvSpPr txBox="1"/>
            <p:nvPr/>
          </p:nvSpPr>
          <p:spPr>
            <a:xfrm>
              <a:off x="151161" y="175333"/>
              <a:ext cx="417678" cy="369328"/>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ctr">
              <a:spAutoFit/>
            </a:bodyPr>
            <a:lstStyle>
              <a:lvl1pPr algn="ctr" rtl="1"/>
            </a:lstStyle>
            <a:p>
              <a:pPr rtl="1"/>
              <a:r>
                <a:rPr sz="900">
                  <a:latin typeface="Sakkal Majalla" panose="02000000000000000000" pitchFamily="2" charset="-78"/>
                  <a:cs typeface="Sakkal Majalla" panose="02000000000000000000" pitchFamily="2" charset="-78"/>
                </a:rPr>
                <a:t>المجموعة 2</a:t>
              </a:r>
            </a:p>
          </p:txBody>
        </p:sp>
      </p:grpSp>
      <p:sp>
        <p:nvSpPr>
          <p:cNvPr id="1303" name="Straight Arrow Connector 57"/>
          <p:cNvSpPr/>
          <p:nvPr/>
        </p:nvSpPr>
        <p:spPr>
          <a:xfrm>
            <a:off x="2855454" y="2642481"/>
            <a:ext cx="4442127" cy="2427916"/>
          </a:xfrm>
          <a:prstGeom prst="line">
            <a:avLst/>
          </a:prstGeom>
          <a:ln w="12700">
            <a:solidFill>
              <a:schemeClr val="accent1"/>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grpSp>
        <p:nvGrpSpPr>
          <p:cNvPr id="1306" name="Oval 62"/>
          <p:cNvGrpSpPr/>
          <p:nvPr/>
        </p:nvGrpSpPr>
        <p:grpSpPr>
          <a:xfrm>
            <a:off x="5407388" y="4395096"/>
            <a:ext cx="720002" cy="720003"/>
            <a:chOff x="0" y="0"/>
            <a:chExt cx="720000" cy="720000"/>
          </a:xfrm>
        </p:grpSpPr>
        <p:sp>
          <p:nvSpPr>
            <p:cNvPr id="1304" name="Circle"/>
            <p:cNvSpPr/>
            <p:nvPr/>
          </p:nvSpPr>
          <p:spPr>
            <a:xfrm>
              <a:off x="0" y="0"/>
              <a:ext cx="720000" cy="720000"/>
            </a:xfrm>
            <a:prstGeom prst="ellipse">
              <a:avLst/>
            </a:prstGeom>
            <a:solidFill>
              <a:srgbClr val="D9D9D9"/>
            </a:solidFill>
            <a:ln w="12700" cap="flat">
              <a:noFill/>
              <a:miter lim="400000"/>
            </a:ln>
            <a:effectLst/>
          </p:spPr>
          <p:txBody>
            <a:bodyPr wrap="square" lIns="45719" tIns="45719" rIns="45719" bIns="45719" numCol="1" rtlCol="1" anchor="ctr">
              <a:noAutofit/>
            </a:bodyPr>
            <a:lstStyle/>
            <a:p>
              <a:pPr algn="ctr" rtl="1"/>
              <a:endParaRPr sz="900">
                <a:latin typeface="Sakkal Majalla" panose="02000000000000000000" pitchFamily="2" charset="-78"/>
                <a:cs typeface="Sakkal Majalla" panose="02000000000000000000" pitchFamily="2" charset="-78"/>
              </a:endParaRPr>
            </a:p>
          </p:txBody>
        </p:sp>
        <p:sp>
          <p:nvSpPr>
            <p:cNvPr id="1305" name="G1"/>
            <p:cNvSpPr txBox="1"/>
            <p:nvPr/>
          </p:nvSpPr>
          <p:spPr>
            <a:xfrm>
              <a:off x="151161" y="175333"/>
              <a:ext cx="417678" cy="369328"/>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ctr">
              <a:spAutoFit/>
            </a:bodyPr>
            <a:lstStyle>
              <a:lvl1pPr algn="ctr" rtl="1"/>
            </a:lstStyle>
            <a:p>
              <a:pPr rtl="1"/>
              <a:r>
                <a:rPr sz="900">
                  <a:latin typeface="Sakkal Majalla" panose="02000000000000000000" pitchFamily="2" charset="-78"/>
                  <a:cs typeface="Sakkal Majalla" panose="02000000000000000000" pitchFamily="2" charset="-78"/>
                </a:rPr>
                <a:t>المجموعة 1</a:t>
              </a:r>
            </a:p>
          </p:txBody>
        </p:sp>
      </p:grpSp>
      <p:sp>
        <p:nvSpPr>
          <p:cNvPr id="1307" name="Straight Arrow Connector 24"/>
          <p:cNvSpPr/>
          <p:nvPr/>
        </p:nvSpPr>
        <p:spPr>
          <a:xfrm flipV="1">
            <a:off x="10505498" y="2324139"/>
            <a:ext cx="1" cy="2662004"/>
          </a:xfrm>
          <a:prstGeom prst="line">
            <a:avLst/>
          </a:prstGeom>
          <a:ln w="12700">
            <a:solidFill>
              <a:schemeClr val="accent1"/>
            </a:solidFill>
            <a:miter/>
            <a:headEnd type="triangle"/>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grpSp>
        <p:nvGrpSpPr>
          <p:cNvPr id="1310" name="Oval 30"/>
          <p:cNvGrpSpPr/>
          <p:nvPr/>
        </p:nvGrpSpPr>
        <p:grpSpPr>
          <a:xfrm>
            <a:off x="10123165" y="1574824"/>
            <a:ext cx="720002" cy="720003"/>
            <a:chOff x="0" y="0"/>
            <a:chExt cx="720000" cy="720000"/>
          </a:xfrm>
        </p:grpSpPr>
        <p:sp>
          <p:nvSpPr>
            <p:cNvPr id="1308" name="Circle"/>
            <p:cNvSpPr/>
            <p:nvPr/>
          </p:nvSpPr>
          <p:spPr>
            <a:xfrm>
              <a:off x="0" y="0"/>
              <a:ext cx="720000" cy="720000"/>
            </a:xfrm>
            <a:prstGeom prst="ellipse">
              <a:avLst/>
            </a:prstGeom>
            <a:solidFill>
              <a:srgbClr val="D9D9D9"/>
            </a:solidFill>
            <a:ln w="12700" cap="flat">
              <a:noFill/>
              <a:miter lim="400000"/>
            </a:ln>
            <a:effectLst/>
          </p:spPr>
          <p:txBody>
            <a:bodyPr wrap="square" lIns="45719" tIns="45719" rIns="45719" bIns="45719" numCol="1" rtlCol="1" anchor="ctr">
              <a:noAutofit/>
            </a:bodyPr>
            <a:lstStyle/>
            <a:p>
              <a:pPr algn="ctr" rtl="1"/>
              <a:endParaRPr sz="900">
                <a:latin typeface="Sakkal Majalla" panose="02000000000000000000" pitchFamily="2" charset="-78"/>
                <a:cs typeface="Sakkal Majalla" panose="02000000000000000000" pitchFamily="2" charset="-78"/>
              </a:endParaRPr>
            </a:p>
          </p:txBody>
        </p:sp>
        <p:sp>
          <p:nvSpPr>
            <p:cNvPr id="1309" name="G1"/>
            <p:cNvSpPr txBox="1"/>
            <p:nvPr/>
          </p:nvSpPr>
          <p:spPr>
            <a:xfrm>
              <a:off x="151161" y="175333"/>
              <a:ext cx="417678" cy="369328"/>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ctr">
              <a:spAutoFit/>
            </a:bodyPr>
            <a:lstStyle>
              <a:lvl1pPr algn="ctr" rtl="1"/>
            </a:lstStyle>
            <a:p>
              <a:pPr rtl="1"/>
              <a:r>
                <a:rPr sz="900">
                  <a:latin typeface="Sakkal Majalla" panose="02000000000000000000" pitchFamily="2" charset="-78"/>
                  <a:cs typeface="Sakkal Majalla" panose="02000000000000000000" pitchFamily="2" charset="-78"/>
                </a:rPr>
                <a:t>المجموعة 1</a:t>
              </a:r>
            </a:p>
          </p:txBody>
        </p:sp>
      </p:grpSp>
      <p:grpSp>
        <p:nvGrpSpPr>
          <p:cNvPr id="1313" name="Oval 31"/>
          <p:cNvGrpSpPr/>
          <p:nvPr/>
        </p:nvGrpSpPr>
        <p:grpSpPr>
          <a:xfrm>
            <a:off x="10072337" y="4978875"/>
            <a:ext cx="720002" cy="720003"/>
            <a:chOff x="0" y="0"/>
            <a:chExt cx="720000" cy="720000"/>
          </a:xfrm>
        </p:grpSpPr>
        <p:sp>
          <p:nvSpPr>
            <p:cNvPr id="1311" name="Circle"/>
            <p:cNvSpPr/>
            <p:nvPr/>
          </p:nvSpPr>
          <p:spPr>
            <a:xfrm>
              <a:off x="0" y="0"/>
              <a:ext cx="720000" cy="720000"/>
            </a:xfrm>
            <a:prstGeom prst="ellipse">
              <a:avLst/>
            </a:prstGeom>
            <a:solidFill>
              <a:srgbClr val="D9D9D9"/>
            </a:solidFill>
            <a:ln w="12700" cap="flat">
              <a:noFill/>
              <a:miter lim="400000"/>
            </a:ln>
            <a:effectLst/>
          </p:spPr>
          <p:txBody>
            <a:bodyPr wrap="square" lIns="45719" tIns="45719" rIns="45719" bIns="45719" numCol="1" rtlCol="1" anchor="ctr">
              <a:noAutofit/>
            </a:bodyPr>
            <a:lstStyle/>
            <a:p>
              <a:pPr algn="ctr" rtl="1"/>
              <a:endParaRPr sz="900">
                <a:latin typeface="Sakkal Majalla" panose="02000000000000000000" pitchFamily="2" charset="-78"/>
                <a:cs typeface="Sakkal Majalla" panose="02000000000000000000" pitchFamily="2" charset="-78"/>
              </a:endParaRPr>
            </a:p>
          </p:txBody>
        </p:sp>
        <p:sp>
          <p:nvSpPr>
            <p:cNvPr id="1312" name="G2"/>
            <p:cNvSpPr txBox="1"/>
            <p:nvPr/>
          </p:nvSpPr>
          <p:spPr>
            <a:xfrm>
              <a:off x="151161" y="175333"/>
              <a:ext cx="417678" cy="369328"/>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ctr">
              <a:spAutoFit/>
            </a:bodyPr>
            <a:lstStyle>
              <a:lvl1pPr algn="ctr" rtl="1"/>
            </a:lstStyle>
            <a:p>
              <a:pPr rtl="1"/>
              <a:r>
                <a:rPr sz="900">
                  <a:latin typeface="Sakkal Majalla" panose="02000000000000000000" pitchFamily="2" charset="-78"/>
                  <a:cs typeface="Sakkal Majalla" panose="02000000000000000000" pitchFamily="2" charset="-78"/>
                </a:rPr>
                <a:t>المجموعة 2</a:t>
              </a:r>
            </a:p>
          </p:txBody>
        </p:sp>
      </p:grpSp>
      <p:sp>
        <p:nvSpPr>
          <p:cNvPr id="2" name="Title 1">
            <a:extLst>
              <a:ext uri="{FF2B5EF4-FFF2-40B4-BE49-F238E27FC236}">
                <a16:creationId xmlns:a16="http://schemas.microsoft.com/office/drawing/2014/main" id="{F5546524-BE2B-F3EA-164E-91D2E4232A78}"/>
              </a:ext>
            </a:extLst>
          </p:cNvPr>
          <p:cNvSpPr txBox="1">
            <a:spLocks/>
          </p:cNvSpPr>
          <p:nvPr/>
        </p:nvSpPr>
        <p:spPr>
          <a:xfrm>
            <a:off x="199748" y="97138"/>
            <a:ext cx="4929813" cy="38205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dirty="0">
                <a:latin typeface="Sakkal Majalla" panose="02000000000000000000" pitchFamily="2" charset="-78"/>
                <a:cs typeface="Sakkal Majalla" panose="02000000000000000000" pitchFamily="2" charset="-78"/>
              </a:rPr>
              <a:t>التعليمات (6)</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iterate>
                                    <p:tmAbs val="0"/>
                                  </p:iterate>
                                  <p:childTnLst>
                                    <p:set>
                                      <p:cBhvr>
                                        <p:cTn id="6" fill="hold"/>
                                        <p:tgtEl>
                                          <p:spTgt spid="126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iterate>
                                    <p:tmAbs val="0"/>
                                  </p:iterate>
                                  <p:childTnLst>
                                    <p:set>
                                      <p:cBhvr>
                                        <p:cTn id="9" fill="hold"/>
                                        <p:tgtEl>
                                          <p:spTgt spid="1282"/>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iterate>
                                    <p:tmAbs val="0"/>
                                  </p:iterate>
                                  <p:childTnLst>
                                    <p:set>
                                      <p:cBhvr>
                                        <p:cTn id="12" fill="hold"/>
                                        <p:tgtEl>
                                          <p:spTgt spid="1275"/>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iterate>
                                    <p:tmAbs val="0"/>
                                  </p:iterate>
                                  <p:childTnLst>
                                    <p:set>
                                      <p:cBhvr>
                                        <p:cTn id="15" fill="hold"/>
                                        <p:tgtEl>
                                          <p:spTgt spid="1267"/>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iterate>
                                    <p:tmAbs val="0"/>
                                  </p:iterate>
                                  <p:childTnLst>
                                    <p:set>
                                      <p:cBhvr>
                                        <p:cTn id="18" fill="hold"/>
                                        <p:tgtEl>
                                          <p:spTgt spid="1285"/>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iterate>
                                    <p:tmAbs val="0"/>
                                  </p:iterate>
                                  <p:childTnLst>
                                    <p:set>
                                      <p:cBhvr>
                                        <p:cTn id="21" fill="hold"/>
                                        <p:tgtEl>
                                          <p:spTgt spid="1279"/>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iterate>
                                    <p:tmAbs val="0"/>
                                  </p:iterate>
                                  <p:childTnLst>
                                    <p:set>
                                      <p:cBhvr>
                                        <p:cTn id="25" fill="hold"/>
                                        <p:tgtEl>
                                          <p:spTgt spid="1289"/>
                                        </p:tgtEl>
                                        <p:attrNameLst>
                                          <p:attrName>style.visibility</p:attrName>
                                        </p:attrNameLst>
                                      </p:cBhvr>
                                      <p:to>
                                        <p:strVal val="visible"/>
                                      </p:to>
                                    </p:set>
                                  </p:childTnLst>
                                </p:cTn>
                              </p:par>
                            </p:childTnLst>
                          </p:cTn>
                        </p:par>
                        <p:par>
                          <p:cTn id="26" fill="hold">
                            <p:stCondLst>
                              <p:cond delay="0"/>
                            </p:stCondLst>
                            <p:childTnLst>
                              <p:par>
                                <p:cTn id="27" presetID="1" presetClass="entr" presetSubtype="0" fill="hold" grpId="0" nodeType="afterEffect">
                                  <p:stCondLst>
                                    <p:cond delay="0"/>
                                  </p:stCondLst>
                                  <p:iterate>
                                    <p:tmAbs val="0"/>
                                  </p:iterate>
                                  <p:childTnLst>
                                    <p:set>
                                      <p:cBhvr>
                                        <p:cTn id="28" fill="hold"/>
                                        <p:tgtEl>
                                          <p:spTgt spid="1292"/>
                                        </p:tgtEl>
                                        <p:attrNameLst>
                                          <p:attrName>style.visibility</p:attrName>
                                        </p:attrNameLst>
                                      </p:cBhvr>
                                      <p:to>
                                        <p:strVal val="visible"/>
                                      </p:to>
                                    </p:set>
                                  </p:childTnLst>
                                </p:cTn>
                              </p:par>
                            </p:childTnLst>
                          </p:cTn>
                        </p:par>
                        <p:par>
                          <p:cTn id="29" fill="hold">
                            <p:stCondLst>
                              <p:cond delay="0"/>
                            </p:stCondLst>
                            <p:childTnLst>
                              <p:par>
                                <p:cTn id="30" presetID="1" presetClass="entr" presetSubtype="0" fill="hold" grpId="0" nodeType="afterEffect">
                                  <p:stCondLst>
                                    <p:cond delay="0"/>
                                  </p:stCondLst>
                                  <p:iterate>
                                    <p:tmAbs val="0"/>
                                  </p:iterate>
                                  <p:childTnLst>
                                    <p:set>
                                      <p:cBhvr>
                                        <p:cTn id="31" fill="hold"/>
                                        <p:tgtEl>
                                          <p:spTgt spid="1286"/>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0" presetClass="entr" fill="hold" grpId="0" nodeType="clickEffect">
                                  <p:stCondLst>
                                    <p:cond delay="0"/>
                                  </p:stCondLst>
                                  <p:iterate>
                                    <p:tmAbs val="0"/>
                                  </p:iterate>
                                  <p:childTnLst>
                                    <p:set>
                                      <p:cBhvr>
                                        <p:cTn id="35" fill="hold"/>
                                        <p:tgtEl>
                                          <p:spTgt spid="1295"/>
                                        </p:tgtEl>
                                        <p:attrNameLst>
                                          <p:attrName>style.visibility</p:attrName>
                                        </p:attrNameLst>
                                      </p:cBhvr>
                                      <p:to>
                                        <p:strVal val="visible"/>
                                      </p:to>
                                    </p:set>
                                    <p:animEffect transition="in" filter="fade">
                                      <p:cBhvr>
                                        <p:cTn id="36" dur="500"/>
                                        <p:tgtEl>
                                          <p:spTgt spid="1295"/>
                                        </p:tgtEl>
                                      </p:cBhvr>
                                    </p:animEffect>
                                  </p:childTnLst>
                                </p:cTn>
                              </p:par>
                            </p:childTnLst>
                          </p:cTn>
                        </p:par>
                        <p:par>
                          <p:cTn id="37" fill="hold">
                            <p:stCondLst>
                              <p:cond delay="500"/>
                            </p:stCondLst>
                            <p:childTnLst>
                              <p:par>
                                <p:cTn id="38" presetID="10" presetClass="entr" fill="hold" grpId="0" nodeType="afterEffect">
                                  <p:stCondLst>
                                    <p:cond delay="0"/>
                                  </p:stCondLst>
                                  <p:iterate>
                                    <p:tmAbs val="0"/>
                                  </p:iterate>
                                  <p:childTnLst>
                                    <p:set>
                                      <p:cBhvr>
                                        <p:cTn id="39" fill="hold"/>
                                        <p:tgtEl>
                                          <p:spTgt spid="1298"/>
                                        </p:tgtEl>
                                        <p:attrNameLst>
                                          <p:attrName>style.visibility</p:attrName>
                                        </p:attrNameLst>
                                      </p:cBhvr>
                                      <p:to>
                                        <p:strVal val="visible"/>
                                      </p:to>
                                    </p:set>
                                    <p:animEffect transition="in" filter="fade">
                                      <p:cBhvr>
                                        <p:cTn id="40" dur="500"/>
                                        <p:tgtEl>
                                          <p:spTgt spid="1298"/>
                                        </p:tgtEl>
                                      </p:cBhvr>
                                    </p:animEffect>
                                  </p:childTnLst>
                                </p:cTn>
                              </p:par>
                            </p:childTnLst>
                          </p:cTn>
                        </p:par>
                        <p:par>
                          <p:cTn id="41" fill="hold">
                            <p:stCondLst>
                              <p:cond delay="1000"/>
                            </p:stCondLst>
                            <p:childTnLst>
                              <p:par>
                                <p:cTn id="42" presetID="10" presetClass="entr" fill="hold" grpId="0" nodeType="afterEffect">
                                  <p:stCondLst>
                                    <p:cond delay="0"/>
                                  </p:stCondLst>
                                  <p:iterate>
                                    <p:tmAbs val="0"/>
                                  </p:iterate>
                                  <p:childTnLst>
                                    <p:set>
                                      <p:cBhvr>
                                        <p:cTn id="43" fill="hold"/>
                                        <p:tgtEl>
                                          <p:spTgt spid="1278"/>
                                        </p:tgtEl>
                                        <p:attrNameLst>
                                          <p:attrName>style.visibility</p:attrName>
                                        </p:attrNameLst>
                                      </p:cBhvr>
                                      <p:to>
                                        <p:strVal val="visible"/>
                                      </p:to>
                                    </p:set>
                                    <p:animEffect transition="in" filter="fade">
                                      <p:cBhvr>
                                        <p:cTn id="44" dur="500"/>
                                        <p:tgtEl>
                                          <p:spTgt spid="1278"/>
                                        </p:tgtEl>
                                      </p:cBhvr>
                                    </p:animEffect>
                                  </p:childTnLst>
                                </p:cTn>
                              </p:par>
                            </p:childTnLst>
                          </p:cTn>
                        </p:par>
                        <p:par>
                          <p:cTn id="45" fill="hold">
                            <p:stCondLst>
                              <p:cond delay="1500"/>
                            </p:stCondLst>
                            <p:childTnLst>
                              <p:par>
                                <p:cTn id="46" presetID="10" presetClass="entr" fill="hold" grpId="0" nodeType="afterEffect">
                                  <p:stCondLst>
                                    <p:cond delay="0"/>
                                  </p:stCondLst>
                                  <p:iterate>
                                    <p:tmAbs val="0"/>
                                  </p:iterate>
                                  <p:childTnLst>
                                    <p:set>
                                      <p:cBhvr>
                                        <p:cTn id="47" fill="hold"/>
                                        <p:tgtEl>
                                          <p:spTgt spid="1276"/>
                                        </p:tgtEl>
                                        <p:attrNameLst>
                                          <p:attrName>style.visibility</p:attrName>
                                        </p:attrNameLst>
                                      </p:cBhvr>
                                      <p:to>
                                        <p:strVal val="visible"/>
                                      </p:to>
                                    </p:set>
                                    <p:animEffect transition="in" filter="fade">
                                      <p:cBhvr>
                                        <p:cTn id="48" dur="500"/>
                                        <p:tgtEl>
                                          <p:spTgt spid="1276"/>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iterate>
                                    <p:tmAbs val="0"/>
                                  </p:iterate>
                                  <p:childTnLst>
                                    <p:set>
                                      <p:cBhvr>
                                        <p:cTn id="52" fill="hold"/>
                                        <p:tgtEl>
                                          <p:spTgt spid="1302"/>
                                        </p:tgtEl>
                                        <p:attrNameLst>
                                          <p:attrName>style.visibility</p:attrName>
                                        </p:attrNameLst>
                                      </p:cBhvr>
                                      <p:to>
                                        <p:strVal val="visible"/>
                                      </p:to>
                                    </p:set>
                                  </p:childTnLst>
                                </p:cTn>
                              </p:par>
                            </p:childTnLst>
                          </p:cTn>
                        </p:par>
                        <p:par>
                          <p:cTn id="53" fill="hold">
                            <p:stCondLst>
                              <p:cond delay="0"/>
                            </p:stCondLst>
                            <p:childTnLst>
                              <p:par>
                                <p:cTn id="54" presetID="1" presetClass="entr" presetSubtype="0" fill="hold" grpId="0" nodeType="afterEffect">
                                  <p:stCondLst>
                                    <p:cond delay="0"/>
                                  </p:stCondLst>
                                  <p:iterate>
                                    <p:tmAbs val="0"/>
                                  </p:iterate>
                                  <p:childTnLst>
                                    <p:set>
                                      <p:cBhvr>
                                        <p:cTn id="55" fill="hold"/>
                                        <p:tgtEl>
                                          <p:spTgt spid="1299"/>
                                        </p:tgtEl>
                                        <p:attrNameLst>
                                          <p:attrName>style.visibility</p:attrName>
                                        </p:attrNameLst>
                                      </p:cBhvr>
                                      <p:to>
                                        <p:strVal val="visible"/>
                                      </p:to>
                                    </p:set>
                                  </p:childTnLst>
                                </p:cTn>
                              </p:par>
                            </p:childTnLst>
                          </p:cTn>
                        </p:par>
                        <p:par>
                          <p:cTn id="56" fill="hold">
                            <p:stCondLst>
                              <p:cond delay="0"/>
                            </p:stCondLst>
                            <p:childTnLst>
                              <p:par>
                                <p:cTn id="57" presetID="1" presetClass="entr" presetSubtype="0" fill="hold" grpId="0" nodeType="afterEffect">
                                  <p:stCondLst>
                                    <p:cond delay="0"/>
                                  </p:stCondLst>
                                  <p:iterate>
                                    <p:tmAbs val="0"/>
                                  </p:iterate>
                                  <p:childTnLst>
                                    <p:set>
                                      <p:cBhvr>
                                        <p:cTn id="58" fill="hold"/>
                                        <p:tgtEl>
                                          <p:spTgt spid="1303"/>
                                        </p:tgtEl>
                                        <p:attrNameLst>
                                          <p:attrName>style.visibility</p:attrName>
                                        </p:attrNameLst>
                                      </p:cBhvr>
                                      <p:to>
                                        <p:strVal val="visible"/>
                                      </p:to>
                                    </p:set>
                                  </p:childTnLst>
                                </p:cTn>
                              </p:par>
                            </p:childTnLst>
                          </p:cTn>
                        </p:par>
                        <p:par>
                          <p:cTn id="59" fill="hold">
                            <p:stCondLst>
                              <p:cond delay="0"/>
                            </p:stCondLst>
                            <p:childTnLst>
                              <p:par>
                                <p:cTn id="60" presetID="1" presetClass="entr" presetSubtype="0" fill="hold" grpId="0" nodeType="afterEffect">
                                  <p:stCondLst>
                                    <p:cond delay="0"/>
                                  </p:stCondLst>
                                  <p:iterate>
                                    <p:tmAbs val="0"/>
                                  </p:iterate>
                                  <p:childTnLst>
                                    <p:set>
                                      <p:cBhvr>
                                        <p:cTn id="61" fill="hold"/>
                                        <p:tgtEl>
                                          <p:spTgt spid="1306"/>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grpId="0" nodeType="clickEffect">
                                  <p:stCondLst>
                                    <p:cond delay="0"/>
                                  </p:stCondLst>
                                  <p:iterate>
                                    <p:tmAbs val="0"/>
                                  </p:iterate>
                                  <p:childTnLst>
                                    <p:set>
                                      <p:cBhvr>
                                        <p:cTn id="65" fill="hold"/>
                                        <p:tgtEl>
                                          <p:spTgt spid="1310"/>
                                        </p:tgtEl>
                                        <p:attrNameLst>
                                          <p:attrName>style.visibility</p:attrName>
                                        </p:attrNameLst>
                                      </p:cBhvr>
                                      <p:to>
                                        <p:strVal val="visible"/>
                                      </p:to>
                                    </p:set>
                                  </p:childTnLst>
                                </p:cTn>
                              </p:par>
                            </p:childTnLst>
                          </p:cTn>
                        </p:par>
                        <p:par>
                          <p:cTn id="66" fill="hold">
                            <p:stCondLst>
                              <p:cond delay="0"/>
                            </p:stCondLst>
                            <p:childTnLst>
                              <p:par>
                                <p:cTn id="67" presetID="1" presetClass="entr" presetSubtype="0" fill="hold" grpId="0" nodeType="afterEffect">
                                  <p:stCondLst>
                                    <p:cond delay="0"/>
                                  </p:stCondLst>
                                  <p:iterate>
                                    <p:tmAbs val="0"/>
                                  </p:iterate>
                                  <p:childTnLst>
                                    <p:set>
                                      <p:cBhvr>
                                        <p:cTn id="68" fill="hold"/>
                                        <p:tgtEl>
                                          <p:spTgt spid="1307"/>
                                        </p:tgtEl>
                                        <p:attrNameLst>
                                          <p:attrName>style.visibility</p:attrName>
                                        </p:attrNameLst>
                                      </p:cBhvr>
                                      <p:to>
                                        <p:strVal val="visible"/>
                                      </p:to>
                                    </p:set>
                                  </p:childTnLst>
                                </p:cTn>
                              </p:par>
                            </p:childTnLst>
                          </p:cTn>
                        </p:par>
                        <p:par>
                          <p:cTn id="69" fill="hold">
                            <p:stCondLst>
                              <p:cond delay="0"/>
                            </p:stCondLst>
                            <p:childTnLst>
                              <p:par>
                                <p:cTn id="70" presetID="1" presetClass="entr" presetSubtype="0" fill="hold" grpId="0" nodeType="afterEffect">
                                  <p:stCondLst>
                                    <p:cond delay="0"/>
                                  </p:stCondLst>
                                  <p:iterate>
                                    <p:tmAbs val="0"/>
                                  </p:iterate>
                                  <p:childTnLst>
                                    <p:set>
                                      <p:cBhvr>
                                        <p:cTn id="71" fill="hold"/>
                                        <p:tgtEl>
                                          <p:spTgt spid="13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4" grpId="0" animBg="1" advAuto="0"/>
      <p:bldP spid="1267" grpId="0" animBg="1" advAuto="0"/>
      <p:bldP spid="1275" grpId="0" animBg="1" advAuto="0"/>
      <p:bldP spid="1276" grpId="0" animBg="1" advAuto="0"/>
      <p:bldP spid="1278" grpId="0" animBg="1" advAuto="0"/>
      <p:bldP spid="1279" grpId="0" animBg="1" advAuto="0"/>
      <p:bldP spid="1282" grpId="0" animBg="1" advAuto="0"/>
      <p:bldP spid="1285" grpId="0" animBg="1" advAuto="0"/>
      <p:bldP spid="1286" grpId="0" animBg="1" advAuto="0"/>
      <p:bldP spid="1289" grpId="0" animBg="1" advAuto="0"/>
      <p:bldP spid="1292" grpId="0" animBg="1" advAuto="0"/>
      <p:bldP spid="1295" grpId="0" animBg="1" advAuto="0"/>
      <p:bldP spid="1298" grpId="0" animBg="1" advAuto="0"/>
      <p:bldP spid="1299" grpId="0" animBg="1" advAuto="0"/>
      <p:bldP spid="1302" grpId="0" animBg="1" advAuto="0"/>
      <p:bldP spid="1303" grpId="0" animBg="1" advAuto="0"/>
      <p:bldP spid="1306" grpId="0" animBg="1" advAuto="0"/>
      <p:bldP spid="1307" grpId="0" animBg="1" advAuto="0"/>
      <p:bldP spid="1310" grpId="0" animBg="1" advAuto="0"/>
      <p:bldP spid="1313" grpId="0" animBg="1" advAuto="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6" name="Picture 3" descr="Picture 3"/>
          <p:cNvPicPr>
            <a:picLocks noChangeAspect="1"/>
          </p:cNvPicPr>
          <p:nvPr/>
        </p:nvPicPr>
        <p:blipFill>
          <a:blip r:embed="rId2"/>
          <a:stretch>
            <a:fillRect/>
          </a:stretch>
        </p:blipFill>
        <p:spPr>
          <a:xfrm>
            <a:off x="0" y="0"/>
            <a:ext cx="5064370" cy="653143"/>
          </a:xfrm>
          <a:prstGeom prst="rect">
            <a:avLst/>
          </a:prstGeom>
          <a:ln w="12700">
            <a:miter lim="400000"/>
          </a:ln>
        </p:spPr>
      </p:pic>
      <p:sp>
        <p:nvSpPr>
          <p:cNvPr id="2" name="Title 1">
            <a:extLst>
              <a:ext uri="{FF2B5EF4-FFF2-40B4-BE49-F238E27FC236}">
                <a16:creationId xmlns:a16="http://schemas.microsoft.com/office/drawing/2014/main" id="{32BF376D-0457-0463-8D71-B9907B981323}"/>
              </a:ext>
            </a:extLst>
          </p:cNvPr>
          <p:cNvSpPr txBox="1">
            <a:spLocks/>
          </p:cNvSpPr>
          <p:nvPr/>
        </p:nvSpPr>
        <p:spPr>
          <a:xfrm>
            <a:off x="199749" y="17093"/>
            <a:ext cx="5064370" cy="63604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a:latin typeface="Sakkal Majalla" panose="02000000000000000000" pitchFamily="2" charset="-78"/>
                <a:cs typeface="Sakkal Majalla" panose="02000000000000000000" pitchFamily="2" charset="-78"/>
              </a:rPr>
              <a:t>نصائح للتيسير</a:t>
            </a:r>
            <a:endParaRPr lang="hu-HU" b="1">
              <a:latin typeface="Sakkal Majalla" panose="02000000000000000000" pitchFamily="2" charset="-78"/>
              <a:cs typeface="Sakkal Majalla" panose="02000000000000000000" pitchFamily="2" charset="-78"/>
            </a:endParaRPr>
          </a:p>
        </p:txBody>
      </p:sp>
      <p:sp>
        <p:nvSpPr>
          <p:cNvPr id="3" name="Szövegdoboz 2">
            <a:extLst>
              <a:ext uri="{FF2B5EF4-FFF2-40B4-BE49-F238E27FC236}">
                <a16:creationId xmlns:a16="http://schemas.microsoft.com/office/drawing/2014/main" id="{D604FEF2-8536-29F1-7055-4D63DC45BC37}"/>
              </a:ext>
            </a:extLst>
          </p:cNvPr>
          <p:cNvSpPr txBox="1"/>
          <p:nvPr/>
        </p:nvSpPr>
        <p:spPr>
          <a:xfrm>
            <a:off x="869626" y="774874"/>
            <a:ext cx="10219916" cy="43750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anchor="t">
            <a:spAutoFit/>
          </a:bodyPr>
          <a:lstStyle/>
          <a:p>
            <a:pPr defTabSz="231456" rtl="1">
              <a:lnSpc>
                <a:spcPct val="114999"/>
              </a:lnSpc>
              <a:defRPr sz="1760">
                <a:solidFill>
                  <a:schemeClr val="accent6">
                    <a:lumOff val="-9568"/>
                  </a:schemeClr>
                </a:solidFill>
                <a:latin typeface="Source Sans Pro Bold"/>
                <a:ea typeface="Source Sans Pro Bold"/>
                <a:cs typeface="Source Sans Pro Bold"/>
                <a:sym typeface="Source Sans Pro Bold"/>
              </a:defRPr>
            </a:pPr>
            <a:r>
              <a:rPr lang="ar" sz="2200" b="1" dirty="0">
                <a:solidFill>
                  <a:srgbClr val="65A000"/>
                </a:solidFill>
                <a:latin typeface="Sakkal Majalla" panose="02000000000000000000" pitchFamily="2" charset="-78"/>
                <a:cs typeface="Sakkal Majalla" panose="02000000000000000000" pitchFamily="2" charset="-78"/>
              </a:rPr>
              <a:t>نظافة اليدين</a:t>
            </a:r>
          </a:p>
          <a:p>
            <a:pPr defTabSz="231456" rtl="1">
              <a:lnSpc>
                <a:spcPct val="115000"/>
              </a:lnSpc>
              <a:defRPr sz="1760"/>
            </a:pPr>
            <a:r>
              <a:rPr lang="ar" sz="2200" dirty="0">
                <a:latin typeface="Sakkal Majalla" panose="02000000000000000000" pitchFamily="2" charset="-78"/>
                <a:cs typeface="Sakkal Majalla" panose="02000000000000000000" pitchFamily="2" charset="-78"/>
              </a:rPr>
              <a:t>نفِّذ التمرين العملي باتباع الخطوات الموجودة على ملصقات منظمة الصحة العالمية</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a:p>
            <a:pPr defTabSz="231456" rtl="1">
              <a:lnSpc>
                <a:spcPct val="115000"/>
              </a:lnSpc>
              <a:defRPr sz="1760"/>
            </a:pPr>
            <a:r>
              <a:rPr lang="ar" sz="2200" dirty="0">
                <a:latin typeface="Sakkal Majalla" panose="02000000000000000000" pitchFamily="2" charset="-78"/>
                <a:cs typeface="Sakkal Majalla" panose="02000000000000000000" pitchFamily="2" charset="-78"/>
              </a:rPr>
              <a:t>كن مستعدً</a:t>
            </a:r>
            <a:r>
              <a:rPr lang="ar-EG" sz="2200" dirty="0">
                <a:latin typeface="Sakkal Majalla" panose="02000000000000000000" pitchFamily="2" charset="-78"/>
                <a:cs typeface="Sakkal Majalla" panose="02000000000000000000" pitchFamily="2" charset="-78"/>
              </a:rPr>
              <a:t>ّ</a:t>
            </a:r>
            <a:r>
              <a:rPr lang="ar" sz="2200" dirty="0">
                <a:latin typeface="Sakkal Majalla" panose="02000000000000000000" pitchFamily="2" charset="-78"/>
                <a:cs typeface="Sakkal Majalla" panose="02000000000000000000" pitchFamily="2" charset="-78"/>
              </a:rPr>
              <a:t>ا للإجابة عن أسئلة مثل: كيف تمارس نظافة اليدين إذا لم يكن لدينا صابون أو ماء نظيف أو مناديل...</a:t>
            </a:r>
          </a:p>
          <a:p>
            <a:pPr defTabSz="231456" rtl="1">
              <a:lnSpc>
                <a:spcPct val="114999"/>
              </a:lnSpc>
              <a:defRPr sz="1760">
                <a:solidFill>
                  <a:schemeClr val="accent6">
                    <a:lumOff val="-9568"/>
                  </a:schemeClr>
                </a:solidFill>
                <a:latin typeface="Source Sans Pro Bold"/>
                <a:ea typeface="Source Sans Pro Bold"/>
                <a:cs typeface="Source Sans Pro Bold"/>
                <a:sym typeface="Source Sans Pro Bold"/>
              </a:defRPr>
            </a:pPr>
            <a:endParaRPr lang="en-US" sz="2200" b="1" dirty="0">
              <a:solidFill>
                <a:srgbClr val="65A000"/>
              </a:solidFill>
              <a:latin typeface="Sakkal Majalla" panose="02000000000000000000" pitchFamily="2" charset="-78"/>
              <a:cs typeface="Sakkal Majalla" panose="02000000000000000000" pitchFamily="2" charset="-78"/>
            </a:endParaRPr>
          </a:p>
          <a:p>
            <a:pPr defTabSz="231456" rtl="1">
              <a:lnSpc>
                <a:spcPct val="114999"/>
              </a:lnSpc>
              <a:defRPr sz="1760">
                <a:solidFill>
                  <a:schemeClr val="accent6">
                    <a:lumOff val="-9568"/>
                  </a:schemeClr>
                </a:solidFill>
                <a:latin typeface="Source Sans Pro Bold"/>
                <a:ea typeface="Source Sans Pro Bold"/>
                <a:cs typeface="Source Sans Pro Bold"/>
                <a:sym typeface="Source Sans Pro Bold"/>
              </a:defRPr>
            </a:pPr>
            <a:r>
              <a:rPr lang="ar" sz="2200" b="1" dirty="0">
                <a:solidFill>
                  <a:srgbClr val="65A000"/>
                </a:solidFill>
                <a:latin typeface="Sakkal Majalla" panose="02000000000000000000" pitchFamily="2" charset="-78"/>
                <a:ea typeface="+mj-lt"/>
                <a:cs typeface="Sakkal Majalla" panose="02000000000000000000" pitchFamily="2" charset="-78"/>
              </a:rPr>
              <a:t>محطة الكلور</a:t>
            </a:r>
            <a:endParaRPr lang="en-US" sz="2200" dirty="0">
              <a:latin typeface="Sakkal Majalla" panose="02000000000000000000" pitchFamily="2" charset="-78"/>
              <a:ea typeface="+mj-lt"/>
              <a:cs typeface="Sakkal Majalla" panose="02000000000000000000" pitchFamily="2" charset="-78"/>
            </a:endParaRPr>
          </a:p>
          <a:p>
            <a:pPr defTabSz="231456" rtl="1">
              <a:lnSpc>
                <a:spcPct val="115000"/>
              </a:lnSpc>
              <a:defRPr sz="1760"/>
            </a:pPr>
            <a:r>
              <a:rPr lang="ar" sz="2200" dirty="0">
                <a:latin typeface="Sakkal Majalla" panose="02000000000000000000" pitchFamily="2" charset="-78"/>
                <a:cs typeface="Sakkal Majalla" panose="02000000000000000000" pitchFamily="2" charset="-78"/>
              </a:rPr>
              <a:t>ارجع إلى ملصقات مراكز مكافحة الأمراض والوقاية منها</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a:p>
            <a:pPr defTabSz="231456" rtl="1">
              <a:lnSpc>
                <a:spcPct val="115000"/>
              </a:lnSpc>
              <a:defRPr sz="1760"/>
            </a:pPr>
            <a:r>
              <a:rPr lang="ar" sz="2200" dirty="0">
                <a:latin typeface="Sakkal Majalla" panose="02000000000000000000" pitchFamily="2" charset="-78"/>
                <a:cs typeface="Sakkal Majalla" panose="02000000000000000000" pitchFamily="2" charset="-78"/>
              </a:rPr>
              <a:t>من المهم معرفة صيغ الحساب التي يمكن تطبيقها على مختلف تركيزات المُبيض المتاحة محليً</a:t>
            </a:r>
            <a:r>
              <a:rPr lang="ar-EG" sz="2200" dirty="0">
                <a:latin typeface="Sakkal Majalla" panose="02000000000000000000" pitchFamily="2" charset="-78"/>
                <a:cs typeface="Sakkal Majalla" panose="02000000000000000000" pitchFamily="2" charset="-78"/>
              </a:rPr>
              <a:t>ّ</a:t>
            </a:r>
            <a:r>
              <a:rPr lang="ar" sz="2200" dirty="0">
                <a:latin typeface="Sakkal Majalla" panose="02000000000000000000" pitchFamily="2" charset="-78"/>
                <a:cs typeface="Sakkal Majalla" panose="02000000000000000000" pitchFamily="2" charset="-78"/>
              </a:rPr>
              <a:t>ا</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a:p>
            <a:pPr defTabSz="231456" rtl="1">
              <a:lnSpc>
                <a:spcPct val="114999"/>
              </a:lnSpc>
              <a:defRPr sz="1760">
                <a:solidFill>
                  <a:schemeClr val="accent6">
                    <a:lumOff val="-9568"/>
                  </a:schemeClr>
                </a:solidFill>
                <a:latin typeface="Source Sans Pro Bold"/>
                <a:ea typeface="Source Sans Pro Bold"/>
                <a:cs typeface="Source Sans Pro Bold"/>
                <a:sym typeface="Source Sans Pro Bold"/>
              </a:defRPr>
            </a:pPr>
            <a:endParaRPr lang="en-US" sz="2200" b="1" dirty="0">
              <a:solidFill>
                <a:srgbClr val="65A000"/>
              </a:solidFill>
              <a:latin typeface="Sakkal Majalla" panose="02000000000000000000" pitchFamily="2" charset="-78"/>
              <a:cs typeface="Sakkal Majalla" panose="02000000000000000000" pitchFamily="2" charset="-78"/>
            </a:endParaRPr>
          </a:p>
          <a:p>
            <a:pPr defTabSz="231456" rtl="1">
              <a:lnSpc>
                <a:spcPct val="114999"/>
              </a:lnSpc>
              <a:defRPr sz="1760">
                <a:solidFill>
                  <a:schemeClr val="accent6">
                    <a:lumOff val="-9568"/>
                  </a:schemeClr>
                </a:solidFill>
                <a:latin typeface="Source Sans Pro Bold"/>
                <a:ea typeface="Source Sans Pro Bold"/>
                <a:cs typeface="Source Sans Pro Bold"/>
                <a:sym typeface="Source Sans Pro Bold"/>
              </a:defRPr>
            </a:pPr>
            <a:r>
              <a:rPr lang="ar" sz="2200" b="1" dirty="0">
                <a:solidFill>
                  <a:srgbClr val="65A000"/>
                </a:solidFill>
                <a:latin typeface="Sakkal Majalla" panose="02000000000000000000" pitchFamily="2" charset="-78"/>
                <a:cs typeface="Sakkal Majalla" panose="02000000000000000000" pitchFamily="2" charset="-78"/>
              </a:rPr>
              <a:t>محطة معدات الوقاية الشخصية</a:t>
            </a:r>
            <a:endParaRPr lang="en-US" sz="1750" dirty="0">
              <a:latin typeface="Sakkal Majalla" panose="02000000000000000000" pitchFamily="2" charset="-78"/>
              <a:cs typeface="Sakkal Majalla" panose="02000000000000000000" pitchFamily="2" charset="-78"/>
            </a:endParaRPr>
          </a:p>
          <a:p>
            <a:pPr defTabSz="231456" rtl="1">
              <a:lnSpc>
                <a:spcPct val="115000"/>
              </a:lnSpc>
              <a:spcBef>
                <a:spcPts val="0"/>
              </a:spcBef>
              <a:defRPr sz="1760"/>
            </a:pPr>
            <a:r>
              <a:rPr lang="ar" sz="2200" dirty="0">
                <a:latin typeface="Sakkal Majalla" panose="02000000000000000000" pitchFamily="2" charset="-78"/>
                <a:cs typeface="Sakkal Majalla" panose="02000000000000000000" pitchFamily="2" charset="-78"/>
              </a:rPr>
              <a:t>اتبع الخطوات الواردة في ملصقات منظمة الصحة العالمية</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a:p>
            <a:pPr defTabSz="231456" rtl="1">
              <a:lnSpc>
                <a:spcPct val="115000"/>
              </a:lnSpc>
              <a:spcBef>
                <a:spcPts val="0"/>
              </a:spcBef>
              <a:defRPr sz="1760"/>
            </a:pPr>
            <a:r>
              <a:rPr lang="ar" sz="2200" dirty="0">
                <a:latin typeface="Sakkal Majalla" panose="02000000000000000000" pitchFamily="2" charset="-78"/>
                <a:cs typeface="Sakkal Majalla" panose="02000000000000000000" pitchFamily="2" charset="-78"/>
              </a:rPr>
              <a:t>إدارة الوقت: ينبغي إتمام تمرين ارتداء معدات الوقاية الشخصية وخلعها، ولكن دون استعجال المشاركين</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7" name="Content Placeholder 2"/>
          <p:cNvSpPr txBox="1">
            <a:spLocks noGrp="1"/>
          </p:cNvSpPr>
          <p:nvPr>
            <p:ph type="body" idx="1"/>
          </p:nvPr>
        </p:nvSpPr>
        <p:spPr>
          <a:xfrm>
            <a:off x="1584000" y="1296000"/>
            <a:ext cx="5314511" cy="4654071"/>
          </a:xfrm>
          <a:prstGeom prst="rect">
            <a:avLst/>
          </a:prstGeom>
        </p:spPr>
        <p:txBody>
          <a:bodyPr lIns="45719" tIns="45720" rIns="45719" bIns="45720" rtlCol="1" anchor="t">
            <a:normAutofit/>
          </a:bodyPr>
          <a:lstStyle/>
          <a:p>
            <a:pPr rtl="1">
              <a:lnSpc>
                <a:spcPct val="115000"/>
              </a:lnSpc>
              <a:spcBef>
                <a:spcPts val="0"/>
              </a:spcBef>
              <a:defRPr sz="2000">
                <a:latin typeface="Source Sans Pro Bold"/>
                <a:ea typeface="Source Sans Pro Bold"/>
                <a:cs typeface="Source Sans Pro Bold"/>
                <a:sym typeface="Source Sans Pro Bold"/>
              </a:defRPr>
            </a:pPr>
            <a:r>
              <a:rPr lang="ar" sz="2000" b="1" dirty="0">
                <a:solidFill>
                  <a:srgbClr val="65A000"/>
                </a:solidFill>
                <a:latin typeface="Sakkal Majalla" panose="02000000000000000000" pitchFamily="2" charset="-78"/>
                <a:cs typeface="Sakkal Majalla" panose="02000000000000000000" pitchFamily="2" charset="-78"/>
              </a:rPr>
              <a:t>قاعة/ مكان:</a:t>
            </a:r>
          </a:p>
          <a:p>
            <a:pPr marL="285750" indent="-285750" rtl="1">
              <a:lnSpc>
                <a:spcPct val="115000"/>
              </a:lnSpc>
              <a:spcBef>
                <a:spcPts val="0"/>
              </a:spcBef>
              <a:buClr>
                <a:srgbClr val="65A000"/>
              </a:buClr>
              <a:buFont typeface="Arial" panose="020B0604020202020204" pitchFamily="34" charset="0"/>
              <a:buChar char="•"/>
              <a:defRPr sz="2000"/>
            </a:pPr>
            <a:r>
              <a:rPr lang="ar" sz="2000" dirty="0">
                <a:latin typeface="Sakkal Majalla" panose="02000000000000000000" pitchFamily="2" charset="-78"/>
                <a:cs typeface="Sakkal Majalla" panose="02000000000000000000" pitchFamily="2" charset="-78"/>
              </a:rPr>
              <a:t>يمكن إجراؤه في الأماكن المفتوحة أو في أماكن غسل اليدين (المراحيض)</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rtl="1">
              <a:lnSpc>
                <a:spcPct val="115000"/>
              </a:lnSpc>
              <a:spcBef>
                <a:spcPts val="0"/>
              </a:spcBef>
              <a:defRPr sz="2000">
                <a:latin typeface="Source Sans Pro Bold"/>
                <a:ea typeface="Source Sans Pro Bold"/>
                <a:cs typeface="Source Sans Pro Bold"/>
                <a:sym typeface="Source Sans Pro Bold"/>
              </a:defRPr>
            </a:pPr>
            <a:r>
              <a:rPr lang="ar" sz="2000" b="1" dirty="0">
                <a:solidFill>
                  <a:srgbClr val="65A000"/>
                </a:solidFill>
                <a:latin typeface="Sakkal Majalla" panose="02000000000000000000" pitchFamily="2" charset="-78"/>
                <a:cs typeface="Sakkal Majalla" panose="02000000000000000000" pitchFamily="2" charset="-78"/>
              </a:rPr>
              <a:t>المواد:</a:t>
            </a:r>
          </a:p>
          <a:p>
            <a:pPr marL="285750" indent="-285750" rtl="1">
              <a:lnSpc>
                <a:spcPct val="115000"/>
              </a:lnSpc>
              <a:spcBef>
                <a:spcPts val="0"/>
              </a:spcBef>
              <a:buClr>
                <a:srgbClr val="65A000"/>
              </a:buClr>
              <a:buFont typeface="Arial" panose="020B0604020202020204" pitchFamily="34" charset="0"/>
              <a:buChar char="•"/>
              <a:defRPr sz="2000"/>
            </a:pPr>
            <a:r>
              <a:rPr lang="ar" sz="2000" dirty="0">
                <a:latin typeface="Sakkal Majalla" panose="02000000000000000000" pitchFamily="2" charset="-78"/>
                <a:cs typeface="Sakkal Majalla" panose="02000000000000000000" pitchFamily="2" charset="-78"/>
              </a:rPr>
              <a:t>نظافة اليدين</a:t>
            </a:r>
          </a:p>
          <a:p>
            <a:pPr marL="285750" indent="-285750" rtl="1">
              <a:lnSpc>
                <a:spcPct val="114999"/>
              </a:lnSpc>
              <a:spcBef>
                <a:spcPts val="0"/>
              </a:spcBef>
              <a:buClr>
                <a:srgbClr val="65A000"/>
              </a:buClr>
              <a:buFont typeface="Arial" panose="020B0604020202020204" pitchFamily="34" charset="0"/>
              <a:buChar char="•"/>
              <a:defRPr sz="2000"/>
            </a:pPr>
            <a:r>
              <a:rPr lang="ar" sz="2000" dirty="0">
                <a:latin typeface="Sakkal Majalla" panose="02000000000000000000" pitchFamily="2" charset="-78"/>
                <a:cs typeface="Sakkal Majalla" panose="02000000000000000000" pitchFamily="2" charset="-78"/>
              </a:rPr>
              <a:t>الملصقات (غسل اليدين، فرك اليدين)، مقاس </a:t>
            </a:r>
            <a:r>
              <a:rPr lang="en-US" sz="2000" dirty="0">
                <a:latin typeface="Sakkal Majalla" panose="02000000000000000000" pitchFamily="2" charset="-78"/>
                <a:cs typeface="Sakkal Majalla" panose="02000000000000000000" pitchFamily="2" charset="-78"/>
              </a:rPr>
              <a:t>A3</a:t>
            </a:r>
            <a:endParaRPr lang="ar" sz="2000" dirty="0">
              <a:latin typeface="Sakkal Majalla" panose="02000000000000000000" pitchFamily="2" charset="-78"/>
              <a:cs typeface="Sakkal Majalla" panose="02000000000000000000" pitchFamily="2" charset="-78"/>
            </a:endParaRPr>
          </a:p>
          <a:p>
            <a:pPr marL="285750" indent="-285750" rtl="1">
              <a:lnSpc>
                <a:spcPct val="115000"/>
              </a:lnSpc>
              <a:spcBef>
                <a:spcPts val="0"/>
              </a:spcBef>
              <a:buClr>
                <a:srgbClr val="65A000"/>
              </a:buClr>
              <a:buFont typeface="Arial" panose="020B0604020202020204" pitchFamily="34" charset="0"/>
              <a:buChar char="•"/>
              <a:defRPr sz="2000"/>
            </a:pPr>
            <a:r>
              <a:rPr lang="ar" sz="2000" dirty="0">
                <a:latin typeface="Sakkal Majalla" panose="02000000000000000000" pitchFamily="2" charset="-78"/>
                <a:cs typeface="Sakkal Majalla" panose="02000000000000000000" pitchFamily="2" charset="-78"/>
              </a:rPr>
              <a:t>شريط لاصق سكوتش</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285750" indent="-285750" rtl="1">
              <a:lnSpc>
                <a:spcPct val="115000"/>
              </a:lnSpc>
              <a:spcBef>
                <a:spcPts val="0"/>
              </a:spcBef>
              <a:buClr>
                <a:srgbClr val="65A000"/>
              </a:buClr>
              <a:buFont typeface="Arial" panose="020B0604020202020204" pitchFamily="34" charset="0"/>
              <a:buChar char="•"/>
              <a:defRPr sz="2000"/>
            </a:pPr>
            <a:r>
              <a:rPr lang="ar" sz="2000" dirty="0">
                <a:latin typeface="Sakkal Majalla" panose="02000000000000000000" pitchFamily="2" charset="-78"/>
                <a:cs typeface="Sakkal Majalla" panose="02000000000000000000" pitchFamily="2" charset="-78"/>
              </a:rPr>
              <a:t>مُطهِّر كحولي لليدين</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285750" indent="-285750" rtl="1">
              <a:lnSpc>
                <a:spcPct val="115000"/>
              </a:lnSpc>
              <a:spcBef>
                <a:spcPts val="0"/>
              </a:spcBef>
              <a:buClr>
                <a:srgbClr val="65A000"/>
              </a:buClr>
              <a:buFont typeface="Arial" panose="020B0604020202020204" pitchFamily="34" charset="0"/>
              <a:buChar char="•"/>
              <a:defRPr sz="2000"/>
            </a:pPr>
            <a:r>
              <a:rPr lang="ar" sz="2000" dirty="0">
                <a:latin typeface="Sakkal Majalla" panose="02000000000000000000" pitchFamily="2" charset="-78"/>
                <a:cs typeface="Sakkal Majalla" panose="02000000000000000000" pitchFamily="2" charset="-78"/>
              </a:rPr>
              <a:t>صابون سائل</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285750" indent="-285750" rtl="1">
              <a:lnSpc>
                <a:spcPct val="115000"/>
              </a:lnSpc>
              <a:spcBef>
                <a:spcPts val="0"/>
              </a:spcBef>
              <a:buClr>
                <a:srgbClr val="65A000"/>
              </a:buClr>
              <a:buFont typeface="Arial" panose="020B0604020202020204" pitchFamily="34" charset="0"/>
              <a:buChar char="•"/>
              <a:defRPr sz="2000"/>
            </a:pPr>
            <a:r>
              <a:rPr lang="ar" sz="2000" dirty="0">
                <a:latin typeface="Sakkal Majalla" panose="02000000000000000000" pitchFamily="2" charset="-78"/>
                <a:cs typeface="Sakkal Majalla" panose="02000000000000000000" pitchFamily="2" charset="-78"/>
              </a:rPr>
              <a:t>مناشف اليد الورقية</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285750" indent="-285750" rtl="1">
              <a:lnSpc>
                <a:spcPct val="115000"/>
              </a:lnSpc>
              <a:spcBef>
                <a:spcPts val="0"/>
              </a:spcBef>
              <a:buClr>
                <a:srgbClr val="65A000"/>
              </a:buClr>
              <a:buFont typeface="Arial" panose="020B0604020202020204" pitchFamily="34" charset="0"/>
              <a:buChar char="•"/>
              <a:defRPr sz="2000"/>
            </a:pPr>
            <a:r>
              <a:rPr lang="ar" sz="2000" dirty="0">
                <a:latin typeface="Sakkal Majalla" panose="02000000000000000000" pitchFamily="2" charset="-78"/>
                <a:cs typeface="Sakkal Majalla" panose="02000000000000000000" pitchFamily="2" charset="-78"/>
              </a:rPr>
              <a:t>الماء</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p:txBody>
      </p:sp>
      <p:pic>
        <p:nvPicPr>
          <p:cNvPr id="1340" name="Picture 4" descr="Picture 4"/>
          <p:cNvPicPr>
            <a:picLocks noChangeAspect="1"/>
          </p:cNvPicPr>
          <p:nvPr/>
        </p:nvPicPr>
        <p:blipFill>
          <a:blip r:embed="rId2"/>
          <a:srcRect l="18196" t="22520" r="10656" b="6467"/>
          <a:stretch>
            <a:fillRect/>
          </a:stretch>
        </p:blipFill>
        <p:spPr>
          <a:xfrm>
            <a:off x="7217070" y="2160000"/>
            <a:ext cx="4003619" cy="2664000"/>
          </a:xfrm>
          <a:prstGeom prst="rect">
            <a:avLst/>
          </a:prstGeom>
          <a:ln w="12700">
            <a:miter lim="400000"/>
          </a:ln>
        </p:spPr>
      </p:pic>
      <p:sp>
        <p:nvSpPr>
          <p:cNvPr id="4" name="Title 1">
            <a:extLst>
              <a:ext uri="{FF2B5EF4-FFF2-40B4-BE49-F238E27FC236}">
                <a16:creationId xmlns:a16="http://schemas.microsoft.com/office/drawing/2014/main" id="{F10155F9-9E75-450E-A8EC-0A1BB93ED3F4}"/>
              </a:ext>
            </a:extLst>
          </p:cNvPr>
          <p:cNvSpPr txBox="1">
            <a:spLocks/>
          </p:cNvSpPr>
          <p:nvPr/>
        </p:nvSpPr>
        <p:spPr>
          <a:xfrm>
            <a:off x="199748" y="97138"/>
            <a:ext cx="4840603" cy="43812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a:latin typeface="Sakkal Majalla" panose="02000000000000000000" pitchFamily="2" charset="-78"/>
                <a:cs typeface="Sakkal Majalla" panose="02000000000000000000" pitchFamily="2" charset="-78"/>
              </a:rPr>
              <a:t>الاحتياجات اللوجستية</a:t>
            </a:r>
          </a:p>
        </p:txBody>
      </p:sp>
      <p:sp>
        <p:nvSpPr>
          <p:cNvPr id="2" name="TextBox 7">
            <a:extLst>
              <a:ext uri="{FF2B5EF4-FFF2-40B4-BE49-F238E27FC236}">
                <a16:creationId xmlns:a16="http://schemas.microsoft.com/office/drawing/2014/main" id="{DA905BA1-4405-8084-5346-D5BB0F67A2A8}"/>
              </a:ext>
            </a:extLst>
          </p:cNvPr>
          <p:cNvSpPr txBox="1"/>
          <p:nvPr/>
        </p:nvSpPr>
        <p:spPr>
          <a:xfrm>
            <a:off x="3579420" y="783033"/>
            <a:ext cx="6004560" cy="58785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spAutoFit/>
          </a:bodyPr>
          <a:lstStyle>
            <a:lvl1pPr algn="r" rtl="1">
              <a:lnSpc>
                <a:spcPct val="115000"/>
              </a:lnSpc>
              <a:defRPr sz="2800">
                <a:solidFill>
                  <a:srgbClr val="C00000"/>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محطة نظافة اليدين</a:t>
            </a:r>
          </a:p>
        </p:txBody>
      </p:sp>
      <p:sp>
        <p:nvSpPr>
          <p:cNvPr id="5" name="TextBox 4">
            <a:extLst>
              <a:ext uri="{FF2B5EF4-FFF2-40B4-BE49-F238E27FC236}">
                <a16:creationId xmlns:a16="http://schemas.microsoft.com/office/drawing/2014/main" id="{83C18F72-1D6F-074A-76F8-DC7BF4D15146}"/>
              </a:ext>
            </a:extLst>
          </p:cNvPr>
          <p:cNvSpPr txBox="1"/>
          <p:nvPr/>
        </p:nvSpPr>
        <p:spPr>
          <a:xfrm>
            <a:off x="7133839" y="4914988"/>
            <a:ext cx="3259866" cy="26161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lvl1pPr algn="r" rtl="1">
              <a:defRPr sz="1100">
                <a:latin typeface="Arial"/>
                <a:ea typeface="Arial"/>
                <a:cs typeface="Arial"/>
                <a:sym typeface="Arial"/>
              </a:defRPr>
            </a:lvl1pPr>
          </a:lstStyle>
          <a:p>
            <a:pPr rtl="1"/>
            <a:r>
              <a:rPr>
                <a:latin typeface="Sakkal Majalla" panose="02000000000000000000" pitchFamily="2" charset="-78"/>
                <a:cs typeface="Sakkal Majalla" panose="02000000000000000000" pitchFamily="2" charset="-78"/>
              </a:rPr>
              <a:t>صورة: حزمة التدريب المتقدم لفِرَق الاستجابة السريعة، أوغندا، تموز/ يوليو 2022</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2" name="Google Shape;308;p8"/>
          <p:cNvSpPr txBox="1">
            <a:spLocks noGrp="1"/>
          </p:cNvSpPr>
          <p:nvPr>
            <p:ph type="body" sz="quarter" idx="1"/>
          </p:nvPr>
        </p:nvSpPr>
        <p:spPr>
          <a:xfrm>
            <a:off x="1647778" y="1335073"/>
            <a:ext cx="8689800" cy="1870076"/>
          </a:xfrm>
          <a:prstGeom prst="rect">
            <a:avLst/>
          </a:prstGeom>
        </p:spPr>
        <p:txBody>
          <a:bodyPr lIns="0" tIns="0" rIns="0" bIns="0" rtlCol="1"/>
          <a:lstStyle>
            <a:lvl1pPr algn="r" rtl="1">
              <a:spcBef>
                <a:spcPts val="0"/>
              </a:spcBef>
              <a:defRPr sz="3200"/>
            </a:lvl1pPr>
          </a:lstStyle>
          <a:p>
            <a:pPr algn="ctr" rtl="1"/>
            <a:r>
              <a:rPr lang="ar" b="1">
                <a:solidFill>
                  <a:schemeClr val="bg1"/>
                </a:solidFill>
                <a:latin typeface="Sakkal Majalla" panose="02000000000000000000" pitchFamily="2" charset="-78"/>
                <a:cs typeface="Sakkal Majalla" panose="02000000000000000000" pitchFamily="2" charset="-78"/>
              </a:rPr>
              <a:t>1.2 نظرة عامة على برنامج تدريب فِرَق الاستجابة السريعة</a:t>
            </a:r>
            <a:endParaRPr lang="en-US" b="1" dirty="0">
              <a:solidFill>
                <a:schemeClr val="bg1"/>
              </a:solidFill>
              <a:latin typeface="Sakkal Majalla" panose="02000000000000000000" pitchFamily="2" charset="-78"/>
              <a:cs typeface="Sakkal Majalla" panose="02000000000000000000" pitchFamily="2" charset="-78"/>
            </a:endParaRPr>
          </a:p>
          <a:p>
            <a:pPr algn="ctr" rtl="1"/>
            <a:r>
              <a:rPr lang="ar" b="1">
                <a:solidFill>
                  <a:schemeClr val="bg1"/>
                </a:solidFill>
                <a:latin typeface="Sakkal Majalla" panose="02000000000000000000" pitchFamily="2" charset="-78"/>
                <a:cs typeface="Sakkal Majalla" panose="02000000000000000000" pitchFamily="2" charset="-78"/>
              </a:rPr>
              <a:t>مقدمة عن حزمة التدريب المتقدم لفِرَق الاستجابة السريعة</a:t>
            </a:r>
          </a:p>
        </p:txBody>
      </p:sp>
      <p:sp>
        <p:nvSpPr>
          <p:cNvPr id="1044" name="TextBox 2"/>
          <p:cNvSpPr txBox="1"/>
          <p:nvPr/>
        </p:nvSpPr>
        <p:spPr>
          <a:xfrm>
            <a:off x="441724" y="501132"/>
            <a:ext cx="6004561" cy="7899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4400">
                <a:solidFill>
                  <a:srgbClr val="FFFFFF"/>
                </a:solidFill>
                <a:latin typeface="Source Sans Pro Bold"/>
                <a:ea typeface="Source Sans Pro Bold"/>
                <a:cs typeface="Source Sans Pro Bold"/>
                <a:sym typeface="Source Sans Pro Bold"/>
              </a:defRPr>
            </a:lvl1pPr>
          </a:lstStyle>
          <a:p>
            <a:pPr rtl="1"/>
            <a:r>
              <a:rPr>
                <a:solidFill>
                  <a:schemeClr val="bg1"/>
                </a:solidFill>
                <a:latin typeface="Sakkal Majalla" panose="02000000000000000000" pitchFamily="2" charset="-78"/>
                <a:cs typeface="Sakkal Majalla" panose="02000000000000000000" pitchFamily="2" charset="-78"/>
              </a:rPr>
              <a:t> </a:t>
            </a: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0" name="Content Placeholder 2"/>
          <p:cNvSpPr txBox="1">
            <a:spLocks noGrp="1"/>
          </p:cNvSpPr>
          <p:nvPr>
            <p:ph type="body" sz="half" idx="1"/>
          </p:nvPr>
        </p:nvSpPr>
        <p:spPr>
          <a:xfrm>
            <a:off x="1017953" y="1218663"/>
            <a:ext cx="6849533" cy="5117711"/>
          </a:xfrm>
          <a:prstGeom prst="rect">
            <a:avLst/>
          </a:prstGeom>
        </p:spPr>
        <p:txBody>
          <a:bodyPr rtlCol="1">
            <a:noAutofit/>
          </a:bodyPr>
          <a:lstStyle/>
          <a:p>
            <a:pPr defTabSz="269067" rtl="1">
              <a:lnSpc>
                <a:spcPct val="115000"/>
              </a:lnSpc>
              <a:spcBef>
                <a:spcPts val="0"/>
              </a:spcBef>
              <a:defRPr sz="1674">
                <a:latin typeface="Source Sans Pro Bold"/>
                <a:ea typeface="Source Sans Pro Bold"/>
                <a:cs typeface="Source Sans Pro Bold"/>
                <a:sym typeface="Source Sans Pro Bold"/>
              </a:defRPr>
            </a:pPr>
            <a:r>
              <a:rPr lang="ar" sz="2000" b="1" dirty="0">
                <a:solidFill>
                  <a:srgbClr val="65A000"/>
                </a:solidFill>
                <a:latin typeface="Sakkal Majalla" panose="02000000000000000000" pitchFamily="2" charset="-78"/>
                <a:cs typeface="Sakkal Majalla" panose="02000000000000000000" pitchFamily="2" charset="-78"/>
              </a:rPr>
              <a:t>قاعة/ مكان:</a:t>
            </a:r>
          </a:p>
          <a:p>
            <a:pPr marL="285750" indent="-285750" defTabSz="269067" rtl="1">
              <a:lnSpc>
                <a:spcPct val="115000"/>
              </a:lnSpc>
              <a:spcBef>
                <a:spcPts val="0"/>
              </a:spcBef>
              <a:buClr>
                <a:srgbClr val="65A000"/>
              </a:buClr>
              <a:buFont typeface="Arial" panose="020B0604020202020204" pitchFamily="34" charset="0"/>
              <a:buChar char="•"/>
              <a:defRPr sz="1674"/>
            </a:pPr>
            <a:r>
              <a:rPr lang="ar" sz="2000" dirty="0">
                <a:latin typeface="Sakkal Majalla" panose="02000000000000000000" pitchFamily="2" charset="-78"/>
                <a:cs typeface="Sakkal Majalla" panose="02000000000000000000" pitchFamily="2" charset="-78"/>
              </a:rPr>
              <a:t>يُحبذ في مساحة خارجية</a:t>
            </a:r>
            <a:endParaRPr lang="hu-HU" sz="2000" dirty="0">
              <a:latin typeface="Sakkal Majalla" panose="02000000000000000000" pitchFamily="2" charset="-78"/>
              <a:cs typeface="Sakkal Majalla" panose="02000000000000000000" pitchFamily="2" charset="-78"/>
            </a:endParaRPr>
          </a:p>
          <a:p>
            <a:pPr defTabSz="269067" rtl="1">
              <a:lnSpc>
                <a:spcPct val="115000"/>
              </a:lnSpc>
              <a:spcBef>
                <a:spcPts val="0"/>
              </a:spcBef>
              <a:defRPr sz="1674">
                <a:latin typeface="Source Sans Pro Bold"/>
                <a:ea typeface="Source Sans Pro Bold"/>
                <a:cs typeface="Source Sans Pro Bold"/>
                <a:sym typeface="Source Sans Pro Bold"/>
              </a:defRPr>
            </a:pPr>
            <a:r>
              <a:rPr lang="ar" sz="2000" b="1" dirty="0">
                <a:solidFill>
                  <a:srgbClr val="65A000"/>
                </a:solidFill>
                <a:latin typeface="Sakkal Majalla" panose="02000000000000000000" pitchFamily="2" charset="-78"/>
                <a:cs typeface="Sakkal Majalla" panose="02000000000000000000" pitchFamily="2" charset="-78"/>
              </a:rPr>
              <a:t>المواد:</a:t>
            </a:r>
          </a:p>
          <a:p>
            <a:pPr marL="285750" indent="-285750" defTabSz="269067" rtl="1">
              <a:lnSpc>
                <a:spcPct val="115000"/>
              </a:lnSpc>
              <a:spcBef>
                <a:spcPts val="0"/>
              </a:spcBef>
              <a:buClr>
                <a:srgbClr val="65A000"/>
              </a:buClr>
              <a:buFont typeface="Arial" panose="020B0604020202020204" pitchFamily="34" charset="0"/>
              <a:buChar char="•"/>
              <a:defRPr sz="1674"/>
            </a:pPr>
            <a:r>
              <a:rPr lang="ar" sz="2000" dirty="0">
                <a:latin typeface="Sakkal Majalla" panose="02000000000000000000" pitchFamily="2" charset="-78"/>
                <a:cs typeface="Sakkal Majalla" panose="02000000000000000000" pitchFamily="2" charset="-78"/>
              </a:rPr>
              <a:t>ملصقات الكلور لكل من محلول الكلور الخفيف ومحلول الكلور القوي، مقاس </a:t>
            </a:r>
            <a:r>
              <a:rPr lang="en-US" sz="2000" dirty="0">
                <a:latin typeface="Sakkal Majalla" panose="02000000000000000000" pitchFamily="2" charset="-78"/>
                <a:cs typeface="Sakkal Majalla" panose="02000000000000000000" pitchFamily="2" charset="-78"/>
              </a:rPr>
              <a:t>A3</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285750" indent="-285750" defTabSz="269067" rtl="1">
              <a:lnSpc>
                <a:spcPct val="115000"/>
              </a:lnSpc>
              <a:spcBef>
                <a:spcPts val="0"/>
              </a:spcBef>
              <a:buClr>
                <a:srgbClr val="65A000"/>
              </a:buClr>
              <a:buFont typeface="Arial" panose="020B0604020202020204" pitchFamily="34" charset="0"/>
              <a:buChar char="•"/>
              <a:defRPr sz="1674"/>
            </a:pPr>
            <a:r>
              <a:rPr lang="ar" sz="2000" dirty="0">
                <a:latin typeface="Sakkal Majalla" panose="02000000000000000000" pitchFamily="2" charset="-78"/>
                <a:cs typeface="Sakkal Majalla" panose="02000000000000000000" pitchFamily="2" charset="-78"/>
              </a:rPr>
              <a:t>شريط لاصق سكوتش</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285750" indent="-285750" defTabSz="269067" rtl="1">
              <a:lnSpc>
                <a:spcPct val="115000"/>
              </a:lnSpc>
              <a:spcBef>
                <a:spcPts val="0"/>
              </a:spcBef>
              <a:buClr>
                <a:srgbClr val="65A000"/>
              </a:buClr>
              <a:buFont typeface="Arial" panose="020B0604020202020204" pitchFamily="34" charset="0"/>
              <a:buChar char="•"/>
              <a:defRPr sz="1674"/>
            </a:pPr>
            <a:r>
              <a:rPr lang="ar" sz="2000" dirty="0">
                <a:latin typeface="Sakkal Majalla" panose="02000000000000000000" pitchFamily="2" charset="-78"/>
                <a:cs typeface="Sakkal Majalla" panose="02000000000000000000" pitchFamily="2" charset="-78"/>
              </a:rPr>
              <a:t>لوح ورقي قلاب، وقلم</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285750" indent="-285750" defTabSz="269067" rtl="1">
              <a:lnSpc>
                <a:spcPct val="115000"/>
              </a:lnSpc>
              <a:spcBef>
                <a:spcPts val="0"/>
              </a:spcBef>
              <a:buClr>
                <a:srgbClr val="65A000"/>
              </a:buClr>
              <a:buFont typeface="Arial" panose="020B0604020202020204" pitchFamily="34" charset="0"/>
              <a:buChar char="•"/>
              <a:defRPr sz="1674"/>
            </a:pPr>
            <a:r>
              <a:rPr lang="ar" sz="2000" dirty="0">
                <a:latin typeface="Sakkal Majalla" panose="02000000000000000000" pitchFamily="2" charset="-78"/>
                <a:cs typeface="Sakkal Majalla" panose="02000000000000000000" pitchFamily="2" charset="-78"/>
              </a:rPr>
              <a:t>معدات الوقاية الشخصية (قفازات قوية الاحتمال، ومئزر، وكمامة طبية، وواقي الوجه أو النظارات الواقية)</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285750" indent="-285750" defTabSz="269067" rtl="1">
              <a:lnSpc>
                <a:spcPct val="115000"/>
              </a:lnSpc>
              <a:spcBef>
                <a:spcPts val="0"/>
              </a:spcBef>
              <a:buClr>
                <a:srgbClr val="65A000"/>
              </a:buClr>
              <a:buFont typeface="Arial" panose="020B0604020202020204" pitchFamily="34" charset="0"/>
              <a:buChar char="•"/>
              <a:defRPr sz="1674"/>
            </a:pPr>
            <a:r>
              <a:rPr lang="ar" sz="2000" dirty="0">
                <a:latin typeface="Sakkal Majalla" panose="02000000000000000000" pitchFamily="2" charset="-78"/>
                <a:cs typeface="Sakkal Majalla" panose="02000000000000000000" pitchFamily="2" charset="-78"/>
              </a:rPr>
              <a:t>ملعقة كبيرة، ودلو بغطاء، ومسحوق الكلور، والمُبيض السائل (التركيز الأكثر شيوعًا في السوق)</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285750" indent="-285750" defTabSz="269067" rtl="1">
              <a:lnSpc>
                <a:spcPct val="115000"/>
              </a:lnSpc>
              <a:spcBef>
                <a:spcPts val="0"/>
              </a:spcBef>
              <a:buClr>
                <a:srgbClr val="65A000"/>
              </a:buClr>
              <a:buFont typeface="Arial" panose="020B0604020202020204" pitchFamily="34" charset="0"/>
              <a:buChar char="•"/>
              <a:defRPr sz="1674"/>
            </a:pPr>
            <a:r>
              <a:rPr lang="ar" sz="2000" dirty="0">
                <a:latin typeface="Sakkal Majalla" panose="02000000000000000000" pitchFamily="2" charset="-78"/>
                <a:cs typeface="Sakkal Majalla" panose="02000000000000000000" pitchFamily="2" charset="-78"/>
              </a:rPr>
              <a:t>عِصي للتقليب</a:t>
            </a:r>
            <a:r>
              <a:rPr lang="ar-EG" sz="2000" dirty="0">
                <a:latin typeface="Sakkal Majalla" panose="02000000000000000000" pitchFamily="2" charset="-78"/>
                <a:cs typeface="Sakkal Majalla" panose="02000000000000000000" pitchFamily="2" charset="-78"/>
              </a:rPr>
              <a:t>.</a:t>
            </a:r>
            <a:r>
              <a:rPr lang="ar" sz="2000" dirty="0">
                <a:latin typeface="Sakkal Majalla" panose="02000000000000000000" pitchFamily="2" charset="-78"/>
                <a:cs typeface="Sakkal Majalla" panose="02000000000000000000" pitchFamily="2" charset="-78"/>
              </a:rPr>
              <a:t> </a:t>
            </a:r>
          </a:p>
          <a:p>
            <a:pPr marL="285750" indent="-285750" defTabSz="269067" rtl="1">
              <a:lnSpc>
                <a:spcPct val="115000"/>
              </a:lnSpc>
              <a:spcBef>
                <a:spcPts val="0"/>
              </a:spcBef>
              <a:buClr>
                <a:srgbClr val="65A000"/>
              </a:buClr>
              <a:buFont typeface="Arial" panose="020B0604020202020204" pitchFamily="34" charset="0"/>
              <a:buChar char="•"/>
              <a:defRPr sz="1674"/>
            </a:pPr>
            <a:r>
              <a:rPr lang="ar" sz="2000" dirty="0">
                <a:latin typeface="Sakkal Majalla" panose="02000000000000000000" pitchFamily="2" charset="-78"/>
                <a:cs typeface="Sakkal Majalla" panose="02000000000000000000" pitchFamily="2" charset="-78"/>
              </a:rPr>
              <a:t>قلم وورق/ بطاقة لاصقة لتوسيم الدلو</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285750" indent="-285750" defTabSz="269067" rtl="1">
              <a:lnSpc>
                <a:spcPct val="115000"/>
              </a:lnSpc>
              <a:spcBef>
                <a:spcPts val="0"/>
              </a:spcBef>
              <a:buClr>
                <a:srgbClr val="65A000"/>
              </a:buClr>
              <a:buFont typeface="Arial" panose="020B0604020202020204" pitchFamily="34" charset="0"/>
              <a:buChar char="•"/>
              <a:defRPr sz="1674"/>
            </a:pPr>
            <a:r>
              <a:rPr lang="ar" sz="2000" dirty="0">
                <a:latin typeface="Sakkal Majalla" panose="02000000000000000000" pitchFamily="2" charset="-78"/>
                <a:cs typeface="Sakkal Majalla" panose="02000000000000000000" pitchFamily="2" charset="-78"/>
              </a:rPr>
              <a:t>أكياس لتطهير المواد أو إعدامها</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285750" indent="-285750" defTabSz="269067" rtl="1">
              <a:lnSpc>
                <a:spcPct val="115000"/>
              </a:lnSpc>
              <a:spcBef>
                <a:spcPts val="0"/>
              </a:spcBef>
              <a:buClr>
                <a:srgbClr val="65A000"/>
              </a:buClr>
              <a:buFont typeface="Arial" panose="020B0604020202020204" pitchFamily="34" charset="0"/>
              <a:buChar char="•"/>
              <a:defRPr sz="1674"/>
            </a:pPr>
            <a:r>
              <a:rPr lang="ar" sz="2000" dirty="0">
                <a:latin typeface="Sakkal Majalla" panose="02000000000000000000" pitchFamily="2" charset="-78"/>
                <a:cs typeface="Sakkal Majalla" panose="02000000000000000000" pitchFamily="2" charset="-78"/>
              </a:rPr>
              <a:t>الماء</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p:txBody>
      </p:sp>
      <p:pic>
        <p:nvPicPr>
          <p:cNvPr id="1333" name="Picture 3" descr="Picture 3"/>
          <p:cNvPicPr>
            <a:picLocks noChangeAspect="1"/>
          </p:cNvPicPr>
          <p:nvPr/>
        </p:nvPicPr>
        <p:blipFill>
          <a:blip r:embed="rId2"/>
          <a:srcRect l="14426" t="14301" r="15409" b="6467"/>
          <a:stretch>
            <a:fillRect/>
          </a:stretch>
        </p:blipFill>
        <p:spPr>
          <a:xfrm>
            <a:off x="8086561" y="2102126"/>
            <a:ext cx="3525055" cy="2653748"/>
          </a:xfrm>
          <a:prstGeom prst="rect">
            <a:avLst/>
          </a:prstGeom>
          <a:ln w="12700">
            <a:miter lim="400000"/>
          </a:ln>
        </p:spPr>
      </p:pic>
      <p:sp>
        <p:nvSpPr>
          <p:cNvPr id="1334" name="TextBox 4"/>
          <p:cNvSpPr txBox="1"/>
          <p:nvPr/>
        </p:nvSpPr>
        <p:spPr>
          <a:xfrm>
            <a:off x="8351750" y="4867363"/>
            <a:ext cx="3259866" cy="26161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lvl1pPr algn="r" rtl="1">
              <a:defRPr sz="1100">
                <a:latin typeface="Arial"/>
                <a:ea typeface="Arial"/>
                <a:cs typeface="Arial"/>
                <a:sym typeface="Arial"/>
              </a:defRPr>
            </a:lvl1pPr>
          </a:lstStyle>
          <a:p>
            <a:pPr rtl="1"/>
            <a:r>
              <a:rPr>
                <a:latin typeface="Sakkal Majalla" panose="02000000000000000000" pitchFamily="2" charset="-78"/>
                <a:cs typeface="Sakkal Majalla" panose="02000000000000000000" pitchFamily="2" charset="-78"/>
              </a:rPr>
              <a:t>صورة: حزمة التدريب المتقدم لفِرَق الاستجابة السريعة، أوغندا، تموز/ يوليو 2022</a:t>
            </a:r>
          </a:p>
        </p:txBody>
      </p:sp>
      <p:sp>
        <p:nvSpPr>
          <p:cNvPr id="4" name="Title 1">
            <a:extLst>
              <a:ext uri="{FF2B5EF4-FFF2-40B4-BE49-F238E27FC236}">
                <a16:creationId xmlns:a16="http://schemas.microsoft.com/office/drawing/2014/main" id="{F54D14B9-365D-72C1-CE09-0AA58DB65FCF}"/>
              </a:ext>
            </a:extLst>
          </p:cNvPr>
          <p:cNvSpPr txBox="1">
            <a:spLocks/>
          </p:cNvSpPr>
          <p:nvPr/>
        </p:nvSpPr>
        <p:spPr>
          <a:xfrm>
            <a:off x="199748" y="97138"/>
            <a:ext cx="5130535" cy="42448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dirty="0">
                <a:latin typeface="Sakkal Majalla" panose="02000000000000000000" pitchFamily="2" charset="-78"/>
                <a:cs typeface="Sakkal Majalla" panose="02000000000000000000" pitchFamily="2" charset="-78"/>
              </a:rPr>
              <a:t>الاحتياجات اللوجستية</a:t>
            </a:r>
            <a:endParaRPr lang="hu-HU" b="1" dirty="0">
              <a:latin typeface="Sakkal Majalla" panose="02000000000000000000" pitchFamily="2" charset="-78"/>
              <a:cs typeface="Sakkal Majalla" panose="02000000000000000000" pitchFamily="2" charset="-78"/>
            </a:endParaRPr>
          </a:p>
        </p:txBody>
      </p:sp>
      <p:sp>
        <p:nvSpPr>
          <p:cNvPr id="2" name="TextBox 7">
            <a:extLst>
              <a:ext uri="{FF2B5EF4-FFF2-40B4-BE49-F238E27FC236}">
                <a16:creationId xmlns:a16="http://schemas.microsoft.com/office/drawing/2014/main" id="{7A40A6D8-E77E-63EF-C51E-A15221DF137A}"/>
              </a:ext>
            </a:extLst>
          </p:cNvPr>
          <p:cNvSpPr txBox="1"/>
          <p:nvPr/>
        </p:nvSpPr>
        <p:spPr>
          <a:xfrm>
            <a:off x="321213" y="704205"/>
            <a:ext cx="6004560" cy="58785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spAutoFit/>
          </a:bodyPr>
          <a:lstStyle>
            <a:lvl1pPr algn="r" rtl="1">
              <a:lnSpc>
                <a:spcPct val="115000"/>
              </a:lnSpc>
              <a:defRPr sz="2800">
                <a:solidFill>
                  <a:srgbClr val="C00000"/>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محطة الكلور</a:t>
            </a:r>
            <a:endParaRPr lang="hu-HU" b="1">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2" name="Content Placeholder 2"/>
          <p:cNvSpPr txBox="1">
            <a:spLocks noGrp="1"/>
          </p:cNvSpPr>
          <p:nvPr>
            <p:ph type="body" idx="1"/>
          </p:nvPr>
        </p:nvSpPr>
        <p:spPr>
          <a:xfrm>
            <a:off x="1584000" y="1296000"/>
            <a:ext cx="5449472" cy="4639323"/>
          </a:xfrm>
          <a:prstGeom prst="rect">
            <a:avLst/>
          </a:prstGeom>
        </p:spPr>
        <p:txBody>
          <a:bodyPr rtlCol="1">
            <a:normAutofit/>
          </a:bodyPr>
          <a:lstStyle/>
          <a:p>
            <a:pPr rtl="1">
              <a:lnSpc>
                <a:spcPct val="115000"/>
              </a:lnSpc>
              <a:spcBef>
                <a:spcPts val="0"/>
              </a:spcBef>
              <a:defRPr sz="2200">
                <a:solidFill>
                  <a:schemeClr val="accent6">
                    <a:lumOff val="-9568"/>
                  </a:schemeClr>
                </a:solidFill>
                <a:latin typeface="Source Sans Pro Bold"/>
                <a:ea typeface="Source Sans Pro Bold"/>
                <a:cs typeface="Source Sans Pro Bold"/>
                <a:sym typeface="Source Sans Pro Bold"/>
              </a:defRPr>
            </a:pPr>
            <a:r>
              <a:rPr lang="ar" sz="2000" b="1" dirty="0">
                <a:solidFill>
                  <a:srgbClr val="65A000"/>
                </a:solidFill>
                <a:latin typeface="Sakkal Majalla" panose="02000000000000000000" pitchFamily="2" charset="-78"/>
                <a:cs typeface="Sakkal Majalla" panose="02000000000000000000" pitchFamily="2" charset="-78"/>
              </a:rPr>
              <a:t>قاعة/ مكان:</a:t>
            </a:r>
          </a:p>
          <a:p>
            <a:pPr marL="342900" indent="-342900" rtl="1">
              <a:lnSpc>
                <a:spcPct val="115000"/>
              </a:lnSpc>
              <a:spcBef>
                <a:spcPts val="0"/>
              </a:spcBef>
              <a:buClr>
                <a:srgbClr val="65A000"/>
              </a:buClr>
              <a:buFont typeface="Arial" panose="020B0604020202020204" pitchFamily="34" charset="0"/>
              <a:buChar char="•"/>
              <a:defRPr sz="2200"/>
            </a:pPr>
            <a:r>
              <a:rPr lang="ar" sz="2000" dirty="0">
                <a:latin typeface="Sakkal Majalla" panose="02000000000000000000" pitchFamily="2" charset="-78"/>
                <a:cs typeface="Sakkal Majalla" panose="02000000000000000000" pitchFamily="2" charset="-78"/>
              </a:rPr>
              <a:t>قاعة كبيرة بها طاولتان طويلتان أو ثلاث طاولات طويلة وبعض المقاعد</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rtl="1">
              <a:lnSpc>
                <a:spcPct val="115000"/>
              </a:lnSpc>
              <a:spcBef>
                <a:spcPts val="0"/>
              </a:spcBef>
              <a:defRPr sz="2200">
                <a:solidFill>
                  <a:schemeClr val="accent6">
                    <a:lumOff val="-9568"/>
                  </a:schemeClr>
                </a:solidFill>
                <a:latin typeface="Source Sans Pro Bold"/>
                <a:ea typeface="Source Sans Pro Bold"/>
                <a:cs typeface="Source Sans Pro Bold"/>
                <a:sym typeface="Source Sans Pro Bold"/>
              </a:defRPr>
            </a:pPr>
            <a:r>
              <a:rPr lang="ar" sz="2000" b="1" dirty="0">
                <a:solidFill>
                  <a:srgbClr val="65A000"/>
                </a:solidFill>
                <a:latin typeface="Sakkal Majalla" panose="02000000000000000000" pitchFamily="2" charset="-78"/>
                <a:cs typeface="Sakkal Majalla" panose="02000000000000000000" pitchFamily="2" charset="-78"/>
              </a:rPr>
              <a:t>المواد:</a:t>
            </a:r>
          </a:p>
          <a:p>
            <a:pPr marL="342900" indent="-342900" rtl="1">
              <a:lnSpc>
                <a:spcPct val="115000"/>
              </a:lnSpc>
              <a:spcBef>
                <a:spcPts val="0"/>
              </a:spcBef>
              <a:buClr>
                <a:srgbClr val="65A000"/>
              </a:buClr>
              <a:buFont typeface="Arial" panose="020B0604020202020204" pitchFamily="34" charset="0"/>
              <a:buChar char="•"/>
              <a:defRPr sz="2200"/>
            </a:pPr>
            <a:r>
              <a:rPr lang="ar" sz="2000" dirty="0">
                <a:latin typeface="Sakkal Majalla" panose="02000000000000000000" pitchFamily="2" charset="-78"/>
                <a:cs typeface="Sakkal Majalla" panose="02000000000000000000" pitchFamily="2" charset="-78"/>
              </a:rPr>
              <a:t>ملصقات معدات الوقاية الشخصية/ مقاس </a:t>
            </a:r>
            <a:r>
              <a:rPr lang="en-US" sz="2000" dirty="0">
                <a:latin typeface="Sakkal Majalla" panose="02000000000000000000" pitchFamily="2" charset="-78"/>
                <a:cs typeface="Sakkal Majalla" panose="02000000000000000000" pitchFamily="2" charset="-78"/>
              </a:rPr>
              <a:t>A0</a:t>
            </a:r>
            <a:r>
              <a:rPr lang="ar" sz="2000" dirty="0">
                <a:latin typeface="Sakkal Majalla" panose="02000000000000000000" pitchFamily="2" charset="-78"/>
                <a:cs typeface="Sakkal Majalla" panose="02000000000000000000" pitchFamily="2" charset="-78"/>
              </a:rPr>
              <a:t> أو </a:t>
            </a:r>
            <a:r>
              <a:rPr lang="en-US" sz="2000" dirty="0">
                <a:latin typeface="Sakkal Majalla" panose="02000000000000000000" pitchFamily="2" charset="-78"/>
                <a:cs typeface="Sakkal Majalla" panose="02000000000000000000" pitchFamily="2" charset="-78"/>
              </a:rPr>
              <a:t>A1</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342900" indent="-342900" rtl="1">
              <a:lnSpc>
                <a:spcPct val="115000"/>
              </a:lnSpc>
              <a:spcBef>
                <a:spcPts val="0"/>
              </a:spcBef>
              <a:buClr>
                <a:srgbClr val="65A000"/>
              </a:buClr>
              <a:buFont typeface="Arial" panose="020B0604020202020204" pitchFamily="34" charset="0"/>
              <a:buChar char="•"/>
              <a:defRPr sz="2200"/>
            </a:pPr>
            <a:r>
              <a:rPr lang="ar" sz="2000" dirty="0">
                <a:latin typeface="Sakkal Majalla" panose="02000000000000000000" pitchFamily="2" charset="-78"/>
                <a:cs typeface="Sakkal Majalla" panose="02000000000000000000" pitchFamily="2" charset="-78"/>
              </a:rPr>
              <a:t>شريط لاصق سكوتش</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342900" indent="-342900" rtl="1">
              <a:lnSpc>
                <a:spcPct val="115000"/>
              </a:lnSpc>
              <a:spcBef>
                <a:spcPts val="0"/>
              </a:spcBef>
              <a:buClr>
                <a:srgbClr val="65A000"/>
              </a:buClr>
              <a:buFont typeface="Arial" panose="020B0604020202020204" pitchFamily="34" charset="0"/>
              <a:buChar char="•"/>
              <a:defRPr sz="2200"/>
            </a:pPr>
            <a:r>
              <a:rPr lang="ar" sz="2000" dirty="0">
                <a:latin typeface="Sakkal Majalla" panose="02000000000000000000" pitchFamily="2" charset="-78"/>
                <a:cs typeface="Sakkal Majalla" panose="02000000000000000000" pitchFamily="2" charset="-78"/>
              </a:rPr>
              <a:t>معدات الوقاية الشخصية (معدات الوقاية الشخصية المعززة، انظر القائمة الكاملة في (</a:t>
            </a:r>
            <a:r>
              <a:rPr lang="en-US" sz="2000" dirty="0" err="1">
                <a:latin typeface="Sakkal Majalla" panose="02000000000000000000" pitchFamily="2" charset="-78"/>
                <a:cs typeface="Sakkal Majalla" panose="02000000000000000000" pitchFamily="2" charset="-78"/>
              </a:rPr>
              <a:t>RRT_ATP_material_equipmen_checklist</a:t>
            </a:r>
            <a:r>
              <a:rPr lang="ar" sz="2000" dirty="0">
                <a:latin typeface="Sakkal Majalla" panose="02000000000000000000" pitchFamily="2" charset="-78"/>
                <a:cs typeface="Sakkal Majalla" panose="02000000000000000000" pitchFamily="2" charset="-78"/>
              </a:rPr>
              <a:t>)</a:t>
            </a:r>
          </a:p>
          <a:p>
            <a:pPr marL="342900" indent="-342900" rtl="1">
              <a:lnSpc>
                <a:spcPct val="115000"/>
              </a:lnSpc>
              <a:spcBef>
                <a:spcPts val="0"/>
              </a:spcBef>
              <a:buClr>
                <a:srgbClr val="65A000"/>
              </a:buClr>
              <a:buFont typeface="Arial" panose="020B0604020202020204" pitchFamily="34" charset="0"/>
              <a:buChar char="•"/>
              <a:defRPr sz="2200"/>
            </a:pPr>
            <a:r>
              <a:rPr lang="ar" sz="2000" dirty="0">
                <a:latin typeface="Sakkal Majalla" panose="02000000000000000000" pitchFamily="2" charset="-78"/>
                <a:cs typeface="Sakkal Majalla" panose="02000000000000000000" pitchFamily="2" charset="-78"/>
              </a:rPr>
              <a:t>مُطهِّر كحولي لليدين</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342900" indent="-342900" rtl="1">
              <a:lnSpc>
                <a:spcPct val="115000"/>
              </a:lnSpc>
              <a:spcBef>
                <a:spcPts val="0"/>
              </a:spcBef>
              <a:buClr>
                <a:srgbClr val="65A000"/>
              </a:buClr>
              <a:buFont typeface="Arial" panose="020B0604020202020204" pitchFamily="34" charset="0"/>
              <a:buChar char="•"/>
              <a:defRPr sz="2200"/>
            </a:pPr>
            <a:r>
              <a:rPr lang="ar" sz="2000" dirty="0">
                <a:latin typeface="Sakkal Majalla" panose="02000000000000000000" pitchFamily="2" charset="-78"/>
                <a:cs typeface="Sakkal Majalla" panose="02000000000000000000" pitchFamily="2" charset="-78"/>
              </a:rPr>
              <a:t>أكياس لتطهير المواد أو إعدامها</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p:txBody>
      </p:sp>
      <p:pic>
        <p:nvPicPr>
          <p:cNvPr id="1325" name="Picture 6" descr="Picture 6"/>
          <p:cNvPicPr>
            <a:picLocks noChangeAspect="1"/>
          </p:cNvPicPr>
          <p:nvPr/>
        </p:nvPicPr>
        <p:blipFill>
          <a:blip r:embed="rId2"/>
          <a:srcRect l="18264" t="14301" r="14753" b="14301"/>
          <a:stretch>
            <a:fillRect/>
          </a:stretch>
        </p:blipFill>
        <p:spPr>
          <a:xfrm>
            <a:off x="7301601" y="2160000"/>
            <a:ext cx="3748861" cy="2664000"/>
          </a:xfrm>
          <a:prstGeom prst="rect">
            <a:avLst/>
          </a:prstGeom>
          <a:ln w="12700">
            <a:miter lim="400000"/>
          </a:ln>
        </p:spPr>
      </p:pic>
      <p:sp>
        <p:nvSpPr>
          <p:cNvPr id="1327" name="TextBox 7"/>
          <p:cNvSpPr txBox="1"/>
          <p:nvPr/>
        </p:nvSpPr>
        <p:spPr>
          <a:xfrm>
            <a:off x="321213" y="704205"/>
            <a:ext cx="6004560" cy="58785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spAutoFit/>
          </a:bodyPr>
          <a:lstStyle>
            <a:lvl1pPr algn="r" rtl="1">
              <a:lnSpc>
                <a:spcPct val="115000"/>
              </a:lnSpc>
              <a:defRPr sz="2800">
                <a:solidFill>
                  <a:srgbClr val="C00000"/>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محطة معدات الوقاية الشخصية</a:t>
            </a:r>
            <a:endParaRPr lang="en-US" b="1">
              <a:latin typeface="Sakkal Majalla" panose="02000000000000000000" pitchFamily="2" charset="-78"/>
              <a:cs typeface="Sakkal Majalla" panose="02000000000000000000" pitchFamily="2" charset="-78"/>
            </a:endParaRPr>
          </a:p>
        </p:txBody>
      </p:sp>
      <p:sp>
        <p:nvSpPr>
          <p:cNvPr id="2" name="Title 1">
            <a:extLst>
              <a:ext uri="{FF2B5EF4-FFF2-40B4-BE49-F238E27FC236}">
                <a16:creationId xmlns:a16="http://schemas.microsoft.com/office/drawing/2014/main" id="{964D22AB-D78F-3CF5-56EF-F39631C1575D}"/>
              </a:ext>
            </a:extLst>
          </p:cNvPr>
          <p:cNvSpPr txBox="1">
            <a:spLocks/>
          </p:cNvSpPr>
          <p:nvPr/>
        </p:nvSpPr>
        <p:spPr>
          <a:xfrm>
            <a:off x="199748" y="-1"/>
            <a:ext cx="5130535" cy="92267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a:latin typeface="Sakkal Majalla" panose="02000000000000000000" pitchFamily="2" charset="-78"/>
                <a:cs typeface="Sakkal Majalla" panose="02000000000000000000" pitchFamily="2" charset="-78"/>
              </a:rPr>
              <a:t>الاحتياجات اللوجستية</a:t>
            </a:r>
            <a:endParaRPr lang="hu-HU" b="1">
              <a:latin typeface="Sakkal Majalla" panose="02000000000000000000" pitchFamily="2" charset="-78"/>
              <a:cs typeface="Sakkal Majalla" panose="02000000000000000000" pitchFamily="2" charset="-78"/>
            </a:endParaRPr>
          </a:p>
        </p:txBody>
      </p:sp>
      <p:sp>
        <p:nvSpPr>
          <p:cNvPr id="3" name="TextBox 4">
            <a:extLst>
              <a:ext uri="{FF2B5EF4-FFF2-40B4-BE49-F238E27FC236}">
                <a16:creationId xmlns:a16="http://schemas.microsoft.com/office/drawing/2014/main" id="{EC7D25B7-10DB-5058-C302-9FEFA65F6CA0}"/>
              </a:ext>
            </a:extLst>
          </p:cNvPr>
          <p:cNvSpPr txBox="1"/>
          <p:nvPr/>
        </p:nvSpPr>
        <p:spPr>
          <a:xfrm>
            <a:off x="7133839" y="4914988"/>
            <a:ext cx="3259866" cy="26161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lvl1pPr algn="r" rtl="1">
              <a:defRPr sz="1100">
                <a:latin typeface="Arial"/>
                <a:ea typeface="Arial"/>
                <a:cs typeface="Arial"/>
                <a:sym typeface="Arial"/>
              </a:defRPr>
            </a:lvl1pPr>
          </a:lstStyle>
          <a:p>
            <a:pPr rtl="1"/>
            <a:r>
              <a:rPr>
                <a:latin typeface="Sakkal Majalla" panose="02000000000000000000" pitchFamily="2" charset="-78"/>
                <a:cs typeface="Sakkal Majalla" panose="02000000000000000000" pitchFamily="2" charset="-78"/>
              </a:rPr>
              <a:t>صورة: حزمة التدريب المتقدم لفِرَق الاستجابة السريعة، أوغندا، تموز/ يوليو 2022</a:t>
            </a: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3" name="Google Shape;308;p8"/>
          <p:cNvSpPr txBox="1">
            <a:spLocks noGrp="1"/>
          </p:cNvSpPr>
          <p:nvPr>
            <p:ph type="body" sz="quarter" idx="1"/>
          </p:nvPr>
        </p:nvSpPr>
        <p:spPr>
          <a:xfrm>
            <a:off x="2104679" y="1558925"/>
            <a:ext cx="7905293" cy="1870075"/>
          </a:xfrm>
          <a:prstGeom prst="rect">
            <a:avLst/>
          </a:prstGeom>
        </p:spPr>
        <p:txBody>
          <a:bodyPr lIns="0" tIns="0" rIns="0" bIns="0" rtlCol="1"/>
          <a:lstStyle>
            <a:lvl1pPr algn="r" rtl="1">
              <a:spcBef>
                <a:spcPts val="0"/>
              </a:spcBef>
              <a:defRPr sz="3200"/>
            </a:lvl1pPr>
          </a:lstStyle>
          <a:p>
            <a:pPr algn="ctr" rtl="1"/>
            <a:r>
              <a:rPr lang="ar" b="1" dirty="0">
                <a:latin typeface="Sakkal Majalla" panose="02000000000000000000" pitchFamily="2" charset="-78"/>
                <a:cs typeface="Sakkal Majalla" panose="02000000000000000000" pitchFamily="2" charset="-78"/>
              </a:rPr>
              <a:t>3.2 </a:t>
            </a:r>
            <a:r>
              <a:rPr lang="ar" b="1">
                <a:latin typeface="Sakkal Majalla" panose="02000000000000000000" pitchFamily="2" charset="-78"/>
                <a:cs typeface="Sakkal Majalla" panose="02000000000000000000" pitchFamily="2" charset="-78"/>
              </a:rPr>
              <a:t>الأدوار الرئيس</a:t>
            </a:r>
            <a:r>
              <a:rPr lang="ar-EG" b="1">
                <a:latin typeface="Sakkal Majalla" panose="02000000000000000000" pitchFamily="2" charset="-78"/>
                <a:cs typeface="Sakkal Majalla" panose="02000000000000000000" pitchFamily="2" charset="-78"/>
              </a:rPr>
              <a:t>ي</a:t>
            </a:r>
            <a:r>
              <a:rPr lang="ar" b="1">
                <a:latin typeface="Sakkal Majalla" panose="02000000000000000000" pitchFamily="2" charset="-78"/>
                <a:cs typeface="Sakkal Majalla" panose="02000000000000000000" pitchFamily="2" charset="-78"/>
              </a:rPr>
              <a:t>ة </a:t>
            </a:r>
            <a:r>
              <a:rPr lang="ar" b="1" dirty="0">
                <a:latin typeface="Sakkal Majalla" panose="02000000000000000000" pitchFamily="2" charset="-78"/>
                <a:cs typeface="Sakkal Majalla" panose="02000000000000000000" pitchFamily="2" charset="-78"/>
              </a:rPr>
              <a:t>في فريق تيسير حزمة التدريب المتقدم لفِرَق الاستجابة السريعة</a:t>
            </a:r>
            <a:endParaRPr lang="en-US" b="1" dirty="0">
              <a:latin typeface="Sakkal Majalla" panose="02000000000000000000" pitchFamily="2" charset="-78"/>
              <a:cs typeface="Sakkal Majalla" panose="02000000000000000000" pitchFamily="2" charset="-78"/>
            </a:endParaRPr>
          </a:p>
        </p:txBody>
      </p:sp>
      <p:sp>
        <p:nvSpPr>
          <p:cNvPr id="1345" name="TextBox 2"/>
          <p:cNvSpPr txBox="1"/>
          <p:nvPr/>
        </p:nvSpPr>
        <p:spPr>
          <a:xfrm>
            <a:off x="444306" y="623464"/>
            <a:ext cx="6004561" cy="7899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4400">
                <a:solidFill>
                  <a:srgbClr val="FFFFFF"/>
                </a:solidFill>
                <a:latin typeface="Source Sans Pro Bold"/>
                <a:ea typeface="Source Sans Pro Bold"/>
                <a:cs typeface="Source Sans Pro Bold"/>
                <a:sym typeface="Source Sans Pro Bold"/>
              </a:defRPr>
            </a:lvl1pPr>
          </a:lstStyle>
          <a:p>
            <a:pPr rtl="1"/>
            <a:r>
              <a:t> </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9" name="Google Shape;307;p8"/>
          <p:cNvSpPr txBox="1">
            <a:spLocks noGrp="1"/>
          </p:cNvSpPr>
          <p:nvPr>
            <p:ph type="title"/>
          </p:nvPr>
        </p:nvSpPr>
        <p:spPr>
          <a:xfrm>
            <a:off x="388934" y="15346"/>
            <a:ext cx="3264196" cy="1932378"/>
          </a:xfrm>
          <a:prstGeom prst="rect">
            <a:avLst/>
          </a:prstGeom>
        </p:spPr>
        <p:txBody>
          <a:bodyPr lIns="0" tIns="0" rIns="0" bIns="0" rtlCol="1"/>
          <a:lstStyle/>
          <a:p>
            <a:pPr rtl="1"/>
            <a:r>
              <a:rPr lang="ar" b="1" dirty="0">
                <a:latin typeface="Sakkal Majalla" panose="02000000000000000000" pitchFamily="2" charset="-78"/>
                <a:cs typeface="Sakkal Majalla" panose="02000000000000000000" pitchFamily="2" charset="-78"/>
              </a:rPr>
              <a:t>أهداف التعلُّم</a:t>
            </a:r>
            <a:endParaRPr lang="en-US" b="1" dirty="0">
              <a:latin typeface="Sakkal Majalla" panose="02000000000000000000" pitchFamily="2" charset="-78"/>
              <a:cs typeface="Sakkal Majalla" panose="02000000000000000000" pitchFamily="2" charset="-78"/>
            </a:endParaRPr>
          </a:p>
        </p:txBody>
      </p:sp>
      <p:sp>
        <p:nvSpPr>
          <p:cNvPr id="1351" name="Content Placeholder 1"/>
          <p:cNvSpPr txBox="1"/>
          <p:nvPr/>
        </p:nvSpPr>
        <p:spPr>
          <a:xfrm>
            <a:off x="4443214" y="2356367"/>
            <a:ext cx="6744075" cy="164660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p>
            <a:pPr marL="288000" indent="-288000" rtl="1">
              <a:spcBef>
                <a:spcPts val="600"/>
              </a:spcBef>
              <a:buClr>
                <a:srgbClr val="65A000"/>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سرد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الأدوار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الرئيس</a:t>
            </a:r>
            <a:r>
              <a:rPr lang="ar-EG" dirty="0">
                <a:latin typeface="Sakkal Majalla" panose="02000000000000000000" pitchFamily="2" charset="-78"/>
                <a:cs typeface="Sakkal Majalla" panose="02000000000000000000" pitchFamily="2" charset="-78"/>
              </a:rPr>
              <a:t>ي</a:t>
            </a:r>
            <a:r>
              <a:rPr dirty="0">
                <a:latin typeface="Sakkal Majalla" panose="02000000000000000000" pitchFamily="2" charset="-78"/>
                <a:cs typeface="Sakkal Majalla" panose="02000000000000000000" pitchFamily="2" charset="-78"/>
              </a:rPr>
              <a:t>ة </a:t>
            </a:r>
            <a:r>
              <a:rPr dirty="0" err="1">
                <a:latin typeface="Sakkal Majalla" panose="02000000000000000000" pitchFamily="2" charset="-78"/>
                <a:cs typeface="Sakkal Majalla" panose="02000000000000000000" pitchFamily="2" charset="-78"/>
              </a:rPr>
              <a:t>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تيسير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المتقدم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وشرحها</a:t>
            </a:r>
            <a:r>
              <a:rPr lang="ar-EG" dirty="0">
                <a:latin typeface="Sakkal Majalla" panose="02000000000000000000" pitchFamily="2" charset="-78"/>
                <a:cs typeface="Sakkal Majalla" panose="02000000000000000000" pitchFamily="2" charset="-78"/>
              </a:rPr>
              <a:t>.</a:t>
            </a:r>
            <a:endParaRPr dirty="0">
              <a:solidFill>
                <a:srgbClr val="10253F"/>
              </a:solidFill>
              <a:latin typeface="Sakkal Majalla" panose="02000000000000000000" pitchFamily="2" charset="-78"/>
              <a:ea typeface="Arial"/>
              <a:cs typeface="Sakkal Majalla" panose="02000000000000000000" pitchFamily="2" charset="-78"/>
              <a:sym typeface="Arial"/>
            </a:endParaRPr>
          </a:p>
          <a:p>
            <a:pPr marL="288000" indent="-288000" rtl="1">
              <a:spcBef>
                <a:spcPts val="600"/>
              </a:spcBef>
              <a:buClr>
                <a:srgbClr val="65A000"/>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توضيح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مجالات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الخبرة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تيسير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المتقدم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1352" name="TextBox 4"/>
          <p:cNvSpPr txBox="1"/>
          <p:nvPr/>
        </p:nvSpPr>
        <p:spPr>
          <a:xfrm>
            <a:off x="4336365" y="1526276"/>
            <a:ext cx="7809915" cy="46166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2800">
                <a:solidFill>
                  <a:srgbClr val="C00000"/>
                </a:solidFill>
                <a:latin typeface="Source Sans Pro Bold"/>
                <a:ea typeface="Source Sans Pro Bold"/>
                <a:cs typeface="Source Sans Pro Bold"/>
                <a:sym typeface="Source Sans Pro Bold"/>
              </a:defRPr>
            </a:lvl1pPr>
          </a:lstStyle>
          <a:p>
            <a:pPr rtl="1"/>
            <a:r>
              <a:rPr lang="ar" sz="2400" dirty="0">
                <a:solidFill>
                  <a:srgbClr val="000000"/>
                </a:solidFill>
                <a:latin typeface="Sakkal Majalla" panose="02000000000000000000" pitchFamily="2" charset="-78"/>
                <a:cs typeface="Sakkal Majalla" panose="02000000000000000000" pitchFamily="2" charset="-78"/>
                <a:sym typeface="Calibri"/>
              </a:rPr>
              <a:t>بنهاية هذه الجلسة، سيكون بمقدوركم: </a:t>
            </a: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6" name="Rectangle 2"/>
          <p:cNvSpPr txBox="1">
            <a:spLocks noGrp="1"/>
          </p:cNvSpPr>
          <p:nvPr>
            <p:ph type="title"/>
          </p:nvPr>
        </p:nvSpPr>
        <p:spPr>
          <a:xfrm>
            <a:off x="110554" y="243298"/>
            <a:ext cx="3264196" cy="1932378"/>
          </a:xfrm>
          <a:prstGeom prst="rect">
            <a:avLst/>
          </a:prstGeom>
        </p:spPr>
        <p:txBody>
          <a:bodyPr lIns="45719" tIns="45720" rIns="45719" bIns="45720" rtlCol="1" anchor="ctr">
            <a:normAutofit/>
          </a:bodyPr>
          <a:lstStyle/>
          <a:p>
            <a:pPr rtl="1"/>
            <a:r>
              <a:rPr lang="ar" b="1">
                <a:latin typeface="Sakkal Majalla" panose="02000000000000000000" pitchFamily="2" charset="-78"/>
                <a:cs typeface="Sakkal Majalla" panose="02000000000000000000" pitchFamily="2" charset="-78"/>
              </a:rPr>
              <a:t>عناصر العرض</a:t>
            </a:r>
            <a:endParaRPr lang="en-US" b="1">
              <a:latin typeface="Sakkal Majalla" panose="02000000000000000000" pitchFamily="2" charset="-78"/>
              <a:cs typeface="Sakkal Majalla" panose="02000000000000000000" pitchFamily="2" charset="-78"/>
            </a:endParaRPr>
          </a:p>
        </p:txBody>
      </p:sp>
      <p:sp>
        <p:nvSpPr>
          <p:cNvPr id="1357" name="Content Placeholder 1"/>
          <p:cNvSpPr txBox="1">
            <a:spLocks noGrp="1"/>
          </p:cNvSpPr>
          <p:nvPr>
            <p:ph type="body" idx="1"/>
          </p:nvPr>
        </p:nvSpPr>
        <p:spPr>
          <a:xfrm>
            <a:off x="4309570" y="500938"/>
            <a:ext cx="7529514" cy="5546726"/>
          </a:xfrm>
          <a:prstGeom prst="rect">
            <a:avLst/>
          </a:prstGeom>
        </p:spPr>
        <p:txBody>
          <a:bodyPr rtlCol="1"/>
          <a:lstStyle/>
          <a:p>
            <a:pPr marL="288000" indent="-288000" rtl="1">
              <a:buClr>
                <a:schemeClr val="accent6"/>
              </a:buClr>
              <a:buSzPct val="100000"/>
              <a:buAutoNum type="arabicPeriod"/>
            </a:pPr>
            <a:r>
              <a:rPr err="1">
                <a:latin typeface="Sakkal Majalla" panose="02000000000000000000" pitchFamily="2" charset="-78"/>
                <a:cs typeface="Sakkal Majalla" panose="02000000000000000000" pitchFamily="2" charset="-78"/>
              </a:rPr>
              <a:t>الأدوار</a:t>
            </a:r>
            <a:r>
              <a:rPr>
                <a:latin typeface="Sakkal Majalla" panose="02000000000000000000" pitchFamily="2" charset="-78"/>
                <a:cs typeface="Sakkal Majalla" panose="02000000000000000000" pitchFamily="2" charset="-78"/>
              </a:rPr>
              <a:t> الرئيس</a:t>
            </a:r>
            <a:r>
              <a:rPr lang="ar-EG">
                <a:latin typeface="Sakkal Majalla" panose="02000000000000000000" pitchFamily="2" charset="-78"/>
                <a:cs typeface="Sakkal Majalla" panose="02000000000000000000" pitchFamily="2" charset="-78"/>
              </a:rPr>
              <a:t>ي</a:t>
            </a:r>
            <a:r>
              <a:rPr>
                <a:latin typeface="Sakkal Majalla" panose="02000000000000000000" pitchFamily="2" charset="-78"/>
                <a:cs typeface="Sakkal Majalla" panose="02000000000000000000" pitchFamily="2" charset="-78"/>
              </a:rPr>
              <a:t>ة </a:t>
            </a:r>
            <a:r>
              <a:rPr dirty="0" err="1">
                <a:latin typeface="Sakkal Majalla" panose="02000000000000000000" pitchFamily="2" charset="-78"/>
                <a:cs typeface="Sakkal Majalla" panose="02000000000000000000" pitchFamily="2" charset="-78"/>
              </a:rPr>
              <a:t>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تيسير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المتقدم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88000" indent="-288000" rtl="1">
              <a:buClr>
                <a:schemeClr val="accent6"/>
              </a:buClr>
              <a:buSzPct val="100000"/>
              <a:buAutoNum type="arabicPeriod"/>
            </a:pPr>
            <a:endParaRPr dirty="0">
              <a:latin typeface="Sakkal Majalla" panose="02000000000000000000" pitchFamily="2" charset="-78"/>
              <a:cs typeface="Sakkal Majalla" panose="02000000000000000000" pitchFamily="2" charset="-78"/>
            </a:endParaRPr>
          </a:p>
          <a:p>
            <a:pPr marL="288000" indent="-288000" rtl="1">
              <a:buClr>
                <a:schemeClr val="accent6"/>
              </a:buClr>
              <a:buSzPct val="100000"/>
              <a:buAutoNum type="arabicPeriod" startAt="2"/>
            </a:pPr>
            <a:r>
              <a:rPr err="1">
                <a:latin typeface="Sakkal Majalla" panose="02000000000000000000" pitchFamily="2" charset="-78"/>
                <a:cs typeface="Sakkal Majalla" panose="02000000000000000000" pitchFamily="2" charset="-78"/>
              </a:rPr>
              <a:t>الأدوار</a:t>
            </a:r>
            <a:r>
              <a:rPr>
                <a:latin typeface="Sakkal Majalla" panose="02000000000000000000" pitchFamily="2" charset="-78"/>
                <a:cs typeface="Sakkal Majalla" panose="02000000000000000000" pitchFamily="2" charset="-78"/>
              </a:rPr>
              <a:t> الرئيس</a:t>
            </a:r>
            <a:r>
              <a:rPr lang="ar-EG">
                <a:latin typeface="Sakkal Majalla" panose="02000000000000000000" pitchFamily="2" charset="-78"/>
                <a:cs typeface="Sakkal Majalla" panose="02000000000000000000" pitchFamily="2" charset="-78"/>
              </a:rPr>
              <a:t>ي</a:t>
            </a:r>
            <a:r>
              <a:rPr>
                <a:latin typeface="Sakkal Majalla" panose="02000000000000000000" pitchFamily="2" charset="-78"/>
                <a:cs typeface="Sakkal Majalla" panose="02000000000000000000" pitchFamily="2" charset="-78"/>
              </a:rPr>
              <a:t>ة </a:t>
            </a:r>
            <a:r>
              <a:rPr dirty="0" err="1">
                <a:latin typeface="Sakkal Majalla" panose="02000000000000000000" pitchFamily="2" charset="-78"/>
                <a:cs typeface="Sakkal Majalla" panose="02000000000000000000" pitchFamily="2" charset="-78"/>
              </a:rPr>
              <a:t>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تيسير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المتقدم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lang="ar-EG" dirty="0">
                <a:latin typeface="Sakkal Majalla" panose="02000000000000000000" pitchFamily="2" charset="-78"/>
                <a:cs typeface="Sakkal Majalla" panose="02000000000000000000" pitchFamily="2" charset="-78"/>
              </a:rPr>
              <a:t> - </a:t>
            </a:r>
            <a:r>
              <a:rPr dirty="0" err="1">
                <a:latin typeface="Sakkal Majalla" panose="02000000000000000000" pitchFamily="2" charset="-78"/>
                <a:cs typeface="Sakkal Majalla" panose="02000000000000000000" pitchFamily="2" charset="-78"/>
              </a:rPr>
              <a:t>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المهارات</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1359" name="Rounded Rectangle 3"/>
          <p:cNvSpPr/>
          <p:nvPr/>
        </p:nvSpPr>
        <p:spPr>
          <a:xfrm rot="10800000" flipH="1">
            <a:off x="6015291" y="3087025"/>
            <a:ext cx="5508000" cy="86916"/>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sp>
        <p:nvSpPr>
          <p:cNvPr id="2" name="Rounded Rectangle 3">
            <a:extLst>
              <a:ext uri="{FF2B5EF4-FFF2-40B4-BE49-F238E27FC236}">
                <a16:creationId xmlns:a16="http://schemas.microsoft.com/office/drawing/2014/main" id="{7067B35A-DCA9-E1B5-15CC-3426F43A48BF}"/>
              </a:ext>
            </a:extLst>
          </p:cNvPr>
          <p:cNvSpPr/>
          <p:nvPr/>
        </p:nvSpPr>
        <p:spPr>
          <a:xfrm rot="10800000" flipH="1">
            <a:off x="6015291" y="3974401"/>
            <a:ext cx="5508000" cy="86916"/>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4" name="Content Placeholder 1"/>
          <p:cNvSpPr txBox="1">
            <a:spLocks noGrp="1"/>
          </p:cNvSpPr>
          <p:nvPr>
            <p:ph type="body" sz="quarter" idx="1"/>
          </p:nvPr>
        </p:nvSpPr>
        <p:spPr>
          <a:xfrm>
            <a:off x="2518539" y="1131193"/>
            <a:ext cx="7326512" cy="2047247"/>
          </a:xfrm>
          <a:prstGeom prst="rect">
            <a:avLst/>
          </a:prstGeom>
        </p:spPr>
        <p:txBody>
          <a:bodyPr lIns="45719" tIns="45720" rIns="45719" bIns="45720" rtlCol="1" anchor="ctr">
            <a:noAutofit/>
          </a:bodyPr>
          <a:lstStyle/>
          <a:p>
            <a:pPr defTabSz="211203" rtl="1">
              <a:lnSpc>
                <a:spcPct val="72000"/>
              </a:lnSpc>
              <a:spcBef>
                <a:spcPts val="200"/>
              </a:spcBef>
              <a:defRPr sz="3066"/>
            </a:pPr>
            <a:endParaRPr>
              <a:latin typeface="Sakkal Majalla" panose="02000000000000000000" pitchFamily="2" charset="-78"/>
              <a:cs typeface="Sakkal Majalla" panose="02000000000000000000" pitchFamily="2" charset="-78"/>
            </a:endParaRPr>
          </a:p>
          <a:p>
            <a:pPr defTabSz="211203" rtl="1">
              <a:lnSpc>
                <a:spcPct val="72000"/>
              </a:lnSpc>
              <a:spcBef>
                <a:spcPts val="200"/>
              </a:spcBef>
              <a:defRPr sz="3066"/>
            </a:pPr>
            <a:endParaRPr>
              <a:latin typeface="Sakkal Majalla" panose="02000000000000000000" pitchFamily="2" charset="-78"/>
              <a:cs typeface="Sakkal Majalla" panose="02000000000000000000" pitchFamily="2" charset="-78"/>
            </a:endParaRPr>
          </a:p>
          <a:p>
            <a:pPr defTabSz="211203" rtl="1">
              <a:lnSpc>
                <a:spcPct val="72000"/>
              </a:lnSpc>
              <a:spcBef>
                <a:spcPts val="200"/>
              </a:spcBef>
              <a:defRPr sz="3066"/>
            </a:pPr>
            <a:endParaRPr>
              <a:latin typeface="Sakkal Majalla" panose="02000000000000000000" pitchFamily="2" charset="-78"/>
              <a:cs typeface="Sakkal Majalla" panose="02000000000000000000" pitchFamily="2" charset="-78"/>
            </a:endParaRPr>
          </a:p>
          <a:p>
            <a:pPr defTabSz="211203" rtl="1">
              <a:lnSpc>
                <a:spcPct val="100000"/>
              </a:lnSpc>
              <a:spcBef>
                <a:spcPts val="200"/>
              </a:spcBef>
              <a:defRPr sz="3066"/>
            </a:pPr>
            <a:r>
              <a:rPr lang="ar" sz="3050" b="1">
                <a:latin typeface="Sakkal Majalla" panose="02000000000000000000" pitchFamily="2" charset="-78"/>
                <a:cs typeface="Sakkal Majalla" panose="02000000000000000000" pitchFamily="2" charset="-78"/>
              </a:rPr>
              <a:t>ما الأدوار المطلوبة في فريق تيسير حزمة التدريب المتقدم لفِرَق الاستجابة السريعة في المستقبل؟</a:t>
            </a: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9" name="Rectangle 2"/>
          <p:cNvSpPr txBox="1">
            <a:spLocks noGrp="1"/>
          </p:cNvSpPr>
          <p:nvPr>
            <p:ph type="title"/>
          </p:nvPr>
        </p:nvSpPr>
        <p:spPr>
          <a:xfrm>
            <a:off x="349189" y="98640"/>
            <a:ext cx="3127728" cy="1415419"/>
          </a:xfrm>
          <a:prstGeom prst="rect">
            <a:avLst/>
          </a:prstGeom>
        </p:spPr>
        <p:txBody>
          <a:bodyPr lIns="45719" tIns="45720" rIns="45719" bIns="45720" rtlCol="1" anchor="ctr">
            <a:normAutofit fontScale="90000"/>
          </a:bodyPr>
          <a:lstStyle>
            <a:lvl1pPr algn="r" defTabSz="269067" rtl="1">
              <a:defRPr sz="2976"/>
            </a:lvl1pPr>
          </a:lstStyle>
          <a:p>
            <a:pPr rtl="1"/>
            <a:r>
              <a:rPr lang="ar" sz="3200" b="1">
                <a:latin typeface="Sakkal Majalla" panose="02000000000000000000" pitchFamily="2" charset="-78"/>
                <a:cs typeface="Sakkal Majalla" panose="02000000000000000000" pitchFamily="2" charset="-78"/>
              </a:rPr>
              <a:t>الأدوار الرئيس</a:t>
            </a:r>
            <a:r>
              <a:rPr lang="ar-EG" sz="3200" b="1">
                <a:latin typeface="Sakkal Majalla" panose="02000000000000000000" pitchFamily="2" charset="-78"/>
                <a:cs typeface="Sakkal Majalla" panose="02000000000000000000" pitchFamily="2" charset="-78"/>
              </a:rPr>
              <a:t>ي</a:t>
            </a:r>
            <a:r>
              <a:rPr lang="ar" sz="3200" b="1">
                <a:latin typeface="Sakkal Majalla" panose="02000000000000000000" pitchFamily="2" charset="-78"/>
                <a:cs typeface="Sakkal Majalla" panose="02000000000000000000" pitchFamily="2" charset="-78"/>
              </a:rPr>
              <a:t>ة </a:t>
            </a:r>
            <a:r>
              <a:rPr lang="ar" sz="3200" b="1" dirty="0">
                <a:latin typeface="Sakkal Majalla" panose="02000000000000000000" pitchFamily="2" charset="-78"/>
                <a:cs typeface="Sakkal Majalla" panose="02000000000000000000" pitchFamily="2" charset="-78"/>
              </a:rPr>
              <a:t>لفريق تيسير حزمة التدريب المتقدم لفِرَق الاستجابة السريعة</a:t>
            </a:r>
            <a:endParaRPr lang="en-US" sz="3200" b="1" dirty="0">
              <a:latin typeface="Sakkal Majalla" panose="02000000000000000000" pitchFamily="2" charset="-78"/>
              <a:cs typeface="Sakkal Majalla" panose="02000000000000000000" pitchFamily="2" charset="-78"/>
            </a:endParaRPr>
          </a:p>
        </p:txBody>
      </p:sp>
      <p:sp>
        <p:nvSpPr>
          <p:cNvPr id="1370" name="Content Placeholder 1"/>
          <p:cNvSpPr txBox="1">
            <a:spLocks noGrp="1"/>
          </p:cNvSpPr>
          <p:nvPr>
            <p:ph type="body" idx="1"/>
          </p:nvPr>
        </p:nvSpPr>
        <p:spPr>
          <a:xfrm>
            <a:off x="4273551" y="820663"/>
            <a:ext cx="6552493" cy="5546726"/>
          </a:xfrm>
          <a:prstGeom prst="rect">
            <a:avLst/>
          </a:prstGeom>
        </p:spPr>
        <p:txBody>
          <a:bodyPr lIns="45719" tIns="45720" rIns="45719" bIns="45720" rtlCol="1" anchor="ctr">
            <a:normAutofit/>
          </a:bodyPr>
          <a:lstStyle/>
          <a:p>
            <a:pPr marL="342900" indent="-342900" rtl="1">
              <a:buClr>
                <a:srgbClr val="65A000"/>
              </a:buClr>
              <a:buSzPct val="100000"/>
              <a:buFont typeface="Arial"/>
              <a:buChar char="•"/>
            </a:pPr>
            <a:r>
              <a:rPr lang="ar" sz="2800" dirty="0">
                <a:latin typeface="Sakkal Majalla" panose="02000000000000000000" pitchFamily="2" charset="-78"/>
                <a:cs typeface="Sakkal Majalla" panose="02000000000000000000" pitchFamily="2" charset="-78"/>
              </a:rPr>
              <a:t>مُنسق/ مدير التدريب</a:t>
            </a:r>
            <a:r>
              <a:rPr lang="ar-EG" sz="2800" dirty="0">
                <a:latin typeface="Sakkal Majalla" panose="02000000000000000000" pitchFamily="2" charset="-78"/>
                <a:cs typeface="Sakkal Majalla" panose="02000000000000000000" pitchFamily="2" charset="-78"/>
              </a:rPr>
              <a:t>.</a:t>
            </a:r>
            <a:endParaRPr lang="en-US" sz="2800" dirty="0">
              <a:latin typeface="Sakkal Majalla" panose="02000000000000000000" pitchFamily="2" charset="-78"/>
              <a:cs typeface="Sakkal Majalla" panose="02000000000000000000" pitchFamily="2" charset="-78"/>
            </a:endParaRPr>
          </a:p>
          <a:p>
            <a:pPr marL="342900" indent="-342900" rtl="1">
              <a:buClr>
                <a:srgbClr val="65A000"/>
              </a:buClr>
              <a:buSzPct val="100000"/>
              <a:buFont typeface="Arial"/>
              <a:buChar char="•"/>
            </a:pPr>
            <a:r>
              <a:rPr lang="ar" sz="2800" dirty="0">
                <a:latin typeface="Sakkal Majalla" panose="02000000000000000000" pitchFamily="2" charset="-78"/>
                <a:cs typeface="Sakkal Majalla" panose="02000000000000000000" pitchFamily="2" charset="-78"/>
              </a:rPr>
              <a:t>المشرف على التمرين (عادةً ما يكون مُنسق التدريب)</a:t>
            </a:r>
            <a:r>
              <a:rPr lang="ar-EG" sz="2800" dirty="0">
                <a:latin typeface="Sakkal Majalla" panose="02000000000000000000" pitchFamily="2" charset="-78"/>
                <a:cs typeface="Sakkal Majalla" panose="02000000000000000000" pitchFamily="2" charset="-78"/>
              </a:rPr>
              <a:t>.</a:t>
            </a:r>
            <a:endParaRPr lang="ar" sz="2800" dirty="0">
              <a:latin typeface="Sakkal Majalla" panose="02000000000000000000" pitchFamily="2" charset="-78"/>
              <a:cs typeface="Sakkal Majalla" panose="02000000000000000000" pitchFamily="2" charset="-78"/>
            </a:endParaRPr>
          </a:p>
          <a:p>
            <a:pPr marL="342900" indent="-342900" rtl="1">
              <a:buClr>
                <a:srgbClr val="65A000"/>
              </a:buClr>
              <a:buSzPct val="100000"/>
              <a:buFont typeface="Arial"/>
              <a:buChar char="•"/>
            </a:pPr>
            <a:r>
              <a:rPr lang="ar" sz="2800" dirty="0">
                <a:latin typeface="Sakkal Majalla" panose="02000000000000000000" pitchFamily="2" charset="-78"/>
                <a:cs typeface="Sakkal Majalla" panose="02000000000000000000" pitchFamily="2" charset="-78"/>
              </a:rPr>
              <a:t>خبراء متخصصون في المجال</a:t>
            </a:r>
            <a:r>
              <a:rPr lang="ar-EG" sz="2800" dirty="0">
                <a:latin typeface="Sakkal Majalla" panose="02000000000000000000" pitchFamily="2" charset="-78"/>
                <a:cs typeface="Sakkal Majalla" panose="02000000000000000000" pitchFamily="2" charset="-78"/>
              </a:rPr>
              <a:t>.</a:t>
            </a:r>
            <a:endParaRPr lang="ar" sz="2800" dirty="0">
              <a:latin typeface="Sakkal Majalla" panose="02000000000000000000" pitchFamily="2" charset="-78"/>
              <a:cs typeface="Sakkal Majalla" panose="02000000000000000000" pitchFamily="2" charset="-78"/>
            </a:endParaRPr>
          </a:p>
          <a:p>
            <a:pPr marL="342900" indent="-342900" rtl="1">
              <a:buClr>
                <a:srgbClr val="65A000"/>
              </a:buClr>
              <a:buSzPct val="100000"/>
              <a:buFont typeface="Arial"/>
              <a:buChar char="•"/>
            </a:pPr>
            <a:r>
              <a:rPr lang="ar" sz="2800" dirty="0">
                <a:latin typeface="Sakkal Majalla" panose="02000000000000000000" pitchFamily="2" charset="-78"/>
                <a:cs typeface="Sakkal Majalla" panose="02000000000000000000" pitchFamily="2" charset="-78"/>
              </a:rPr>
              <a:t>مساعد لوجستي</a:t>
            </a:r>
            <a:r>
              <a:rPr lang="ar-EG" sz="2800" dirty="0">
                <a:latin typeface="Sakkal Majalla" panose="02000000000000000000" pitchFamily="2" charset="-78"/>
                <a:cs typeface="Sakkal Majalla" panose="02000000000000000000" pitchFamily="2" charset="-78"/>
              </a:rPr>
              <a:t>.</a:t>
            </a:r>
            <a:endParaRPr lang="ar" sz="2800" dirty="0">
              <a:latin typeface="Sakkal Majalla" panose="02000000000000000000" pitchFamily="2" charset="-78"/>
              <a:cs typeface="Sakkal Majalla" panose="02000000000000000000" pitchFamily="2" charset="-78"/>
            </a:endParaRPr>
          </a:p>
          <a:p>
            <a:pPr marL="342900" indent="-342900" rtl="1">
              <a:buClr>
                <a:srgbClr val="65A000"/>
              </a:buClr>
              <a:buSzPct val="100000"/>
              <a:buFont typeface="Arial"/>
              <a:buChar char="•"/>
            </a:pPr>
            <a:r>
              <a:rPr lang="ar" sz="2800" dirty="0">
                <a:latin typeface="Sakkal Majalla" panose="02000000000000000000" pitchFamily="2" charset="-78"/>
                <a:cs typeface="Sakkal Majalla" panose="02000000000000000000" pitchFamily="2" charset="-78"/>
              </a:rPr>
              <a:t>مساعد إداري</a:t>
            </a:r>
            <a:r>
              <a:rPr lang="ar-EG" sz="2800" dirty="0">
                <a:latin typeface="Sakkal Majalla" panose="02000000000000000000" pitchFamily="2" charset="-78"/>
                <a:cs typeface="Sakkal Majalla" panose="02000000000000000000" pitchFamily="2" charset="-78"/>
              </a:rPr>
              <a:t>.</a:t>
            </a:r>
            <a:endParaRPr lang="ar" sz="2800" dirty="0">
              <a:latin typeface="Sakkal Majalla" panose="02000000000000000000" pitchFamily="2" charset="-78"/>
              <a:cs typeface="Sakkal Majalla" panose="02000000000000000000" pitchFamily="2" charset="-78"/>
            </a:endParaRPr>
          </a:p>
          <a:p>
            <a:pPr marL="342900" indent="-342900" rtl="1">
              <a:buClr>
                <a:srgbClr val="65A000"/>
              </a:buClr>
              <a:buSzPct val="100000"/>
              <a:buFont typeface="Arial"/>
              <a:buChar char="•"/>
            </a:pPr>
            <a:r>
              <a:rPr lang="ar" sz="2800" dirty="0">
                <a:latin typeface="Sakkal Majalla" panose="02000000000000000000" pitchFamily="2" charset="-78"/>
                <a:cs typeface="Sakkal Majalla" panose="02000000000000000000" pitchFamily="2" charset="-78"/>
              </a:rPr>
              <a:t>مدرب الفريق</a:t>
            </a:r>
            <a:r>
              <a:rPr lang="ar-EG" sz="2800" dirty="0">
                <a:latin typeface="Sakkal Majalla" panose="02000000000000000000" pitchFamily="2" charset="-78"/>
                <a:cs typeface="Sakkal Majalla" panose="02000000000000000000" pitchFamily="2" charset="-78"/>
              </a:rPr>
              <a:t>.</a:t>
            </a:r>
            <a:endParaRPr lang="ar" sz="2800" dirty="0">
              <a:latin typeface="Sakkal Majalla" panose="02000000000000000000" pitchFamily="2" charset="-78"/>
              <a:cs typeface="Sakkal Majalla" panose="02000000000000000000" pitchFamily="2" charset="-78"/>
            </a:endParaRPr>
          </a:p>
          <a:p>
            <a:pPr marL="342900" indent="-342900" rtl="1">
              <a:buClr>
                <a:srgbClr val="65A000"/>
              </a:buClr>
              <a:buSzPct val="100000"/>
              <a:buFont typeface="Arial"/>
              <a:buChar char="•"/>
            </a:pPr>
            <a:r>
              <a:rPr lang="ar" sz="2800" dirty="0">
                <a:latin typeface="Sakkal Majalla" panose="02000000000000000000" pitchFamily="2" charset="-78"/>
                <a:cs typeface="Sakkal Majalla" panose="02000000000000000000" pitchFamily="2" charset="-78"/>
              </a:rPr>
              <a:t>مُقيِّمو الفريق</a:t>
            </a:r>
            <a:r>
              <a:rPr lang="ar-EG" sz="2800" dirty="0">
                <a:latin typeface="Sakkal Majalla" panose="02000000000000000000" pitchFamily="2" charset="-78"/>
                <a:cs typeface="Sakkal Majalla" panose="02000000000000000000" pitchFamily="2" charset="-78"/>
              </a:rPr>
              <a:t>.</a:t>
            </a:r>
            <a:endParaRPr lang="ar" sz="2800" dirty="0">
              <a:latin typeface="Sakkal Majalla" panose="02000000000000000000" pitchFamily="2" charset="-78"/>
              <a:cs typeface="Sakkal Majalla" panose="02000000000000000000" pitchFamily="2" charset="-78"/>
            </a:endParaRPr>
          </a:p>
          <a:p>
            <a:pPr marL="342900" indent="-342900" rtl="1">
              <a:buClr>
                <a:srgbClr val="65A000"/>
              </a:buClr>
              <a:buSzPct val="100000"/>
              <a:buFont typeface="Arial"/>
              <a:buChar char="•"/>
            </a:pPr>
            <a:r>
              <a:rPr lang="en" sz="2800" dirty="0">
                <a:latin typeface="Sakkal Majalla" panose="02000000000000000000" pitchFamily="2" charset="-78"/>
                <a:cs typeface="Sakkal Majalla" panose="02000000000000000000" pitchFamily="2" charset="-78"/>
              </a:rPr>
              <a:t>ممثلو الأدوار</a:t>
            </a:r>
            <a:r>
              <a:rPr lang="ar-EG" sz="2800" dirty="0">
                <a:latin typeface="Sakkal Majalla" panose="02000000000000000000" pitchFamily="2" charset="-78"/>
                <a:cs typeface="Sakkal Majalla" panose="02000000000000000000" pitchFamily="2" charset="-78"/>
              </a:rPr>
              <a:t>.</a:t>
            </a:r>
            <a:endParaRPr lang="en" sz="2800"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3" name="Content Placeholder 1"/>
          <p:cNvSpPr txBox="1">
            <a:spLocks noGrp="1"/>
          </p:cNvSpPr>
          <p:nvPr>
            <p:ph type="body" idx="1"/>
          </p:nvPr>
        </p:nvSpPr>
        <p:spPr>
          <a:xfrm>
            <a:off x="1188000" y="1451793"/>
            <a:ext cx="9776178" cy="4102278"/>
          </a:xfrm>
          <a:prstGeom prst="rect">
            <a:avLst/>
          </a:prstGeom>
        </p:spPr>
        <p:txBody>
          <a:bodyPr rtlCol="1">
            <a:noAutofit/>
          </a:bodyPr>
          <a:lstStyle/>
          <a:p>
            <a:pPr rtl="1">
              <a:defRPr>
                <a:solidFill>
                  <a:srgbClr val="0070C0"/>
                </a:solidFill>
                <a:latin typeface="Source Sans Pro Bold"/>
                <a:ea typeface="Source Sans Pro Bold"/>
                <a:cs typeface="Source Sans Pro Bold"/>
                <a:sym typeface="Source Sans Pro Bold"/>
              </a:defRPr>
            </a:pPr>
            <a:r>
              <a:rPr lang="ar" b="1" dirty="0">
                <a:solidFill>
                  <a:schemeClr val="accent6">
                    <a:lumOff val="-9568"/>
                  </a:schemeClr>
                </a:solidFill>
                <a:latin typeface="Sakkal Majalla" panose="02000000000000000000" pitchFamily="2" charset="-78"/>
                <a:cs typeface="Sakkal Majalla" panose="02000000000000000000" pitchFamily="2" charset="-78"/>
              </a:rPr>
              <a:t>مُنسق/ مدير التدريب</a:t>
            </a:r>
            <a:r>
              <a:rPr lang="ar" b="1" dirty="0">
                <a:latin typeface="Sakkal Majalla" panose="02000000000000000000" pitchFamily="2" charset="-78"/>
                <a:cs typeface="Sakkal Majalla" panose="02000000000000000000" pitchFamily="2" charset="-78"/>
              </a:rPr>
              <a:t> </a:t>
            </a:r>
            <a:endParaRPr lang="hu-HU" b="1" dirty="0">
              <a:latin typeface="Sakkal Majalla" panose="02000000000000000000" pitchFamily="2" charset="-78"/>
              <a:cs typeface="Sakkal Majalla" panose="02000000000000000000" pitchFamily="2" charset="-78"/>
            </a:endParaRPr>
          </a:p>
          <a:p>
            <a:pPr rtl="1">
              <a:defRPr>
                <a:solidFill>
                  <a:srgbClr val="0070C0"/>
                </a:solidFill>
                <a:latin typeface="Source Sans Pro Bold"/>
                <a:ea typeface="Source Sans Pro Bold"/>
                <a:cs typeface="Source Sans Pro Bold"/>
                <a:sym typeface="Source Sans Pro Bold"/>
              </a:defRPr>
            </a:pPr>
            <a:r>
              <a:rPr lang="ar" sz="2200" dirty="0">
                <a:solidFill>
                  <a:srgbClr val="000000"/>
                </a:solidFill>
                <a:latin typeface="Sakkal Majalla" panose="02000000000000000000" pitchFamily="2" charset="-78"/>
                <a:cs typeface="Sakkal Majalla" panose="02000000000000000000" pitchFamily="2" charset="-78"/>
                <a:sym typeface="Source Sans Pro Regular"/>
              </a:rPr>
              <a:t>مسؤولٌ عن قيادة التنفيذ العام للتدريب. وتتمثل </a:t>
            </a:r>
            <a:r>
              <a:rPr lang="ar" sz="2200">
                <a:solidFill>
                  <a:srgbClr val="000000"/>
                </a:solidFill>
                <a:latin typeface="Sakkal Majalla" panose="02000000000000000000" pitchFamily="2" charset="-78"/>
                <a:cs typeface="Sakkal Majalla" panose="02000000000000000000" pitchFamily="2" charset="-78"/>
                <a:sym typeface="Source Sans Pro Regular"/>
              </a:rPr>
              <a:t>المهام الرئيس</a:t>
            </a:r>
            <a:r>
              <a:rPr lang="ar-EG" sz="2200">
                <a:solidFill>
                  <a:srgbClr val="000000"/>
                </a:solidFill>
                <a:latin typeface="Sakkal Majalla" panose="02000000000000000000" pitchFamily="2" charset="-78"/>
                <a:cs typeface="Sakkal Majalla" panose="02000000000000000000" pitchFamily="2" charset="-78"/>
                <a:sym typeface="Source Sans Pro Regular"/>
              </a:rPr>
              <a:t>ي</a:t>
            </a:r>
            <a:r>
              <a:rPr lang="ar" sz="2200">
                <a:solidFill>
                  <a:srgbClr val="000000"/>
                </a:solidFill>
                <a:latin typeface="Sakkal Majalla" panose="02000000000000000000" pitchFamily="2" charset="-78"/>
                <a:cs typeface="Sakkal Majalla" panose="02000000000000000000" pitchFamily="2" charset="-78"/>
                <a:sym typeface="Source Sans Pro Regular"/>
              </a:rPr>
              <a:t>ة </a:t>
            </a:r>
            <a:r>
              <a:rPr lang="ar" sz="2200" dirty="0">
                <a:solidFill>
                  <a:srgbClr val="000000"/>
                </a:solidFill>
                <a:latin typeface="Sakkal Majalla" panose="02000000000000000000" pitchFamily="2" charset="-78"/>
                <a:cs typeface="Sakkal Majalla" panose="02000000000000000000" pitchFamily="2" charset="-78"/>
                <a:sym typeface="Source Sans Pro Regular"/>
              </a:rPr>
              <a:t>لمُنسق التدريب فيما يأتي: </a:t>
            </a:r>
          </a:p>
          <a:p>
            <a:pPr rtl="1"/>
            <a:endParaRPr sz="2200" dirty="0">
              <a:solidFill>
                <a:srgbClr val="000000"/>
              </a:solidFill>
              <a:latin typeface="Sakkal Majalla" panose="02000000000000000000" pitchFamily="2" charset="-78"/>
              <a:cs typeface="Sakkal Majalla" panose="02000000000000000000" pitchFamily="2" charset="-78"/>
              <a:sym typeface="Source Sans Pro Regular"/>
            </a:endParaRPr>
          </a:p>
          <a:p>
            <a:pPr marL="216000" indent="-216000" rtl="1">
              <a:buClr>
                <a:srgbClr val="65A000"/>
              </a:buClr>
              <a:buSzPct val="100000"/>
              <a:buChar char="•"/>
            </a:pPr>
            <a:r>
              <a:rPr lang="ar" sz="2200" dirty="0">
                <a:latin typeface="Sakkal Majalla" panose="02000000000000000000" pitchFamily="2" charset="-78"/>
                <a:cs typeface="Sakkal Majalla" panose="02000000000000000000" pitchFamily="2" charset="-78"/>
              </a:rPr>
              <a:t>ضمان التواصل مع فريق التيسير وفيما بين أعضائه (الاجتماعات، المناقشات، رسائل البريد الإلكتروني). </a:t>
            </a:r>
          </a:p>
          <a:p>
            <a:pPr marL="216000" indent="-216000" rtl="1">
              <a:buClr>
                <a:srgbClr val="65A000"/>
              </a:buClr>
              <a:buSzPct val="100000"/>
              <a:buChar char="•"/>
            </a:pPr>
            <a:r>
              <a:rPr lang="ar" sz="2200" dirty="0">
                <a:latin typeface="Sakkal Majalla" panose="02000000000000000000" pitchFamily="2" charset="-78"/>
                <a:cs typeface="Sakkal Majalla" panose="02000000000000000000" pitchFamily="2" charset="-78"/>
              </a:rPr>
              <a:t>التأكد من التواصل مع المشاركين طوال التدريب (تحديثات، تغييرات، مشاركة مواد التعلُّم، وغير ذلك)</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a:p>
            <a:pPr marL="216000" indent="-216000" rtl="1">
              <a:buClr>
                <a:srgbClr val="65A000"/>
              </a:buClr>
              <a:buSzPct val="100000"/>
              <a:buChar char="•"/>
            </a:pPr>
            <a:r>
              <a:rPr lang="ar" sz="2200" dirty="0">
                <a:latin typeface="Sakkal Majalla" panose="02000000000000000000" pitchFamily="2" charset="-78"/>
                <a:cs typeface="Sakkal Majalla" panose="02000000000000000000" pitchFamily="2" charset="-78"/>
              </a:rPr>
              <a:t>ضمان تنفيذ جميع جوانب الدورة التدريبية على نحوٍ صحيح (التعليمية والإدارية واللوجستية). </a:t>
            </a:r>
          </a:p>
        </p:txBody>
      </p:sp>
      <p:sp>
        <p:nvSpPr>
          <p:cNvPr id="2" name="Title 1">
            <a:extLst>
              <a:ext uri="{FF2B5EF4-FFF2-40B4-BE49-F238E27FC236}">
                <a16:creationId xmlns:a16="http://schemas.microsoft.com/office/drawing/2014/main" id="{6172D3CA-D60B-7111-5F0F-E32B08D7B437}"/>
              </a:ext>
            </a:extLst>
          </p:cNvPr>
          <p:cNvSpPr txBox="1">
            <a:spLocks/>
          </p:cNvSpPr>
          <p:nvPr/>
        </p:nvSpPr>
        <p:spPr>
          <a:xfrm>
            <a:off x="199748" y="97138"/>
            <a:ext cx="8229601" cy="52297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a:latin typeface="Sakkal Majalla" panose="02000000000000000000" pitchFamily="2" charset="-78"/>
                <a:cs typeface="Sakkal Majalla" panose="02000000000000000000" pitchFamily="2" charset="-78"/>
              </a:rPr>
              <a:t>الأدوار الرئيس</a:t>
            </a:r>
            <a:r>
              <a:rPr lang="ar-EG" b="1">
                <a:latin typeface="Sakkal Majalla" panose="02000000000000000000" pitchFamily="2" charset="-78"/>
                <a:cs typeface="Sakkal Majalla" panose="02000000000000000000" pitchFamily="2" charset="-78"/>
              </a:rPr>
              <a:t>ي</a:t>
            </a:r>
            <a:r>
              <a:rPr lang="ar" b="1">
                <a:latin typeface="Sakkal Majalla" panose="02000000000000000000" pitchFamily="2" charset="-78"/>
                <a:cs typeface="Sakkal Majalla" panose="02000000000000000000" pitchFamily="2" charset="-78"/>
              </a:rPr>
              <a:t>ة </a:t>
            </a:r>
            <a:r>
              <a:rPr lang="ar" b="1" dirty="0">
                <a:latin typeface="Sakkal Majalla" panose="02000000000000000000" pitchFamily="2" charset="-78"/>
                <a:cs typeface="Sakkal Majalla" panose="02000000000000000000" pitchFamily="2" charset="-78"/>
              </a:rPr>
              <a:t>لفريق تيسير حزمة التدريب المتقدم لفِرَق الاستجابة السريعة</a:t>
            </a:r>
            <a:endParaRPr lang="hu-HU" b="1" dirty="0">
              <a:latin typeface="Sakkal Majalla" panose="02000000000000000000" pitchFamily="2" charset="-78"/>
              <a:cs typeface="Sakkal Majalla" panose="02000000000000000000" pitchFamily="2" charset="-78"/>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iterate>
                                    <p:tmAbs val="0"/>
                                  </p:iterate>
                                  <p:childTnLst>
                                    <p:set>
                                      <p:cBhvr>
                                        <p:cTn id="6" fill="hold"/>
                                        <p:tgtEl>
                                          <p:spTgt spid="1373">
                                            <p:txEl>
                                              <p:pRg st="3" end="3"/>
                                            </p:txEl>
                                          </p:spTgt>
                                        </p:tgtEl>
                                        <p:attrNameLst>
                                          <p:attrName>style.visibility</p:attrName>
                                        </p:attrNameLst>
                                      </p:cBhvr>
                                      <p:to>
                                        <p:strVal val="visible"/>
                                      </p:to>
                                    </p:set>
                                    <p:anim calcmode="lin" valueType="num">
                                      <p:cBhvr>
                                        <p:cTn id="7" dur="1000" fill="hold"/>
                                        <p:tgtEl>
                                          <p:spTgt spid="1373">
                                            <p:txEl>
                                              <p:pRg st="3" end="3"/>
                                            </p:txEl>
                                          </p:spTgt>
                                        </p:tgtEl>
                                        <p:attrNameLst>
                                          <p:attrName>ppt_x</p:attrName>
                                        </p:attrNameLst>
                                      </p:cBhvr>
                                      <p:tavLst>
                                        <p:tav tm="0">
                                          <p:val>
                                            <p:strVal val="#ppt_x"/>
                                          </p:val>
                                        </p:tav>
                                        <p:tav tm="100000">
                                          <p:val>
                                            <p:strVal val="#ppt_x"/>
                                          </p:val>
                                        </p:tav>
                                      </p:tavLst>
                                    </p:anim>
                                    <p:anim calcmode="lin" valueType="num">
                                      <p:cBhvr>
                                        <p:cTn id="8" dur="1000" fill="hold"/>
                                        <p:tgtEl>
                                          <p:spTgt spid="1373">
                                            <p:txEl>
                                              <p:pRg st="3" end="3"/>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iterate>
                                    <p:tmAbs val="0"/>
                                  </p:iterate>
                                  <p:childTnLst>
                                    <p:set>
                                      <p:cBhvr>
                                        <p:cTn id="11" fill="hold"/>
                                        <p:tgtEl>
                                          <p:spTgt spid="1373">
                                            <p:txEl>
                                              <p:pRg st="4" end="4"/>
                                            </p:txEl>
                                          </p:spTgt>
                                        </p:tgtEl>
                                        <p:attrNameLst>
                                          <p:attrName>style.visibility</p:attrName>
                                        </p:attrNameLst>
                                      </p:cBhvr>
                                      <p:to>
                                        <p:strVal val="visible"/>
                                      </p:to>
                                    </p:set>
                                    <p:anim calcmode="lin" valueType="num">
                                      <p:cBhvr>
                                        <p:cTn id="12" dur="1000" fill="hold"/>
                                        <p:tgtEl>
                                          <p:spTgt spid="1373">
                                            <p:txEl>
                                              <p:pRg st="4" end="4"/>
                                            </p:txEl>
                                          </p:spTgt>
                                        </p:tgtEl>
                                        <p:attrNameLst>
                                          <p:attrName>ppt_x</p:attrName>
                                        </p:attrNameLst>
                                      </p:cBhvr>
                                      <p:tavLst>
                                        <p:tav tm="0">
                                          <p:val>
                                            <p:strVal val="#ppt_x"/>
                                          </p:val>
                                        </p:tav>
                                        <p:tav tm="100000">
                                          <p:val>
                                            <p:strVal val="#ppt_x"/>
                                          </p:val>
                                        </p:tav>
                                      </p:tavLst>
                                    </p:anim>
                                    <p:anim calcmode="lin" valueType="num">
                                      <p:cBhvr>
                                        <p:cTn id="13" dur="1000" fill="hold"/>
                                        <p:tgtEl>
                                          <p:spTgt spid="1373">
                                            <p:txEl>
                                              <p:pRg st="4" end="4"/>
                                            </p:txEl>
                                          </p:spTgt>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grpId="0" nodeType="afterEffect">
                                  <p:stCondLst>
                                    <p:cond delay="0"/>
                                  </p:stCondLst>
                                  <p:iterate>
                                    <p:tmAbs val="0"/>
                                  </p:iterate>
                                  <p:childTnLst>
                                    <p:set>
                                      <p:cBhvr>
                                        <p:cTn id="16" fill="hold"/>
                                        <p:tgtEl>
                                          <p:spTgt spid="1373">
                                            <p:txEl>
                                              <p:pRg st="5" end="5"/>
                                            </p:txEl>
                                          </p:spTgt>
                                        </p:tgtEl>
                                        <p:attrNameLst>
                                          <p:attrName>style.visibility</p:attrName>
                                        </p:attrNameLst>
                                      </p:cBhvr>
                                      <p:to>
                                        <p:strVal val="visible"/>
                                      </p:to>
                                    </p:set>
                                    <p:anim calcmode="lin" valueType="num">
                                      <p:cBhvr>
                                        <p:cTn id="17" dur="1000" fill="hold"/>
                                        <p:tgtEl>
                                          <p:spTgt spid="1373">
                                            <p:txEl>
                                              <p:pRg st="5" end="5"/>
                                            </p:txEl>
                                          </p:spTgt>
                                        </p:tgtEl>
                                        <p:attrNameLst>
                                          <p:attrName>ppt_x</p:attrName>
                                        </p:attrNameLst>
                                      </p:cBhvr>
                                      <p:tavLst>
                                        <p:tav tm="0">
                                          <p:val>
                                            <p:strVal val="#ppt_x"/>
                                          </p:val>
                                        </p:tav>
                                        <p:tav tm="100000">
                                          <p:val>
                                            <p:strVal val="#ppt_x"/>
                                          </p:val>
                                        </p:tav>
                                      </p:tavLst>
                                    </p:anim>
                                    <p:anim calcmode="lin" valueType="num">
                                      <p:cBhvr>
                                        <p:cTn id="18" dur="1000" fill="hold"/>
                                        <p:tgtEl>
                                          <p:spTgt spid="137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3" grpId="0" build="p" bldLvl="5" animBg="1" advAuto="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zövegdoboz 2">
            <a:extLst>
              <a:ext uri="{FF2B5EF4-FFF2-40B4-BE49-F238E27FC236}">
                <a16:creationId xmlns:a16="http://schemas.microsoft.com/office/drawing/2014/main" id="{A942ECE9-C0F8-1F17-0200-311CAF724E26}"/>
              </a:ext>
            </a:extLst>
          </p:cNvPr>
          <p:cNvSpPr txBox="1"/>
          <p:nvPr/>
        </p:nvSpPr>
        <p:spPr>
          <a:xfrm>
            <a:off x="1188000" y="900000"/>
            <a:ext cx="9715352" cy="348556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anchor="t">
            <a:spAutoFit/>
          </a:bodyPr>
          <a:lstStyle/>
          <a:p>
            <a:pPr defTabSz="274854" rtl="1">
              <a:lnSpc>
                <a:spcPct val="90000"/>
              </a:lnSpc>
              <a:spcBef>
                <a:spcPts val="300"/>
              </a:spcBef>
              <a:defRPr sz="2280">
                <a:solidFill>
                  <a:srgbClr val="0070C0"/>
                </a:solidFill>
                <a:latin typeface="Source Sans Pro Bold"/>
                <a:ea typeface="Source Sans Pro Bold"/>
                <a:cs typeface="Source Sans Pro Bold"/>
                <a:sym typeface="Source Sans Pro Bold"/>
              </a:defRPr>
            </a:pPr>
            <a:r>
              <a:rPr lang="ar" sz="2400" b="1" dirty="0">
                <a:solidFill>
                  <a:schemeClr val="accent6">
                    <a:lumOff val="-9568"/>
                  </a:schemeClr>
                </a:solidFill>
                <a:latin typeface="Sakkal Majalla" panose="02000000000000000000" pitchFamily="2" charset="-78"/>
                <a:cs typeface="Sakkal Majalla" panose="02000000000000000000" pitchFamily="2" charset="-78"/>
              </a:rPr>
              <a:t>المشرف على التمرين</a:t>
            </a:r>
            <a:r>
              <a:rPr lang="ar" sz="2400" b="1" dirty="0">
                <a:latin typeface="Sakkal Majalla" panose="02000000000000000000" pitchFamily="2" charset="-78"/>
                <a:cs typeface="Sakkal Majalla" panose="02000000000000000000" pitchFamily="2" charset="-78"/>
              </a:rPr>
              <a:t> </a:t>
            </a:r>
            <a:endParaRPr lang="hu-HU" sz="2400" b="1" dirty="0">
              <a:latin typeface="Sakkal Majalla" panose="02000000000000000000" pitchFamily="2" charset="-78"/>
              <a:cs typeface="Sakkal Majalla" panose="02000000000000000000" pitchFamily="2" charset="-78"/>
            </a:endParaRPr>
          </a:p>
          <a:p>
            <a:pPr defTabSz="274854" rtl="1">
              <a:lnSpc>
                <a:spcPct val="90000"/>
              </a:lnSpc>
              <a:spcBef>
                <a:spcPts val="300"/>
              </a:spcBef>
              <a:defRPr sz="2280">
                <a:solidFill>
                  <a:srgbClr val="0070C0"/>
                </a:solidFill>
                <a:latin typeface="Source Sans Pro Bold"/>
                <a:ea typeface="Source Sans Pro Bold"/>
                <a:cs typeface="Source Sans Pro Bold"/>
                <a:sym typeface="Source Sans Pro Bold"/>
              </a:defRPr>
            </a:pPr>
            <a:r>
              <a:rPr lang="ar" sz="2200" dirty="0">
                <a:solidFill>
                  <a:srgbClr val="000000"/>
                </a:solidFill>
                <a:latin typeface="Sakkal Majalla" panose="02000000000000000000" pitchFamily="2" charset="-78"/>
                <a:cs typeface="Sakkal Majalla" panose="02000000000000000000" pitchFamily="2" charset="-78"/>
                <a:sym typeface="Source Sans Pro Regular"/>
              </a:rPr>
              <a:t>مسؤولٌ عن توجيه فريق التيسير والمشاركين طوال التمرين. وتتمثل </a:t>
            </a:r>
            <a:r>
              <a:rPr lang="ar" sz="2200">
                <a:solidFill>
                  <a:srgbClr val="000000"/>
                </a:solidFill>
                <a:latin typeface="Sakkal Majalla" panose="02000000000000000000" pitchFamily="2" charset="-78"/>
                <a:cs typeface="Sakkal Majalla" panose="02000000000000000000" pitchFamily="2" charset="-78"/>
                <a:sym typeface="Source Sans Pro Regular"/>
              </a:rPr>
              <a:t>المهام الرئيس</a:t>
            </a:r>
            <a:r>
              <a:rPr lang="ar-EG" sz="2200">
                <a:solidFill>
                  <a:srgbClr val="000000"/>
                </a:solidFill>
                <a:latin typeface="Sakkal Majalla" panose="02000000000000000000" pitchFamily="2" charset="-78"/>
                <a:cs typeface="Sakkal Majalla" panose="02000000000000000000" pitchFamily="2" charset="-78"/>
                <a:sym typeface="Source Sans Pro Regular"/>
              </a:rPr>
              <a:t>ي</a:t>
            </a:r>
            <a:r>
              <a:rPr lang="ar" sz="2200">
                <a:solidFill>
                  <a:srgbClr val="000000"/>
                </a:solidFill>
                <a:latin typeface="Sakkal Majalla" panose="02000000000000000000" pitchFamily="2" charset="-78"/>
                <a:cs typeface="Sakkal Majalla" panose="02000000000000000000" pitchFamily="2" charset="-78"/>
                <a:sym typeface="Source Sans Pro Regular"/>
              </a:rPr>
              <a:t>ة </a:t>
            </a:r>
            <a:r>
              <a:rPr lang="ar" sz="2200" dirty="0">
                <a:solidFill>
                  <a:srgbClr val="000000"/>
                </a:solidFill>
                <a:latin typeface="Sakkal Majalla" panose="02000000000000000000" pitchFamily="2" charset="-78"/>
                <a:cs typeface="Sakkal Majalla" panose="02000000000000000000" pitchFamily="2" charset="-78"/>
                <a:sym typeface="Source Sans Pro Regular"/>
              </a:rPr>
              <a:t>للمشرف على التمرين فيما يأتي: </a:t>
            </a:r>
          </a:p>
          <a:p>
            <a:pPr defTabSz="274854" rtl="1">
              <a:lnSpc>
                <a:spcPct val="90000"/>
              </a:lnSpc>
              <a:spcBef>
                <a:spcPts val="300"/>
              </a:spcBef>
              <a:defRPr sz="2280"/>
            </a:pPr>
            <a:endParaRPr lang="en-US" sz="2200" dirty="0">
              <a:solidFill>
                <a:srgbClr val="000000"/>
              </a:solidFill>
              <a:latin typeface="Sakkal Majalla" panose="02000000000000000000" pitchFamily="2" charset="-78"/>
              <a:ea typeface="Source Sans Pro Regular"/>
              <a:cs typeface="Sakkal Majalla" panose="02000000000000000000" pitchFamily="2" charset="-78"/>
              <a:sym typeface="Source Sans Pro Regular"/>
            </a:endParaRPr>
          </a:p>
          <a:p>
            <a:pPr marL="216000" indent="-216000" defTabSz="274854" rtl="1">
              <a:lnSpc>
                <a:spcPct val="90000"/>
              </a:lnSpc>
              <a:spcBef>
                <a:spcPts val="300"/>
              </a:spcBef>
              <a:buClr>
                <a:srgbClr val="65A000"/>
              </a:buClr>
              <a:buSzPct val="100000"/>
              <a:buChar char="•"/>
              <a:defRPr sz="2280"/>
            </a:pPr>
            <a:r>
              <a:rPr lang="ar" sz="2200" dirty="0">
                <a:latin typeface="Sakkal Majalla" panose="02000000000000000000" pitchFamily="2" charset="-78"/>
                <a:cs typeface="Sakkal Majalla" panose="02000000000000000000" pitchFamily="2" charset="-78"/>
              </a:rPr>
              <a:t>التعريف بالأهداف وتحديد الجدول الزمني لتمرين المهارات القائم على سيناريو. </a:t>
            </a:r>
          </a:p>
          <a:p>
            <a:pPr marL="216000" indent="-216000" defTabSz="274854" rtl="1">
              <a:lnSpc>
                <a:spcPct val="90000"/>
              </a:lnSpc>
              <a:spcBef>
                <a:spcPts val="300"/>
              </a:spcBef>
              <a:buClr>
                <a:srgbClr val="65A000"/>
              </a:buClr>
              <a:buSzPct val="100000"/>
              <a:buChar char="•"/>
              <a:defRPr sz="2280"/>
            </a:pPr>
            <a:r>
              <a:rPr lang="ar" sz="2200" dirty="0">
                <a:latin typeface="Sakkal Majalla" panose="02000000000000000000" pitchFamily="2" charset="-78"/>
                <a:cs typeface="Sakkal Majalla" panose="02000000000000000000" pitchFamily="2" charset="-78"/>
              </a:rPr>
              <a:t>التأكد من اتخاذ جميع الترتيبات اللوجستية قبل بدء أي خطوة (تجهيز الغرفة، والمعدات، والنُسخ). </a:t>
            </a:r>
          </a:p>
          <a:p>
            <a:pPr marL="216000" indent="-216000" defTabSz="274854" rtl="1">
              <a:lnSpc>
                <a:spcPct val="90000"/>
              </a:lnSpc>
              <a:spcBef>
                <a:spcPts val="300"/>
              </a:spcBef>
              <a:buClr>
                <a:srgbClr val="65A000"/>
              </a:buClr>
              <a:buSzPct val="100000"/>
              <a:buChar char="•"/>
              <a:defRPr sz="2280"/>
            </a:pPr>
            <a:r>
              <a:rPr lang="ar" sz="2200" dirty="0">
                <a:latin typeface="Sakkal Majalla" panose="02000000000000000000" pitchFamily="2" charset="-78"/>
                <a:cs typeface="Sakkal Majalla" panose="02000000000000000000" pitchFamily="2" charset="-78"/>
              </a:rPr>
              <a:t>التأكد من إسناد جميع الأدوار التي ستُؤدى أثناء تمرين المهارات القائم على سيناريو إلى أعضاء فريق التيسير، ومن توافر نسخة من السيناريو مع الذين سيمثلون الأدوار. </a:t>
            </a:r>
          </a:p>
          <a:p>
            <a:pPr marL="216000" indent="-216000" defTabSz="274854" rtl="1">
              <a:lnSpc>
                <a:spcPct val="90000"/>
              </a:lnSpc>
              <a:spcBef>
                <a:spcPts val="300"/>
              </a:spcBef>
              <a:buClr>
                <a:srgbClr val="65A000"/>
              </a:buClr>
              <a:buSzPct val="100000"/>
              <a:buChar char="•"/>
              <a:defRPr sz="2280"/>
            </a:pPr>
            <a:r>
              <a:rPr lang="ar" sz="2200" dirty="0">
                <a:latin typeface="Sakkal Majalla" panose="02000000000000000000" pitchFamily="2" charset="-78"/>
                <a:cs typeface="Sakkal Majalla" panose="02000000000000000000" pitchFamily="2" charset="-78"/>
              </a:rPr>
              <a:t>تقديم تعليمات واضحة إلى المشاركين في كل خطوة، وتوضيح النتائج المتوقعة من فِرَق الاستجابة السريعة.  </a:t>
            </a:r>
          </a:p>
          <a:p>
            <a:pPr marL="216000" indent="-216000" defTabSz="274854" rtl="1">
              <a:lnSpc>
                <a:spcPct val="90000"/>
              </a:lnSpc>
              <a:spcBef>
                <a:spcPts val="300"/>
              </a:spcBef>
              <a:buClr>
                <a:srgbClr val="65A000"/>
              </a:buClr>
              <a:buSzPct val="100000"/>
              <a:buChar char="•"/>
              <a:defRPr sz="2280"/>
            </a:pPr>
            <a:r>
              <a:rPr lang="ar" sz="2200" dirty="0">
                <a:latin typeface="Sakkal Majalla" panose="02000000000000000000" pitchFamily="2" charset="-78"/>
                <a:cs typeface="Sakkal Majalla" panose="02000000000000000000" pitchFamily="2" charset="-78"/>
              </a:rPr>
              <a:t>تيسير/ تنسيق جلسات استخلاص المعلومات عقب كل خطوة. </a:t>
            </a:r>
          </a:p>
          <a:p>
            <a:pPr marL="0" marR="0" indent="0" algn="l" defTabSz="914400" rtl="1" fontAlgn="auto" latinLnBrk="0" hangingPunct="0">
              <a:lnSpc>
                <a:spcPct val="90000"/>
              </a:lnSpc>
              <a:spcBef>
                <a:spcPts val="300"/>
              </a:spcBef>
              <a:spcAft>
                <a:spcPts val="0"/>
              </a:spcAft>
              <a:buClrTx/>
              <a:buSzTx/>
              <a:buFontTx/>
              <a:buNone/>
              <a:tabLst/>
            </a:pPr>
            <a:endParaRPr kumimoji="0" lang="hu-HU" sz="2000" b="0" i="0" u="none" strike="noStrike" cap="none" spc="0" normalizeH="0" baseline="0" dirty="0">
              <a:ln>
                <a:noFill/>
              </a:ln>
              <a:solidFill>
                <a:srgbClr val="000000"/>
              </a:solidFill>
              <a:effectLst/>
              <a:uFillTx/>
              <a:latin typeface="Sakkal Majalla" panose="02000000000000000000" pitchFamily="2" charset="-78"/>
              <a:cs typeface="Sakkal Majalla" panose="02000000000000000000" pitchFamily="2" charset="-78"/>
              <a:sym typeface="Calibri"/>
            </a:endParaRPr>
          </a:p>
        </p:txBody>
      </p:sp>
      <p:sp>
        <p:nvSpPr>
          <p:cNvPr id="1382" name="TextBox 1"/>
          <p:cNvSpPr txBox="1"/>
          <p:nvPr/>
        </p:nvSpPr>
        <p:spPr>
          <a:xfrm>
            <a:off x="1521701" y="5602372"/>
            <a:ext cx="9148597" cy="461665"/>
          </a:xfrm>
          <a:prstGeom prst="rect">
            <a:avLst/>
          </a:prstGeom>
          <a:solidFill>
            <a:srgbClr val="C00000"/>
          </a:solidFill>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lvl1pPr algn="r" rtl="1">
              <a:defRPr sz="2400">
                <a:solidFill>
                  <a:srgbClr val="FFFFFF"/>
                </a:solidFill>
                <a:latin typeface="Source Sans Pro Regular"/>
                <a:ea typeface="Source Sans Pro Regular"/>
                <a:cs typeface="Source Sans Pro Regular"/>
                <a:sym typeface="Source Sans Pro Regular"/>
              </a:defRPr>
            </a:lvl1pPr>
          </a:lstStyle>
          <a:p>
            <a:pPr rtl="1"/>
            <a:r>
              <a:rPr>
                <a:latin typeface="Sakkal Majalla" panose="02000000000000000000" pitchFamily="2" charset="-78"/>
                <a:cs typeface="Sakkal Majalla" panose="02000000000000000000" pitchFamily="2" charset="-78"/>
              </a:rPr>
              <a:t>في كثيرٍ من الأحيان، يكون منسق التدريب هو أيضًا المُشرف على التمرين.</a:t>
            </a:r>
          </a:p>
        </p:txBody>
      </p:sp>
      <p:sp>
        <p:nvSpPr>
          <p:cNvPr id="2" name="Title 1">
            <a:extLst>
              <a:ext uri="{FF2B5EF4-FFF2-40B4-BE49-F238E27FC236}">
                <a16:creationId xmlns:a16="http://schemas.microsoft.com/office/drawing/2014/main" id="{AAD1ADCA-8779-D694-1F0A-1F2FBDFDFE15}"/>
              </a:ext>
            </a:extLst>
          </p:cNvPr>
          <p:cNvSpPr txBox="1">
            <a:spLocks/>
          </p:cNvSpPr>
          <p:nvPr/>
        </p:nvSpPr>
        <p:spPr>
          <a:xfrm>
            <a:off x="-133812" y="19079"/>
            <a:ext cx="9077093" cy="52297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a:latin typeface="Sakkal Majalla" panose="02000000000000000000" pitchFamily="2" charset="-78"/>
                <a:cs typeface="Sakkal Majalla" panose="02000000000000000000" pitchFamily="2" charset="-78"/>
              </a:rPr>
              <a:t>الأدوار الرئيس</a:t>
            </a:r>
            <a:r>
              <a:rPr lang="ar-EG" b="1">
                <a:latin typeface="Sakkal Majalla" panose="02000000000000000000" pitchFamily="2" charset="-78"/>
                <a:cs typeface="Sakkal Majalla" panose="02000000000000000000" pitchFamily="2" charset="-78"/>
              </a:rPr>
              <a:t>ي</a:t>
            </a:r>
            <a:r>
              <a:rPr lang="ar" b="1">
                <a:latin typeface="Sakkal Majalla" panose="02000000000000000000" pitchFamily="2" charset="-78"/>
                <a:cs typeface="Sakkal Majalla" panose="02000000000000000000" pitchFamily="2" charset="-78"/>
              </a:rPr>
              <a:t>ة </a:t>
            </a:r>
            <a:r>
              <a:rPr lang="ar" b="1" dirty="0">
                <a:latin typeface="Sakkal Majalla" panose="02000000000000000000" pitchFamily="2" charset="-78"/>
                <a:cs typeface="Sakkal Majalla" panose="02000000000000000000" pitchFamily="2" charset="-78"/>
              </a:rPr>
              <a:t>لفريق تيسير حزمة التدريب المتقدم لفِرَق الاستجابة السريعة</a:t>
            </a:r>
            <a:endParaRPr lang="hu-HU"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B7CD562-CEEE-4E29-B7EA-5B41DAC27532}"/>
              </a:ext>
            </a:extLst>
          </p:cNvPr>
          <p:cNvSpPr txBox="1">
            <a:spLocks/>
          </p:cNvSpPr>
          <p:nvPr/>
        </p:nvSpPr>
        <p:spPr>
          <a:xfrm>
            <a:off x="-168244" y="0"/>
            <a:ext cx="9000009" cy="52297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dirty="0">
                <a:latin typeface="Sakkal Majalla" panose="02000000000000000000" pitchFamily="2" charset="-78"/>
                <a:cs typeface="Sakkal Majalla" panose="02000000000000000000" pitchFamily="2" charset="-78"/>
              </a:rPr>
              <a:t>الأدوار الرئيسية لفريق تيسير حزمة التدريب المتقدم لفِرَق الاستجابة السريعة</a:t>
            </a:r>
            <a:endParaRPr lang="hu-HU" b="1" dirty="0">
              <a:latin typeface="Sakkal Majalla" panose="02000000000000000000" pitchFamily="2" charset="-78"/>
              <a:cs typeface="Sakkal Majalla" panose="02000000000000000000" pitchFamily="2" charset="-78"/>
            </a:endParaRPr>
          </a:p>
        </p:txBody>
      </p:sp>
      <p:sp>
        <p:nvSpPr>
          <p:cNvPr id="3" name="Szövegdoboz 2">
            <a:extLst>
              <a:ext uri="{FF2B5EF4-FFF2-40B4-BE49-F238E27FC236}">
                <a16:creationId xmlns:a16="http://schemas.microsoft.com/office/drawing/2014/main" id="{2AFA2016-00CA-1AAA-37D9-D89E20903F7A}"/>
              </a:ext>
            </a:extLst>
          </p:cNvPr>
          <p:cNvSpPr txBox="1"/>
          <p:nvPr/>
        </p:nvSpPr>
        <p:spPr>
          <a:xfrm>
            <a:off x="1188000" y="900000"/>
            <a:ext cx="10067022" cy="412266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anchor="t">
            <a:spAutoFit/>
          </a:bodyPr>
          <a:lstStyle/>
          <a:p>
            <a:pPr defTabSz="269067" rtl="1">
              <a:lnSpc>
                <a:spcPct val="90000"/>
              </a:lnSpc>
              <a:spcBef>
                <a:spcPts val="300"/>
              </a:spcBef>
              <a:defRPr sz="2232">
                <a:solidFill>
                  <a:srgbClr val="0070C0"/>
                </a:solidFill>
                <a:latin typeface="Source Sans Pro Bold"/>
                <a:ea typeface="Source Sans Pro Bold"/>
                <a:cs typeface="Source Sans Pro Bold"/>
                <a:sym typeface="Source Sans Pro Bold"/>
              </a:defRPr>
            </a:pPr>
            <a:r>
              <a:rPr lang="ar" sz="2400" b="1" dirty="0">
                <a:solidFill>
                  <a:schemeClr val="accent6">
                    <a:lumOff val="-9568"/>
                  </a:schemeClr>
                </a:solidFill>
                <a:latin typeface="Sakkal Majalla" panose="02000000000000000000" pitchFamily="2" charset="-78"/>
                <a:cs typeface="Sakkal Majalla" panose="02000000000000000000" pitchFamily="2" charset="-78"/>
              </a:rPr>
              <a:t>الخبراء المتخصصون/ الميسِّرون</a:t>
            </a:r>
            <a:r>
              <a:rPr lang="ar" sz="2400" b="1" dirty="0">
                <a:latin typeface="Sakkal Majalla" panose="02000000000000000000" pitchFamily="2" charset="-78"/>
                <a:cs typeface="Sakkal Majalla" panose="02000000000000000000" pitchFamily="2" charset="-78"/>
              </a:rPr>
              <a:t> </a:t>
            </a:r>
            <a:endParaRPr lang="hu-HU" sz="2400" b="1" dirty="0">
              <a:latin typeface="Sakkal Majalla" panose="02000000000000000000" pitchFamily="2" charset="-78"/>
              <a:cs typeface="Sakkal Majalla" panose="02000000000000000000" pitchFamily="2" charset="-78"/>
            </a:endParaRPr>
          </a:p>
          <a:p>
            <a:pPr defTabSz="289320" rtl="1" hangingPunct="1">
              <a:lnSpc>
                <a:spcPct val="90000"/>
              </a:lnSpc>
              <a:spcBef>
                <a:spcPts val="300"/>
              </a:spcBef>
              <a:buClr>
                <a:schemeClr val="accent6">
                  <a:lumOff val="-9568"/>
                </a:schemeClr>
              </a:buClr>
              <a:buSzPct val="100000"/>
              <a:defRPr sz="1800"/>
            </a:pPr>
            <a:r>
              <a:rPr lang="ar" sz="2200" dirty="0">
                <a:latin typeface="Sakkal Majalla" panose="02000000000000000000" pitchFamily="2" charset="-78"/>
                <a:cs typeface="Sakkal Majalla" panose="02000000000000000000" pitchFamily="2" charset="-78"/>
                <a:sym typeface="Source Sans Pro Regular"/>
              </a:rPr>
              <a:t>مسؤولون عن إعداد الجلسات التقنيّ</a:t>
            </a:r>
            <a:r>
              <a:rPr lang="ar-EG" sz="2200" dirty="0">
                <a:latin typeface="Sakkal Majalla" panose="02000000000000000000" pitchFamily="2" charset="-78"/>
                <a:cs typeface="Sakkal Majalla" panose="02000000000000000000" pitchFamily="2" charset="-78"/>
                <a:sym typeface="Source Sans Pro Regular"/>
              </a:rPr>
              <a:t>َ</a:t>
            </a:r>
            <a:r>
              <a:rPr lang="ar" sz="2200" dirty="0">
                <a:latin typeface="Sakkal Majalla" panose="02000000000000000000" pitchFamily="2" charset="-78"/>
                <a:cs typeface="Sakkal Majalla" panose="02000000000000000000" pitchFamily="2" charset="-78"/>
                <a:sym typeface="Source Sans Pro Regular"/>
              </a:rPr>
              <a:t>ة وتيسيرها، استنادًا إلى المواد التدريبية المُقدَّمة في هذه الحزمة. وتتمثل المهام الرئيسية للخبراء المتخصصين فيما يأتي: </a:t>
            </a:r>
            <a:endParaRPr lang="en-US" sz="2200" dirty="0">
              <a:latin typeface="Sakkal Majalla" panose="02000000000000000000" pitchFamily="2" charset="-78"/>
              <a:cs typeface="Sakkal Majalla" panose="02000000000000000000" pitchFamily="2" charset="-78"/>
            </a:endParaRPr>
          </a:p>
          <a:p>
            <a:pPr marL="180340" indent="-180340" defTabSz="289320" rtl="1" hangingPunct="1">
              <a:lnSpc>
                <a:spcPct val="90000"/>
              </a:lnSpc>
              <a:spcBef>
                <a:spcPts val="300"/>
              </a:spcBef>
              <a:buClr>
                <a:schemeClr val="accent6">
                  <a:lumOff val="-9568"/>
                </a:schemeClr>
              </a:buClr>
              <a:buSzPct val="100000"/>
              <a:buFontTx/>
              <a:buChar char="•"/>
              <a:defRPr sz="1800"/>
            </a:pPr>
            <a:endParaRPr lang="en-US" sz="2200" dirty="0">
              <a:latin typeface="Sakkal Majalla" panose="02000000000000000000" pitchFamily="2" charset="-78"/>
              <a:cs typeface="Sakkal Majalla" panose="02000000000000000000" pitchFamily="2" charset="-78"/>
            </a:endParaRPr>
          </a:p>
          <a:p>
            <a:pPr marL="215900" indent="-215900" defTabSz="289320" rtl="1" hangingPunct="1">
              <a:lnSpc>
                <a:spcPct val="90000"/>
              </a:lnSpc>
              <a:spcBef>
                <a:spcPts val="300"/>
              </a:spcBef>
              <a:buClr>
                <a:srgbClr val="65A000"/>
              </a:buClr>
              <a:buSzPct val="100000"/>
              <a:buFontTx/>
              <a:buChar char="•"/>
              <a:defRPr sz="1800"/>
            </a:pPr>
            <a:r>
              <a:rPr lang="ar" sz="2200" dirty="0">
                <a:latin typeface="Sakkal Majalla" panose="02000000000000000000" pitchFamily="2" charset="-78"/>
                <a:cs typeface="Sakkal Majalla" panose="02000000000000000000" pitchFamily="2" charset="-78"/>
              </a:rPr>
              <a:t>معرفة الغرض العام من هذه الدورة التدريبية وأهداف التعلُّم الخاصة بها، وإدراك علاقة هذه الأهداف بالجلسة (الجلسات) المُكلفين بتقديمها. </a:t>
            </a:r>
          </a:p>
          <a:p>
            <a:pPr marL="215900" indent="-215900" defTabSz="289320" rtl="1" hangingPunct="1">
              <a:lnSpc>
                <a:spcPct val="90000"/>
              </a:lnSpc>
              <a:spcBef>
                <a:spcPts val="300"/>
              </a:spcBef>
              <a:buClr>
                <a:srgbClr val="65A000"/>
              </a:buClr>
              <a:buSzPct val="100000"/>
              <a:buFontTx/>
              <a:buChar char="•"/>
              <a:defRPr sz="1800"/>
            </a:pPr>
            <a:r>
              <a:rPr lang="ar" sz="2200" dirty="0">
                <a:latin typeface="Sakkal Majalla" panose="02000000000000000000" pitchFamily="2" charset="-78"/>
                <a:cs typeface="Sakkal Majalla" panose="02000000000000000000" pitchFamily="2" charset="-78"/>
                <a:sym typeface="Source Sans Pro Regular"/>
              </a:rPr>
              <a:t>الانتهاء من تصميم/ محتوى المواد التي ستُستخدم أثناء جلساتهم.  </a:t>
            </a:r>
            <a:endParaRPr lang="en-US" sz="2200" dirty="0">
              <a:latin typeface="Sakkal Majalla" panose="02000000000000000000" pitchFamily="2" charset="-78"/>
              <a:cs typeface="Sakkal Majalla" panose="02000000000000000000" pitchFamily="2" charset="-78"/>
            </a:endParaRPr>
          </a:p>
          <a:p>
            <a:pPr marL="215900" indent="-215900" defTabSz="289320" rtl="1" hangingPunct="1">
              <a:lnSpc>
                <a:spcPct val="90000"/>
              </a:lnSpc>
              <a:spcBef>
                <a:spcPts val="300"/>
              </a:spcBef>
              <a:buClr>
                <a:srgbClr val="65A000"/>
              </a:buClr>
              <a:buSzPct val="100000"/>
              <a:buFontTx/>
              <a:buChar char="•"/>
              <a:defRPr sz="1800"/>
            </a:pPr>
            <a:r>
              <a:rPr lang="ar" sz="2200" dirty="0">
                <a:latin typeface="Sakkal Majalla" panose="02000000000000000000" pitchFamily="2" charset="-78"/>
                <a:cs typeface="Sakkal Majalla" panose="02000000000000000000" pitchFamily="2" charset="-78"/>
                <a:sym typeface="Source Sans Pro Regular"/>
              </a:rPr>
              <a:t>التأكد من استيفاء اللوجستيات المرتبطة بجلساتهم قبل موعد انعقادها بيومٍ واحدٍ على الأقل (تجهيز القاعة، والمعدات، والنُسخ). </a:t>
            </a:r>
            <a:endParaRPr lang="en-US" sz="2200" dirty="0">
              <a:latin typeface="Sakkal Majalla" panose="02000000000000000000" pitchFamily="2" charset="-78"/>
              <a:cs typeface="Sakkal Majalla" panose="02000000000000000000" pitchFamily="2" charset="-78"/>
            </a:endParaRPr>
          </a:p>
          <a:p>
            <a:pPr marL="215900" indent="-215900" defTabSz="289320" rtl="1" hangingPunct="1">
              <a:lnSpc>
                <a:spcPct val="90000"/>
              </a:lnSpc>
              <a:spcBef>
                <a:spcPts val="300"/>
              </a:spcBef>
              <a:buClr>
                <a:srgbClr val="65A000"/>
              </a:buClr>
              <a:buSzPct val="100000"/>
              <a:buFontTx/>
              <a:buChar char="•"/>
              <a:defRPr sz="1800"/>
            </a:pPr>
            <a:r>
              <a:rPr lang="ar" sz="2200" dirty="0">
                <a:latin typeface="Sakkal Majalla" panose="02000000000000000000" pitchFamily="2" charset="-78"/>
                <a:cs typeface="Sakkal Majalla" panose="02000000000000000000" pitchFamily="2" charset="-78"/>
                <a:sym typeface="Source Sans Pro Regular"/>
              </a:rPr>
              <a:t>التعريف بالجلسة وأهداف التعلُّم الخاصة بها؛ وتيسير الجلسة (الجلسات) المكلفين بتقديمها. </a:t>
            </a:r>
            <a:endParaRPr lang="en-US" sz="2200" dirty="0">
              <a:latin typeface="Sakkal Majalla" panose="02000000000000000000" pitchFamily="2" charset="-78"/>
              <a:cs typeface="Sakkal Majalla" panose="02000000000000000000" pitchFamily="2" charset="-78"/>
            </a:endParaRPr>
          </a:p>
          <a:p>
            <a:pPr marL="215900" indent="-215900" defTabSz="289320" rtl="1" hangingPunct="1">
              <a:lnSpc>
                <a:spcPct val="90000"/>
              </a:lnSpc>
              <a:spcBef>
                <a:spcPts val="300"/>
              </a:spcBef>
              <a:buClr>
                <a:srgbClr val="65A000"/>
              </a:buClr>
              <a:buSzPct val="100000"/>
              <a:buFontTx/>
              <a:buChar char="•"/>
              <a:defRPr sz="1800"/>
            </a:pPr>
            <a:r>
              <a:rPr lang="ar" sz="2200" dirty="0">
                <a:latin typeface="Sakkal Majalla" panose="02000000000000000000" pitchFamily="2" charset="-78"/>
                <a:cs typeface="Sakkal Majalla" panose="02000000000000000000" pitchFamily="2" charset="-78"/>
                <a:sym typeface="Source Sans Pro Regular"/>
              </a:rPr>
              <a:t>تقديم تعليمات واضحة للمشاركين (تمارين العمل الجماعي) والرد على الاستفسارات والأسئلة، </a:t>
            </a:r>
            <a:r>
              <a:rPr lang="ar" sz="2200" dirty="0">
                <a:latin typeface="Sakkal Majalla" panose="02000000000000000000" pitchFamily="2" charset="-78"/>
                <a:cs typeface="Sakkal Majalla" panose="02000000000000000000" pitchFamily="2" charset="-78"/>
              </a:rPr>
              <a:t>حسب الحاجة. </a:t>
            </a:r>
          </a:p>
          <a:p>
            <a:pPr marL="215900" indent="-215900" defTabSz="289320" rtl="1" hangingPunct="1">
              <a:lnSpc>
                <a:spcPct val="90000"/>
              </a:lnSpc>
              <a:spcBef>
                <a:spcPts val="300"/>
              </a:spcBef>
              <a:buClr>
                <a:srgbClr val="65A000"/>
              </a:buClr>
              <a:buSzPct val="100000"/>
              <a:buFontTx/>
              <a:buChar char="•"/>
              <a:defRPr sz="1800"/>
            </a:pPr>
            <a:r>
              <a:rPr lang="ar" sz="2200" dirty="0">
                <a:latin typeface="Sakkal Majalla" panose="02000000000000000000" pitchFamily="2" charset="-78"/>
                <a:cs typeface="Sakkal Majalla" panose="02000000000000000000" pitchFamily="2" charset="-78"/>
              </a:rPr>
              <a:t>تقديم المدخلات التقنيّ</a:t>
            </a:r>
            <a:r>
              <a:rPr lang="ar-EG" sz="2200" dirty="0">
                <a:latin typeface="Sakkal Majalla" panose="02000000000000000000" pitchFamily="2" charset="-78"/>
                <a:cs typeface="Sakkal Majalla" panose="02000000000000000000" pitchFamily="2" charset="-78"/>
              </a:rPr>
              <a:t>َ</a:t>
            </a:r>
            <a:r>
              <a:rPr lang="ar" sz="2200" dirty="0">
                <a:latin typeface="Sakkal Majalla" panose="02000000000000000000" pitchFamily="2" charset="-78"/>
                <a:cs typeface="Sakkal Majalla" panose="02000000000000000000" pitchFamily="2" charset="-78"/>
              </a:rPr>
              <a:t>ة حسب الحاجة طوال فترة الدورة التدريبية. </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 name="Google Shape;307;p8"/>
          <p:cNvSpPr txBox="1">
            <a:spLocks noGrp="1"/>
          </p:cNvSpPr>
          <p:nvPr>
            <p:ph type="title"/>
          </p:nvPr>
        </p:nvSpPr>
        <p:spPr>
          <a:xfrm>
            <a:off x="388934" y="428071"/>
            <a:ext cx="2659852" cy="1058703"/>
          </a:xfrm>
          <a:prstGeom prst="rect">
            <a:avLst/>
          </a:prstGeom>
        </p:spPr>
        <p:txBody>
          <a:bodyPr lIns="0" tIns="0" rIns="0" bIns="0" rtlCol="1"/>
          <a:lstStyle/>
          <a:p>
            <a:pPr rtl="1"/>
            <a:r>
              <a:rPr lang="ar" b="1">
                <a:latin typeface="Sakkal Majalla" panose="02000000000000000000" pitchFamily="2" charset="-78"/>
                <a:cs typeface="Sakkal Majalla" panose="02000000000000000000" pitchFamily="2" charset="-78"/>
              </a:rPr>
              <a:t>أهداف التعلُّم</a:t>
            </a:r>
            <a:endParaRPr lang="en-US" b="1">
              <a:latin typeface="Sakkal Majalla" panose="02000000000000000000" pitchFamily="2" charset="-78"/>
              <a:cs typeface="Sakkal Majalla" panose="02000000000000000000" pitchFamily="2" charset="-78"/>
            </a:endParaRPr>
          </a:p>
        </p:txBody>
      </p:sp>
      <p:sp>
        <p:nvSpPr>
          <p:cNvPr id="1051" name="Content Placeholder 1"/>
          <p:cNvSpPr txBox="1"/>
          <p:nvPr/>
        </p:nvSpPr>
        <p:spPr>
          <a:xfrm>
            <a:off x="4320000" y="1980000"/>
            <a:ext cx="7232067" cy="350865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rtlCol="1" anchor="t">
            <a:noAutofit/>
          </a:bodyPr>
          <a:lstStyle/>
          <a:p>
            <a:pPr marL="307975" indent="-307975" rtl="1">
              <a:spcBef>
                <a:spcPts val="1200"/>
              </a:spcBef>
              <a:buClr>
                <a:srgbClr val="65A000"/>
              </a:buClr>
              <a:buSzPct val="100000"/>
              <a:buFont typeface="Arial"/>
              <a:buChar char="•"/>
              <a:defRPr sz="2400">
                <a:latin typeface="Source Sans Pro Regular"/>
                <a:ea typeface="Source Sans Pro Regular"/>
                <a:cs typeface="Source Sans Pro Regular"/>
                <a:sym typeface="Source Sans Pro Regular"/>
              </a:defRPr>
            </a:pP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شرح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كيفية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تنظيم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برنامج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منظمة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العالمية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ووصف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مكوناته</a:t>
            </a:r>
            <a:r>
              <a:rPr lang="ar-EG" dirty="0">
                <a:latin typeface="Sakkal Majalla" panose="02000000000000000000" pitchFamily="2" charset="-78"/>
                <a:cs typeface="Sakkal Majalla" panose="02000000000000000000" pitchFamily="2" charset="-78"/>
              </a:rPr>
              <a:t>.</a:t>
            </a:r>
            <a:endParaRPr lang="fr-FR" dirty="0">
              <a:solidFill>
                <a:srgbClr val="10253F"/>
              </a:solidFill>
              <a:latin typeface="Sakkal Majalla" panose="02000000000000000000" pitchFamily="2" charset="-78"/>
              <a:ea typeface="Arial"/>
              <a:cs typeface="Sakkal Majalla" panose="02000000000000000000" pitchFamily="2" charset="-78"/>
            </a:endParaRPr>
          </a:p>
          <a:p>
            <a:pPr marL="307975" indent="-307975" rtl="1">
              <a:spcBef>
                <a:spcPts val="1200"/>
              </a:spcBef>
              <a:buClr>
                <a:srgbClr val="65A000"/>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تسليط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الضوء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أهمية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برنامج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وقيمته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المضافة</a:t>
            </a:r>
            <a:r>
              <a:rPr lang="ar-EG" dirty="0">
                <a:latin typeface="Sakkal Majalla" panose="02000000000000000000" pitchFamily="2" charset="-78"/>
                <a:cs typeface="Sakkal Majalla" panose="02000000000000000000" pitchFamily="2" charset="-78"/>
              </a:rPr>
              <a:t>.</a:t>
            </a:r>
            <a:endParaRPr dirty="0">
              <a:solidFill>
                <a:srgbClr val="10253F"/>
              </a:solidFill>
              <a:latin typeface="Sakkal Majalla" panose="02000000000000000000" pitchFamily="2" charset="-78"/>
              <a:ea typeface="Arial"/>
              <a:cs typeface="Sakkal Majalla" panose="02000000000000000000" pitchFamily="2" charset="-78"/>
            </a:endParaRPr>
          </a:p>
          <a:p>
            <a:pPr marL="307975" indent="-307975" rtl="1">
              <a:spcBef>
                <a:spcPts val="1200"/>
              </a:spcBef>
              <a:buClr>
                <a:srgbClr val="65A000"/>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تحديد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أنجزناه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عملية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الاختبار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التجريبي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لبرنامج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وتحديد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الخطوات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التالية</a:t>
            </a:r>
            <a:r>
              <a:rPr lang="ar-EG" dirty="0">
                <a:latin typeface="Sakkal Majalla" panose="02000000000000000000" pitchFamily="2" charset="-78"/>
                <a:cs typeface="Sakkal Majalla" panose="02000000000000000000" pitchFamily="2" charset="-78"/>
              </a:rPr>
              <a:t>.</a:t>
            </a:r>
            <a:endParaRPr dirty="0">
              <a:solidFill>
                <a:srgbClr val="10253F"/>
              </a:solidFill>
              <a:latin typeface="Sakkal Majalla" panose="02000000000000000000" pitchFamily="2" charset="-78"/>
              <a:ea typeface="Arial"/>
              <a:cs typeface="Sakkal Majalla" panose="02000000000000000000" pitchFamily="2" charset="-78"/>
            </a:endParaRPr>
          </a:p>
          <a:p>
            <a:pPr marL="307975" indent="-307975" rtl="1">
              <a:spcBef>
                <a:spcPts val="1200"/>
              </a:spcBef>
              <a:buClr>
                <a:srgbClr val="65A000"/>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شرح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أهداف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وجدول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أعمال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ومحتوى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المتقدم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1052" name="TextBox 6"/>
          <p:cNvSpPr txBox="1"/>
          <p:nvPr/>
        </p:nvSpPr>
        <p:spPr>
          <a:xfrm>
            <a:off x="4319272" y="1392489"/>
            <a:ext cx="7335070" cy="46166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lvl1pPr algn="r" rtl="1">
              <a:defRPr sz="2800">
                <a:solidFill>
                  <a:srgbClr val="C00000"/>
                </a:solidFill>
                <a:latin typeface="Source Sans Pro Bold"/>
                <a:ea typeface="Source Sans Pro Bold"/>
                <a:cs typeface="Source Sans Pro Bold"/>
                <a:sym typeface="Source Sans Pro Bold"/>
              </a:defRPr>
            </a:lvl1pPr>
          </a:lstStyle>
          <a:p>
            <a:pPr rtl="1"/>
            <a:r>
              <a:rPr lang="ar" sz="2400">
                <a:solidFill>
                  <a:srgbClr val="000000"/>
                </a:solidFill>
                <a:latin typeface="Sakkal Majalla" panose="02000000000000000000" pitchFamily="2" charset="-78"/>
                <a:cs typeface="Sakkal Majalla" panose="02000000000000000000" pitchFamily="2" charset="-78"/>
                <a:sym typeface="Calibri"/>
              </a:rPr>
              <a:t>بنهاية هذه الجلسة، سيكون بمقدوركم:</a:t>
            </a:r>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67B2D512-F320-8542-748E-870963D76CCC}"/>
              </a:ext>
            </a:extLst>
          </p:cNvPr>
          <p:cNvSpPr txBox="1">
            <a:spLocks/>
          </p:cNvSpPr>
          <p:nvPr/>
        </p:nvSpPr>
        <p:spPr>
          <a:xfrm>
            <a:off x="-312231" y="19080"/>
            <a:ext cx="9311268" cy="52297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a:latin typeface="Sakkal Majalla" panose="02000000000000000000" pitchFamily="2" charset="-78"/>
                <a:cs typeface="Sakkal Majalla" panose="02000000000000000000" pitchFamily="2" charset="-78"/>
              </a:rPr>
              <a:t>الأدوار الرئيس</a:t>
            </a:r>
            <a:r>
              <a:rPr lang="ar-EG" b="1">
                <a:latin typeface="Sakkal Majalla" panose="02000000000000000000" pitchFamily="2" charset="-78"/>
                <a:cs typeface="Sakkal Majalla" panose="02000000000000000000" pitchFamily="2" charset="-78"/>
              </a:rPr>
              <a:t>ي</a:t>
            </a:r>
            <a:r>
              <a:rPr lang="ar" b="1">
                <a:latin typeface="Sakkal Majalla" panose="02000000000000000000" pitchFamily="2" charset="-78"/>
                <a:cs typeface="Sakkal Majalla" panose="02000000000000000000" pitchFamily="2" charset="-78"/>
              </a:rPr>
              <a:t>ة </a:t>
            </a:r>
            <a:r>
              <a:rPr lang="ar" b="1" dirty="0">
                <a:latin typeface="Sakkal Majalla" panose="02000000000000000000" pitchFamily="2" charset="-78"/>
                <a:cs typeface="Sakkal Majalla" panose="02000000000000000000" pitchFamily="2" charset="-78"/>
              </a:rPr>
              <a:t>لفريق تيسير حزمة التدريب المتقدم لفِرَق الاستجابة السريعة</a:t>
            </a:r>
            <a:endParaRPr lang="hu-HU" b="1" dirty="0">
              <a:latin typeface="Sakkal Majalla" panose="02000000000000000000" pitchFamily="2" charset="-78"/>
              <a:cs typeface="Sakkal Majalla" panose="02000000000000000000" pitchFamily="2" charset="-78"/>
            </a:endParaRPr>
          </a:p>
        </p:txBody>
      </p:sp>
      <p:sp>
        <p:nvSpPr>
          <p:cNvPr id="3" name="Szövegdoboz 2">
            <a:extLst>
              <a:ext uri="{FF2B5EF4-FFF2-40B4-BE49-F238E27FC236}">
                <a16:creationId xmlns:a16="http://schemas.microsoft.com/office/drawing/2014/main" id="{D9780705-7056-6FC7-6D72-5BFA6F67ECB1}"/>
              </a:ext>
            </a:extLst>
          </p:cNvPr>
          <p:cNvSpPr txBox="1"/>
          <p:nvPr/>
        </p:nvSpPr>
        <p:spPr>
          <a:xfrm>
            <a:off x="1188000" y="821942"/>
            <a:ext cx="10067022" cy="520142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anchor="t">
            <a:spAutoFit/>
          </a:bodyPr>
          <a:lstStyle/>
          <a:p>
            <a:pPr rtl="1" hangingPunct="1">
              <a:defRPr>
                <a:solidFill>
                  <a:schemeClr val="accent6"/>
                </a:solidFill>
                <a:latin typeface="Source Sans Pro Bold"/>
                <a:ea typeface="Source Sans Pro Bold"/>
                <a:cs typeface="Source Sans Pro Bold"/>
                <a:sym typeface="Source Sans Pro Bold"/>
              </a:defRPr>
            </a:pPr>
            <a:r>
              <a:rPr lang="ar" sz="2400" b="1" dirty="0">
                <a:solidFill>
                  <a:schemeClr val="accent6">
                    <a:lumOff val="-9568"/>
                  </a:schemeClr>
                </a:solidFill>
                <a:latin typeface="Sakkal Majalla" panose="02000000000000000000" pitchFamily="2" charset="-78"/>
                <a:cs typeface="Sakkal Majalla" panose="02000000000000000000" pitchFamily="2" charset="-78"/>
              </a:rPr>
              <a:t>مجالات خبرة/ معارف</a:t>
            </a:r>
            <a:r>
              <a:rPr lang="ar" sz="2400" b="1" dirty="0">
                <a:solidFill>
                  <a:schemeClr val="accent6">
                    <a:lumOff val="-9568"/>
                  </a:schemeClr>
                </a:solidFill>
                <a:latin typeface="Sakkal Majalla" panose="02000000000000000000" pitchFamily="2" charset="-78"/>
                <a:cs typeface="Sakkal Majalla" panose="02000000000000000000" pitchFamily="2" charset="-78"/>
                <a:sym typeface="Source Sans Pro Bold"/>
              </a:rPr>
              <a:t> الخبراء المتخصصين/ المُيسرين:</a:t>
            </a:r>
          </a:p>
          <a:p>
            <a:pPr marL="216000" indent="-216000" rtl="1" hangingPunct="1">
              <a:buClr>
                <a:srgbClr val="65A000"/>
              </a:buClr>
              <a:buSzPct val="100000"/>
              <a:buFontTx/>
              <a:buChar char="•"/>
              <a:defRPr sz="1800"/>
            </a:pPr>
            <a:r>
              <a:rPr lang="ar" sz="2200" dirty="0">
                <a:latin typeface="Sakkal Majalla" panose="02000000000000000000" pitchFamily="2" charset="-78"/>
                <a:cs typeface="Sakkal Majalla" panose="02000000000000000000" pitchFamily="2" charset="-78"/>
              </a:rPr>
              <a:t>التأهُّب للطوارئ والاستجابة لها</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a:p>
            <a:pPr marL="216000" indent="-216000" rtl="1" hangingPunct="1">
              <a:buClr>
                <a:srgbClr val="65A000"/>
              </a:buClr>
              <a:buSzPct val="100000"/>
              <a:buFontTx/>
              <a:buChar char="•"/>
              <a:defRPr sz="1800"/>
            </a:pPr>
            <a:r>
              <a:rPr lang="ar" sz="2200" dirty="0">
                <a:latin typeface="Sakkal Majalla" panose="02000000000000000000" pitchFamily="2" charset="-78"/>
                <a:cs typeface="Sakkal Majalla" panose="02000000000000000000" pitchFamily="2" charset="-78"/>
              </a:rPr>
              <a:t>مراكز عمليات الطوارئ/ نُظم إدارة الأحداث</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a:p>
            <a:pPr marL="216000" indent="-216000" rtl="1" hangingPunct="1">
              <a:buClr>
                <a:srgbClr val="65A000"/>
              </a:buClr>
              <a:buSzPct val="100000"/>
              <a:buFontTx/>
              <a:buChar char="•"/>
              <a:defRPr sz="1800"/>
            </a:pPr>
            <a:r>
              <a:rPr lang="ar" sz="2200" dirty="0">
                <a:latin typeface="Sakkal Majalla" panose="02000000000000000000" pitchFamily="2" charset="-78"/>
                <a:cs typeface="Sakkal Majalla" panose="02000000000000000000" pitchFamily="2" charset="-78"/>
              </a:rPr>
              <a:t>اللوجستيات</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a:p>
            <a:pPr marL="216000" indent="-216000" rtl="1" hangingPunct="1">
              <a:buClr>
                <a:srgbClr val="65A000"/>
              </a:buClr>
              <a:buSzPct val="100000"/>
              <a:buFontTx/>
              <a:buChar char="•"/>
              <a:defRPr sz="1800"/>
            </a:pPr>
            <a:r>
              <a:rPr lang="ar" sz="2200" dirty="0">
                <a:latin typeface="Sakkal Majalla" panose="02000000000000000000" pitchFamily="2" charset="-78"/>
                <a:cs typeface="Sakkal Majalla" panose="02000000000000000000" pitchFamily="2" charset="-78"/>
              </a:rPr>
              <a:t>الخصائص الوبائية، الترصُّد</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a:p>
            <a:pPr marL="216000" indent="-216000" rtl="1" hangingPunct="1">
              <a:buClr>
                <a:srgbClr val="65A000"/>
              </a:buClr>
              <a:buSzPct val="100000"/>
              <a:buFontTx/>
              <a:buChar char="•"/>
              <a:defRPr sz="1800"/>
            </a:pPr>
            <a:r>
              <a:rPr lang="ar" sz="2200" dirty="0">
                <a:latin typeface="Sakkal Majalla" panose="02000000000000000000" pitchFamily="2" charset="-78"/>
                <a:cs typeface="Sakkal Majalla" panose="02000000000000000000" pitchFamily="2" charset="-78"/>
              </a:rPr>
              <a:t>استقصاء الفاشية</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a:p>
            <a:pPr marL="216000" indent="-216000" rtl="1" hangingPunct="1">
              <a:buClr>
                <a:srgbClr val="65A000"/>
              </a:buClr>
              <a:buSzPct val="100000"/>
              <a:buFontTx/>
              <a:buChar char="•"/>
              <a:defRPr sz="1800"/>
            </a:pPr>
            <a:r>
              <a:rPr lang="ar" sz="2200" dirty="0">
                <a:latin typeface="Sakkal Majalla" panose="02000000000000000000" pitchFamily="2" charset="-78"/>
                <a:cs typeface="Sakkal Majalla" panose="02000000000000000000" pitchFamily="2" charset="-78"/>
              </a:rPr>
              <a:t>إدارة البيانات</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a:p>
            <a:pPr marL="216000" indent="-216000" rtl="1" hangingPunct="1">
              <a:buClr>
                <a:srgbClr val="65A000"/>
              </a:buClr>
              <a:buSzPct val="100000"/>
              <a:buFontTx/>
              <a:buChar char="•"/>
              <a:defRPr sz="1800"/>
            </a:pPr>
            <a:r>
              <a:rPr lang="ar" sz="2200" dirty="0">
                <a:latin typeface="Sakkal Majalla" panose="02000000000000000000" pitchFamily="2" charset="-78"/>
                <a:cs typeface="Sakkal Majalla" panose="02000000000000000000" pitchFamily="2" charset="-78"/>
              </a:rPr>
              <a:t>التقييم السريع للمخاطر</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a:p>
            <a:pPr marL="216000" indent="-216000" rtl="1" hangingPunct="1">
              <a:buClr>
                <a:srgbClr val="65A000"/>
              </a:buClr>
              <a:buSzPct val="100000"/>
              <a:buFontTx/>
              <a:buChar char="•"/>
              <a:defRPr sz="1800"/>
            </a:pPr>
            <a:r>
              <a:rPr lang="ar" sz="2200" dirty="0">
                <a:latin typeface="Sakkal Majalla" panose="02000000000000000000" pitchFamily="2" charset="-78"/>
                <a:cs typeface="Sakkal Majalla" panose="02000000000000000000" pitchFamily="2" charset="-78"/>
              </a:rPr>
              <a:t>التقدير السريع للاحتياجات</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a:p>
            <a:pPr marL="216000" indent="-216000" rtl="1" hangingPunct="1">
              <a:buClr>
                <a:srgbClr val="65A000"/>
              </a:buClr>
              <a:buSzPct val="100000"/>
              <a:buFontTx/>
              <a:buChar char="•"/>
              <a:defRPr sz="1800"/>
            </a:pPr>
            <a:r>
              <a:rPr lang="ar" sz="2200" dirty="0">
                <a:latin typeface="Sakkal Majalla" panose="02000000000000000000" pitchFamily="2" charset="-78"/>
                <a:cs typeface="Sakkal Majalla" panose="02000000000000000000" pitchFamily="2" charset="-78"/>
              </a:rPr>
              <a:t>الوقاية من العدوى ومكافحتها</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a:p>
            <a:pPr marL="216000" indent="-216000" rtl="1" hangingPunct="1">
              <a:buClr>
                <a:srgbClr val="65A000"/>
              </a:buClr>
              <a:buSzPct val="100000"/>
              <a:buFontTx/>
              <a:buChar char="•"/>
              <a:defRPr sz="1800"/>
            </a:pPr>
            <a:r>
              <a:rPr lang="ar" sz="2200" dirty="0">
                <a:latin typeface="Sakkal Majalla" panose="02000000000000000000" pitchFamily="2" charset="-78"/>
                <a:cs typeface="Sakkal Majalla" panose="02000000000000000000" pitchFamily="2" charset="-78"/>
              </a:rPr>
              <a:t>المختبر</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a:p>
            <a:pPr marL="216000" indent="-216000" rtl="1" hangingPunct="1">
              <a:buClr>
                <a:srgbClr val="65A000"/>
              </a:buClr>
              <a:buSzPct val="100000"/>
              <a:buFontTx/>
              <a:buChar char="•"/>
              <a:defRPr sz="1800"/>
            </a:pPr>
            <a:r>
              <a:rPr lang="ar" sz="2200" dirty="0">
                <a:latin typeface="Sakkal Majalla" panose="02000000000000000000" pitchFamily="2" charset="-78"/>
                <a:cs typeface="Sakkal Majalla" panose="02000000000000000000" pitchFamily="2" charset="-78"/>
              </a:rPr>
              <a:t>المشاركة المجتمعية والتواصل بشأن المخاطر</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a:p>
            <a:pPr marL="216000" indent="-216000" rtl="1" hangingPunct="1">
              <a:buClr>
                <a:srgbClr val="65A000"/>
              </a:buClr>
              <a:buSzPct val="100000"/>
              <a:buFontTx/>
              <a:buChar char="•"/>
              <a:defRPr sz="1800"/>
            </a:pPr>
            <a:r>
              <a:rPr lang="ar" sz="2200" dirty="0">
                <a:latin typeface="Sakkal Majalla" panose="02000000000000000000" pitchFamily="2" charset="-78"/>
                <a:cs typeface="Sakkal Majalla" panose="02000000000000000000" pitchFamily="2" charset="-78"/>
              </a:rPr>
              <a:t>خبير في الدعم النفسي</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a:p>
            <a:pPr marL="216000" indent="-216000" rtl="1" hangingPunct="1">
              <a:buClr>
                <a:srgbClr val="65A000"/>
              </a:buClr>
              <a:buSzPct val="100000"/>
              <a:buFontTx/>
              <a:buChar char="•"/>
              <a:defRPr sz="1800"/>
            </a:pPr>
            <a:r>
              <a:rPr lang="ar" sz="2200" dirty="0">
                <a:latin typeface="Sakkal Majalla" panose="02000000000000000000" pitchFamily="2" charset="-78"/>
                <a:cs typeface="Sakkal Majalla" panose="02000000000000000000" pitchFamily="2" charset="-78"/>
              </a:rPr>
              <a:t>الصحة والسلامة المهنية</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a:p>
            <a:pPr marL="216000" indent="-216000" rtl="1" hangingPunct="1">
              <a:buClr>
                <a:srgbClr val="65A000"/>
              </a:buClr>
              <a:buSzPct val="100000"/>
              <a:buFontTx/>
              <a:buChar char="•"/>
              <a:defRPr sz="1800"/>
            </a:pPr>
            <a:r>
              <a:rPr lang="ar" sz="2200" dirty="0">
                <a:latin typeface="Sakkal Majalla" panose="02000000000000000000" pitchFamily="2" charset="-78"/>
                <a:cs typeface="Sakkal Majalla" panose="02000000000000000000" pitchFamily="2" charset="-78"/>
              </a:rPr>
              <a:t>الأخلاقيات في حالات الطوارئ</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115833856"/>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96FEAB6-D8EC-3F7A-11B6-4DB128C0429D}"/>
              </a:ext>
            </a:extLst>
          </p:cNvPr>
          <p:cNvSpPr txBox="1">
            <a:spLocks/>
          </p:cNvSpPr>
          <p:nvPr/>
        </p:nvSpPr>
        <p:spPr>
          <a:xfrm>
            <a:off x="-200722" y="19079"/>
            <a:ext cx="9144000" cy="52297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a:latin typeface="Sakkal Majalla" panose="02000000000000000000" pitchFamily="2" charset="-78"/>
                <a:cs typeface="Sakkal Majalla" panose="02000000000000000000" pitchFamily="2" charset="-78"/>
              </a:rPr>
              <a:t>الأدوار الرئيس</a:t>
            </a:r>
            <a:r>
              <a:rPr lang="ar-EG" b="1">
                <a:latin typeface="Sakkal Majalla" panose="02000000000000000000" pitchFamily="2" charset="-78"/>
                <a:cs typeface="Sakkal Majalla" panose="02000000000000000000" pitchFamily="2" charset="-78"/>
              </a:rPr>
              <a:t>ي</a:t>
            </a:r>
            <a:r>
              <a:rPr lang="ar" b="1">
                <a:latin typeface="Sakkal Majalla" panose="02000000000000000000" pitchFamily="2" charset="-78"/>
                <a:cs typeface="Sakkal Majalla" panose="02000000000000000000" pitchFamily="2" charset="-78"/>
              </a:rPr>
              <a:t>ة </a:t>
            </a:r>
            <a:r>
              <a:rPr lang="ar" b="1" dirty="0">
                <a:latin typeface="Sakkal Majalla" panose="02000000000000000000" pitchFamily="2" charset="-78"/>
                <a:cs typeface="Sakkal Majalla" panose="02000000000000000000" pitchFamily="2" charset="-78"/>
              </a:rPr>
              <a:t>لفريق تيسير حزمة التدريب المتقدم لفِرَق الاستجابة السريعة</a:t>
            </a:r>
            <a:endParaRPr lang="hu-HU" b="1" dirty="0">
              <a:latin typeface="Sakkal Majalla" panose="02000000000000000000" pitchFamily="2" charset="-78"/>
              <a:cs typeface="Sakkal Majalla" panose="02000000000000000000" pitchFamily="2" charset="-78"/>
            </a:endParaRPr>
          </a:p>
        </p:txBody>
      </p:sp>
      <p:sp>
        <p:nvSpPr>
          <p:cNvPr id="2" name="Szövegdoboz 1">
            <a:extLst>
              <a:ext uri="{FF2B5EF4-FFF2-40B4-BE49-F238E27FC236}">
                <a16:creationId xmlns:a16="http://schemas.microsoft.com/office/drawing/2014/main" id="{A25FE2D5-EEA0-BB33-5AB7-901BB8D7AA77}"/>
              </a:ext>
            </a:extLst>
          </p:cNvPr>
          <p:cNvSpPr txBox="1"/>
          <p:nvPr/>
        </p:nvSpPr>
        <p:spPr>
          <a:xfrm>
            <a:off x="1227414" y="1294138"/>
            <a:ext cx="10067022" cy="29854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anchor="t">
            <a:spAutoFit/>
          </a:bodyPr>
          <a:lstStyle/>
          <a:p>
            <a:pPr rtl="1">
              <a:defRPr>
                <a:solidFill>
                  <a:schemeClr val="accent6"/>
                </a:solidFill>
                <a:latin typeface="Source Sans Pro Bold"/>
                <a:ea typeface="Source Sans Pro Bold"/>
                <a:cs typeface="Source Sans Pro Bold"/>
                <a:sym typeface="Source Sans Pro Bold"/>
              </a:defRPr>
            </a:pPr>
            <a:r>
              <a:rPr lang="ar" sz="2400" b="1" dirty="0">
                <a:solidFill>
                  <a:srgbClr val="5A8A39"/>
                </a:solidFill>
                <a:latin typeface="Sakkal Majalla" panose="02000000000000000000" pitchFamily="2" charset="-78"/>
                <a:ea typeface="Source Sans Pro Bold"/>
                <a:cs typeface="Sakkal Majalla" panose="02000000000000000000" pitchFamily="2" charset="-78"/>
              </a:rPr>
              <a:t>المساعد اللوجستي: </a:t>
            </a:r>
          </a:p>
          <a:p>
            <a:pPr rtl="1">
              <a:lnSpc>
                <a:spcPct val="100000"/>
              </a:lnSpc>
              <a:spcBef>
                <a:spcPts val="200"/>
              </a:spcBef>
              <a:defRPr>
                <a:solidFill>
                  <a:schemeClr val="accent6"/>
                </a:solidFill>
                <a:latin typeface="Source Sans Pro Bold"/>
                <a:ea typeface="Source Sans Pro Bold"/>
                <a:cs typeface="Source Sans Pro Bold"/>
                <a:sym typeface="Source Sans Pro Bold"/>
              </a:defRPr>
            </a:pPr>
            <a:r>
              <a:rPr lang="ar" sz="2200" dirty="0">
                <a:solidFill>
                  <a:srgbClr val="000000"/>
                </a:solidFill>
                <a:latin typeface="Sakkal Majalla" panose="02000000000000000000" pitchFamily="2" charset="-78"/>
                <a:cs typeface="Sakkal Majalla" panose="02000000000000000000" pitchFamily="2" charset="-78"/>
                <a:sym typeface="Source Sans Pro Regular"/>
              </a:rPr>
              <a:t>المساعد اللوجستي هو اليد اليمنى لمنسق التدريب. ويُكلف المساعد اللوجستي بمساعدة فريق التيسير قبل التدريب و</a:t>
            </a:r>
            <a:r>
              <a:rPr lang="ar-EG" sz="2200" dirty="0">
                <a:solidFill>
                  <a:srgbClr val="000000"/>
                </a:solidFill>
                <a:latin typeface="Sakkal Majalla" panose="02000000000000000000" pitchFamily="2" charset="-78"/>
                <a:cs typeface="Sakkal Majalla" panose="02000000000000000000" pitchFamily="2" charset="-78"/>
                <a:sym typeface="Source Sans Pro Regular"/>
              </a:rPr>
              <a:t>في </a:t>
            </a:r>
            <a:r>
              <a:rPr lang="ar" sz="2200" dirty="0">
                <a:solidFill>
                  <a:srgbClr val="000000"/>
                </a:solidFill>
                <a:latin typeface="Sakkal Majalla" panose="02000000000000000000" pitchFamily="2" charset="-78"/>
                <a:cs typeface="Sakkal Majalla" panose="02000000000000000000" pitchFamily="2" charset="-78"/>
                <a:sym typeface="Source Sans Pro Regular"/>
              </a:rPr>
              <a:t>أثنا</a:t>
            </a:r>
            <a:r>
              <a:rPr lang="ar-EG" sz="2200" dirty="0">
                <a:solidFill>
                  <a:srgbClr val="000000"/>
                </a:solidFill>
                <a:latin typeface="Sakkal Majalla" panose="02000000000000000000" pitchFamily="2" charset="-78"/>
                <a:cs typeface="Sakkal Majalla" panose="02000000000000000000" pitchFamily="2" charset="-78"/>
                <a:sym typeface="Source Sans Pro Regular"/>
              </a:rPr>
              <a:t>ئ</a:t>
            </a:r>
            <a:r>
              <a:rPr lang="ar" sz="2200" dirty="0">
                <a:solidFill>
                  <a:srgbClr val="000000"/>
                </a:solidFill>
                <a:latin typeface="Sakkal Majalla" panose="02000000000000000000" pitchFamily="2" charset="-78"/>
                <a:cs typeface="Sakkal Majalla" panose="02000000000000000000" pitchFamily="2" charset="-78"/>
                <a:sym typeface="Source Sans Pro Regular"/>
              </a:rPr>
              <a:t>ه بشأن المسائل التنظيمية، واللوجستية، والتكنولوجية. وفيما يلي </a:t>
            </a:r>
            <a:r>
              <a:rPr lang="ar" sz="2200">
                <a:solidFill>
                  <a:srgbClr val="000000"/>
                </a:solidFill>
                <a:latin typeface="Sakkal Majalla" panose="02000000000000000000" pitchFamily="2" charset="-78"/>
                <a:cs typeface="Sakkal Majalla" panose="02000000000000000000" pitchFamily="2" charset="-78"/>
                <a:sym typeface="Source Sans Pro Regular"/>
              </a:rPr>
              <a:t>التدخلات الرئيس</a:t>
            </a:r>
            <a:r>
              <a:rPr lang="ar-EG" sz="2200">
                <a:solidFill>
                  <a:srgbClr val="000000"/>
                </a:solidFill>
                <a:latin typeface="Sakkal Majalla" panose="02000000000000000000" pitchFamily="2" charset="-78"/>
                <a:cs typeface="Sakkal Majalla" panose="02000000000000000000" pitchFamily="2" charset="-78"/>
                <a:sym typeface="Source Sans Pro Regular"/>
              </a:rPr>
              <a:t>ي</a:t>
            </a:r>
            <a:r>
              <a:rPr lang="ar" sz="2200">
                <a:solidFill>
                  <a:srgbClr val="000000"/>
                </a:solidFill>
                <a:latin typeface="Sakkal Majalla" panose="02000000000000000000" pitchFamily="2" charset="-78"/>
                <a:cs typeface="Sakkal Majalla" panose="02000000000000000000" pitchFamily="2" charset="-78"/>
                <a:sym typeface="Source Sans Pro Regular"/>
              </a:rPr>
              <a:t>ة </a:t>
            </a:r>
            <a:r>
              <a:rPr lang="ar" sz="2200" dirty="0">
                <a:solidFill>
                  <a:srgbClr val="000000"/>
                </a:solidFill>
                <a:latin typeface="Sakkal Majalla" panose="02000000000000000000" pitchFamily="2" charset="-78"/>
                <a:cs typeface="Sakkal Majalla" panose="02000000000000000000" pitchFamily="2" charset="-78"/>
                <a:sym typeface="Source Sans Pro Regular"/>
              </a:rPr>
              <a:t>للمساعد اللوجستي: </a:t>
            </a:r>
          </a:p>
          <a:p>
            <a:pPr rtl="1">
              <a:lnSpc>
                <a:spcPct val="100000"/>
              </a:lnSpc>
              <a:spcBef>
                <a:spcPts val="200"/>
              </a:spcBef>
            </a:pPr>
            <a:endParaRPr lang="en-US" sz="2200" dirty="0">
              <a:solidFill>
                <a:srgbClr val="000000"/>
              </a:solidFill>
              <a:latin typeface="Sakkal Majalla" panose="02000000000000000000" pitchFamily="2" charset="-78"/>
              <a:cs typeface="Sakkal Majalla" panose="02000000000000000000" pitchFamily="2" charset="-78"/>
              <a:sym typeface="Source Sans Pro Regular"/>
            </a:endParaRPr>
          </a:p>
          <a:p>
            <a:pPr marL="216000" indent="-216000" rtl="1">
              <a:lnSpc>
                <a:spcPct val="100000"/>
              </a:lnSpc>
              <a:spcBef>
                <a:spcPts val="200"/>
              </a:spcBef>
              <a:buClr>
                <a:srgbClr val="65A000"/>
              </a:buClr>
              <a:buSzPct val="100000"/>
              <a:buFont typeface="Arial"/>
              <a:buChar char="•"/>
            </a:pPr>
            <a:r>
              <a:rPr lang="ar" sz="2200" dirty="0">
                <a:latin typeface="Sakkal Majalla" panose="02000000000000000000" pitchFamily="2" charset="-78"/>
                <a:cs typeface="Sakkal Majalla" panose="02000000000000000000" pitchFamily="2" charset="-78"/>
              </a:rPr>
              <a:t>تركيب واختبار معدات ومواد تكنولوجيا المعلومات. </a:t>
            </a:r>
          </a:p>
          <a:p>
            <a:pPr marL="216000" indent="-216000" rtl="1">
              <a:lnSpc>
                <a:spcPct val="100000"/>
              </a:lnSpc>
              <a:spcBef>
                <a:spcPts val="200"/>
              </a:spcBef>
              <a:buClr>
                <a:srgbClr val="65A000"/>
              </a:buClr>
              <a:buSzPct val="100000"/>
              <a:buFont typeface="Arial"/>
              <a:buChar char="•"/>
            </a:pPr>
            <a:r>
              <a:rPr lang="ar" sz="2200" dirty="0">
                <a:latin typeface="Sakkal Majalla" panose="02000000000000000000" pitchFamily="2" charset="-78"/>
                <a:cs typeface="Sakkal Majalla" panose="02000000000000000000" pitchFamily="2" charset="-78"/>
              </a:rPr>
              <a:t>تجهيز قاعات التدريب طوال الدورة التدريبية. </a:t>
            </a:r>
          </a:p>
          <a:p>
            <a:pPr marL="216000" indent="-216000" rtl="1">
              <a:lnSpc>
                <a:spcPct val="100000"/>
              </a:lnSpc>
              <a:spcBef>
                <a:spcPts val="200"/>
              </a:spcBef>
              <a:buClr>
                <a:srgbClr val="65A000"/>
              </a:buClr>
              <a:buSzPct val="100000"/>
              <a:buFont typeface="Arial"/>
              <a:buChar char="•"/>
            </a:pPr>
            <a:r>
              <a:rPr lang="ar" sz="2200" dirty="0">
                <a:latin typeface="Sakkal Majalla" panose="02000000000000000000" pitchFamily="2" charset="-78"/>
                <a:cs typeface="Sakkal Majalla" panose="02000000000000000000" pitchFamily="2" charset="-78"/>
              </a:rPr>
              <a:t>الإشراف على جميع الجوانب التكنولوجية (الإنترنت/ الصوت/ الفيديو) بالتعاون مع الشخص المُكلف في مكان التدريب. </a:t>
            </a:r>
          </a:p>
          <a:p>
            <a:pPr marL="216000" indent="-216000" rtl="1">
              <a:lnSpc>
                <a:spcPct val="100000"/>
              </a:lnSpc>
              <a:spcBef>
                <a:spcPts val="200"/>
              </a:spcBef>
              <a:buClr>
                <a:srgbClr val="65A000"/>
              </a:buClr>
              <a:buSzPct val="100000"/>
              <a:buFont typeface="Arial"/>
              <a:buChar char="•"/>
            </a:pPr>
            <a:r>
              <a:rPr lang="ar" sz="2200" dirty="0">
                <a:latin typeface="Sakkal Majalla" panose="02000000000000000000" pitchFamily="2" charset="-78"/>
                <a:cs typeface="Sakkal Majalla" panose="02000000000000000000" pitchFamily="2" charset="-78"/>
              </a:rPr>
              <a:t>شراء جميع المواد والمعدات اللازمة للتدريب والتحقق منها مرة أخرى. </a:t>
            </a:r>
          </a:p>
        </p:txBody>
      </p:sp>
    </p:spTree>
    <p:extLst>
      <p:ext uri="{BB962C8B-B14F-4D97-AF65-F5344CB8AC3E}">
        <p14:creationId xmlns:p14="http://schemas.microsoft.com/office/powerpoint/2010/main" val="1049179312"/>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28AF60D-358F-81F8-013E-FFC7ED579AD0}"/>
              </a:ext>
            </a:extLst>
          </p:cNvPr>
          <p:cNvSpPr txBox="1">
            <a:spLocks/>
          </p:cNvSpPr>
          <p:nvPr/>
        </p:nvSpPr>
        <p:spPr>
          <a:xfrm>
            <a:off x="-334536" y="74836"/>
            <a:ext cx="9177454" cy="52297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a:latin typeface="Sakkal Majalla" panose="02000000000000000000" pitchFamily="2" charset="-78"/>
                <a:cs typeface="Sakkal Majalla" panose="02000000000000000000" pitchFamily="2" charset="-78"/>
              </a:rPr>
              <a:t>الأدوار الرئيس</a:t>
            </a:r>
            <a:r>
              <a:rPr lang="ar-EG" b="1">
                <a:latin typeface="Sakkal Majalla" panose="02000000000000000000" pitchFamily="2" charset="-78"/>
                <a:cs typeface="Sakkal Majalla" panose="02000000000000000000" pitchFamily="2" charset="-78"/>
              </a:rPr>
              <a:t>ي</a:t>
            </a:r>
            <a:r>
              <a:rPr lang="ar" b="1">
                <a:latin typeface="Sakkal Majalla" panose="02000000000000000000" pitchFamily="2" charset="-78"/>
                <a:cs typeface="Sakkal Majalla" panose="02000000000000000000" pitchFamily="2" charset="-78"/>
              </a:rPr>
              <a:t>ة </a:t>
            </a:r>
            <a:r>
              <a:rPr lang="ar" b="1" dirty="0">
                <a:latin typeface="Sakkal Majalla" panose="02000000000000000000" pitchFamily="2" charset="-78"/>
                <a:cs typeface="Sakkal Majalla" panose="02000000000000000000" pitchFamily="2" charset="-78"/>
              </a:rPr>
              <a:t>لفريق تيسير حزمة التدريب المتقدم لفِرَق الاستجابة السريعة</a:t>
            </a:r>
            <a:endParaRPr lang="hu-HU" b="1" dirty="0">
              <a:latin typeface="Sakkal Majalla" panose="02000000000000000000" pitchFamily="2" charset="-78"/>
              <a:cs typeface="Sakkal Majalla" panose="02000000000000000000" pitchFamily="2" charset="-78"/>
            </a:endParaRPr>
          </a:p>
        </p:txBody>
      </p:sp>
      <p:sp>
        <p:nvSpPr>
          <p:cNvPr id="2" name="Szövegdoboz 1">
            <a:extLst>
              <a:ext uri="{FF2B5EF4-FFF2-40B4-BE49-F238E27FC236}">
                <a16:creationId xmlns:a16="http://schemas.microsoft.com/office/drawing/2014/main" id="{1DD5198E-5C41-429D-2049-CC4FDDF27082}"/>
              </a:ext>
            </a:extLst>
          </p:cNvPr>
          <p:cNvSpPr txBox="1"/>
          <p:nvPr/>
        </p:nvSpPr>
        <p:spPr>
          <a:xfrm>
            <a:off x="1067092" y="1372966"/>
            <a:ext cx="10067022" cy="29854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anchor="t">
            <a:spAutoFit/>
          </a:bodyPr>
          <a:lstStyle/>
          <a:p>
            <a:pPr rtl="1">
              <a:defRPr>
                <a:solidFill>
                  <a:schemeClr val="accent6"/>
                </a:solidFill>
                <a:latin typeface="Source Sans Pro Bold"/>
                <a:ea typeface="Source Sans Pro Bold"/>
                <a:cs typeface="Source Sans Pro Bold"/>
                <a:sym typeface="Source Sans Pro Bold"/>
              </a:defRPr>
            </a:pPr>
            <a:r>
              <a:rPr lang="ar" sz="2400" b="1" dirty="0">
                <a:solidFill>
                  <a:srgbClr val="5A8A39"/>
                </a:solidFill>
                <a:latin typeface="Sakkal Majalla" panose="02000000000000000000" pitchFamily="2" charset="-78"/>
                <a:ea typeface="Source Sans Pro Bold"/>
                <a:cs typeface="Sakkal Majalla" panose="02000000000000000000" pitchFamily="2" charset="-78"/>
              </a:rPr>
              <a:t>المساعد الإداري</a:t>
            </a:r>
          </a:p>
          <a:p>
            <a:pPr rtl="1">
              <a:lnSpc>
                <a:spcPct val="100000"/>
              </a:lnSpc>
              <a:spcBef>
                <a:spcPts val="200"/>
              </a:spcBef>
              <a:defRPr>
                <a:solidFill>
                  <a:schemeClr val="accent6"/>
                </a:solidFill>
                <a:latin typeface="Source Sans Pro Bold"/>
                <a:ea typeface="Source Sans Pro Bold"/>
                <a:cs typeface="Source Sans Pro Bold"/>
                <a:sym typeface="Source Sans Pro Bold"/>
              </a:defRPr>
            </a:pPr>
            <a:r>
              <a:rPr lang="ar" sz="2200" dirty="0">
                <a:solidFill>
                  <a:srgbClr val="000000"/>
                </a:solidFill>
                <a:latin typeface="Sakkal Majalla" panose="02000000000000000000" pitchFamily="2" charset="-78"/>
                <a:cs typeface="Sakkal Majalla" panose="02000000000000000000" pitchFamily="2" charset="-78"/>
                <a:sym typeface="Source Sans Pro Regular"/>
              </a:rPr>
              <a:t>مسؤول عن تقديم الدعم الإداري والتنظيمي للمشاركين وفريق التيسير طوال فترة الدورة التدريبية. وتتمثل مجالات </a:t>
            </a:r>
            <a:r>
              <a:rPr lang="ar" sz="2200">
                <a:solidFill>
                  <a:srgbClr val="000000"/>
                </a:solidFill>
                <a:latin typeface="Sakkal Majalla" panose="02000000000000000000" pitchFamily="2" charset="-78"/>
                <a:cs typeface="Sakkal Majalla" panose="02000000000000000000" pitchFamily="2" charset="-78"/>
                <a:sym typeface="Source Sans Pro Regular"/>
              </a:rPr>
              <a:t>الدعم الرئيس</a:t>
            </a:r>
            <a:r>
              <a:rPr lang="ar-EG" sz="2200">
                <a:solidFill>
                  <a:srgbClr val="000000"/>
                </a:solidFill>
                <a:latin typeface="Sakkal Majalla" panose="02000000000000000000" pitchFamily="2" charset="-78"/>
                <a:cs typeface="Sakkal Majalla" panose="02000000000000000000" pitchFamily="2" charset="-78"/>
                <a:sym typeface="Source Sans Pro Regular"/>
              </a:rPr>
              <a:t>ي</a:t>
            </a:r>
            <a:r>
              <a:rPr lang="ar" sz="2200">
                <a:solidFill>
                  <a:srgbClr val="000000"/>
                </a:solidFill>
                <a:latin typeface="Sakkal Majalla" panose="02000000000000000000" pitchFamily="2" charset="-78"/>
                <a:cs typeface="Sakkal Majalla" panose="02000000000000000000" pitchFamily="2" charset="-78"/>
                <a:sym typeface="Source Sans Pro Regular"/>
              </a:rPr>
              <a:t>ة </a:t>
            </a:r>
            <a:r>
              <a:rPr lang="ar" sz="2200" dirty="0">
                <a:solidFill>
                  <a:srgbClr val="000000"/>
                </a:solidFill>
                <a:latin typeface="Sakkal Majalla" panose="02000000000000000000" pitchFamily="2" charset="-78"/>
                <a:cs typeface="Sakkal Majalla" panose="02000000000000000000" pitchFamily="2" charset="-78"/>
                <a:sym typeface="Source Sans Pro Regular"/>
              </a:rPr>
              <a:t>للمساعد الإداري فيما يأتي: </a:t>
            </a:r>
          </a:p>
          <a:p>
            <a:pPr rtl="1">
              <a:lnSpc>
                <a:spcPct val="100000"/>
              </a:lnSpc>
              <a:spcBef>
                <a:spcPts val="200"/>
              </a:spcBef>
            </a:pPr>
            <a:endParaRPr lang="en-US" sz="2200" dirty="0">
              <a:solidFill>
                <a:srgbClr val="000000"/>
              </a:solidFill>
              <a:latin typeface="Sakkal Majalla" panose="02000000000000000000" pitchFamily="2" charset="-78"/>
              <a:cs typeface="Sakkal Majalla" panose="02000000000000000000" pitchFamily="2" charset="-78"/>
              <a:sym typeface="Source Sans Pro Regular"/>
            </a:endParaRPr>
          </a:p>
          <a:p>
            <a:pPr marL="216000" indent="-216000" rtl="1">
              <a:lnSpc>
                <a:spcPct val="100000"/>
              </a:lnSpc>
              <a:spcBef>
                <a:spcPts val="200"/>
              </a:spcBef>
              <a:buClr>
                <a:srgbClr val="65A000"/>
              </a:buClr>
              <a:buSzPct val="100000"/>
              <a:buFont typeface="Arial"/>
              <a:buChar char="•"/>
            </a:pPr>
            <a:r>
              <a:rPr lang="ar" sz="2200" dirty="0">
                <a:latin typeface="Sakkal Majalla" panose="02000000000000000000" pitchFamily="2" charset="-78"/>
                <a:cs typeface="Sakkal Majalla" panose="02000000000000000000" pitchFamily="2" charset="-78"/>
              </a:rPr>
              <a:t>التسجيل وتقييد حضور المشاركين يوميً</a:t>
            </a:r>
            <a:r>
              <a:rPr lang="ar-EG" sz="2200" dirty="0">
                <a:latin typeface="Sakkal Majalla" panose="02000000000000000000" pitchFamily="2" charset="-78"/>
                <a:cs typeface="Sakkal Majalla" panose="02000000000000000000" pitchFamily="2" charset="-78"/>
              </a:rPr>
              <a:t>ّ</a:t>
            </a:r>
            <a:r>
              <a:rPr lang="ar" sz="2200" dirty="0">
                <a:latin typeface="Sakkal Majalla" panose="02000000000000000000" pitchFamily="2" charset="-78"/>
                <a:cs typeface="Sakkal Majalla" panose="02000000000000000000" pitchFamily="2" charset="-78"/>
              </a:rPr>
              <a:t>ا.</a:t>
            </a:r>
            <a:endParaRPr lang="en-US" sz="2200" dirty="0">
              <a:latin typeface="Sakkal Majalla" panose="02000000000000000000" pitchFamily="2" charset="-78"/>
              <a:cs typeface="Sakkal Majalla" panose="02000000000000000000" pitchFamily="2" charset="-78"/>
            </a:endParaRPr>
          </a:p>
          <a:p>
            <a:pPr marL="216000" indent="-216000" rtl="1">
              <a:lnSpc>
                <a:spcPct val="100000"/>
              </a:lnSpc>
              <a:spcBef>
                <a:spcPts val="200"/>
              </a:spcBef>
              <a:buClr>
                <a:srgbClr val="65A000"/>
              </a:buClr>
              <a:buSzPct val="100000"/>
              <a:buFont typeface="Arial"/>
              <a:buChar char="•"/>
            </a:pPr>
            <a:r>
              <a:rPr lang="ar" sz="2200" dirty="0">
                <a:latin typeface="Sakkal Majalla" panose="02000000000000000000" pitchFamily="2" charset="-78"/>
                <a:cs typeface="Sakkal Majalla" panose="02000000000000000000" pitchFamily="2" charset="-78"/>
              </a:rPr>
              <a:t>المسائل/ الأسئلة المرتبطة بترتيبات السفر، والإقامة، والبدلات. </a:t>
            </a:r>
          </a:p>
          <a:p>
            <a:pPr marL="216000" indent="-216000" rtl="1">
              <a:lnSpc>
                <a:spcPct val="100000"/>
              </a:lnSpc>
              <a:spcBef>
                <a:spcPts val="200"/>
              </a:spcBef>
              <a:buClr>
                <a:srgbClr val="65A000"/>
              </a:buClr>
              <a:buSzPct val="100000"/>
              <a:buFont typeface="Arial"/>
              <a:buChar char="•"/>
            </a:pPr>
            <a:r>
              <a:rPr lang="ar" sz="2200" dirty="0">
                <a:latin typeface="Sakkal Majalla" panose="02000000000000000000" pitchFamily="2" charset="-78"/>
                <a:cs typeface="Sakkal Majalla" panose="02000000000000000000" pitchFamily="2" charset="-78"/>
              </a:rPr>
              <a:t>طباعة الوثائق.</a:t>
            </a:r>
            <a:endParaRPr lang="en-US" sz="2200" dirty="0">
              <a:latin typeface="Sakkal Majalla" panose="02000000000000000000" pitchFamily="2" charset="-78"/>
              <a:cs typeface="Sakkal Majalla" panose="02000000000000000000" pitchFamily="2" charset="-78"/>
            </a:endParaRPr>
          </a:p>
          <a:p>
            <a:pPr marL="216000" indent="-216000" rtl="1">
              <a:lnSpc>
                <a:spcPct val="100000"/>
              </a:lnSpc>
              <a:spcBef>
                <a:spcPts val="200"/>
              </a:spcBef>
              <a:buClr>
                <a:srgbClr val="65A000"/>
              </a:buClr>
              <a:buSzPct val="100000"/>
              <a:buFont typeface="Arial"/>
              <a:buChar char="•"/>
            </a:pPr>
            <a:r>
              <a:rPr lang="ar" sz="2200" dirty="0">
                <a:latin typeface="Sakkal Majalla" panose="02000000000000000000" pitchFamily="2" charset="-78"/>
                <a:cs typeface="Sakkal Majalla" panose="02000000000000000000" pitchFamily="2" charset="-78"/>
              </a:rPr>
              <a:t>كتابة/ إدخال بيانات التقييم.</a:t>
            </a:r>
            <a:endParaRPr lang="en-US" sz="22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781016792"/>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8" name="Picture 8" descr="Shape, rectangle&#10;&#10;Description automatically generated">
            <a:extLst>
              <a:ext uri="{FF2B5EF4-FFF2-40B4-BE49-F238E27FC236}">
                <a16:creationId xmlns:a16="http://schemas.microsoft.com/office/drawing/2014/main" id="{4ADCF251-0501-7C98-EB51-AB004626B5AD}"/>
              </a:ext>
            </a:extLst>
          </p:cNvPr>
          <p:cNvPicPr>
            <a:picLocks noChangeAspect="1"/>
          </p:cNvPicPr>
          <p:nvPr/>
        </p:nvPicPr>
        <p:blipFill rotWithShape="1">
          <a:blip r:embed="rId4"/>
          <a:srcRect l="6386"/>
          <a:stretch/>
        </p:blipFill>
        <p:spPr>
          <a:xfrm>
            <a:off x="-1116" y="-56581"/>
            <a:ext cx="10397953" cy="684875"/>
          </a:xfrm>
          <a:prstGeom prst="rect">
            <a:avLst/>
          </a:prstGeom>
        </p:spPr>
      </p:pic>
      <p:sp>
        <p:nvSpPr>
          <p:cNvPr id="5" name="Content Placeholder 1">
            <a:extLst>
              <a:ext uri="{FF2B5EF4-FFF2-40B4-BE49-F238E27FC236}">
                <a16:creationId xmlns:a16="http://schemas.microsoft.com/office/drawing/2014/main" id="{310383A4-C767-E7C3-5CC1-4728A0701E63}"/>
              </a:ext>
            </a:extLst>
          </p:cNvPr>
          <p:cNvSpPr txBox="1">
            <a:spLocks noGrp="1"/>
          </p:cNvSpPr>
          <p:nvPr>
            <p:ph type="body" idx="1"/>
          </p:nvPr>
        </p:nvSpPr>
        <p:spPr>
          <a:xfrm>
            <a:off x="1188000" y="1268883"/>
            <a:ext cx="10078311" cy="4233082"/>
          </a:xfrm>
          <a:prstGeom prst="rect">
            <a:avLst/>
          </a:prstGeom>
        </p:spPr>
        <p:txBody>
          <a:bodyPr wrap="square" lIns="45719" tIns="45720" rIns="45719" bIns="45720" rtlCol="1" anchor="ctr">
            <a:spAutoFit/>
          </a:bodyPr>
          <a:lstStyle/>
          <a:p>
            <a:pPr rtl="1">
              <a:lnSpc>
                <a:spcPct val="81000"/>
              </a:lnSpc>
              <a:defRPr sz="1800">
                <a:solidFill>
                  <a:schemeClr val="accent6"/>
                </a:solidFill>
                <a:latin typeface="Source Sans Pro Bold"/>
                <a:ea typeface="Source Sans Pro Bold"/>
                <a:cs typeface="Source Sans Pro Bold"/>
                <a:sym typeface="Source Sans Pro Bold"/>
              </a:defRPr>
            </a:pPr>
            <a:r>
              <a:rPr lang="ar" sz="2200" b="1" dirty="0">
                <a:solidFill>
                  <a:srgbClr val="5A8A39"/>
                </a:solidFill>
                <a:latin typeface="Sakkal Majalla" panose="02000000000000000000" pitchFamily="2" charset="-78"/>
                <a:cs typeface="Sakkal Majalla" panose="02000000000000000000" pitchFamily="2" charset="-78"/>
              </a:rPr>
              <a:t>مدرب الفريق:</a:t>
            </a:r>
            <a:r>
              <a:rPr lang="ar" sz="2200" dirty="0">
                <a:solidFill>
                  <a:srgbClr val="5A8A39"/>
                </a:solidFill>
                <a:latin typeface="Sakkal Majalla" panose="02000000000000000000" pitchFamily="2" charset="-78"/>
                <a:cs typeface="Sakkal Majalla" panose="02000000000000000000" pitchFamily="2" charset="-78"/>
                <a:sym typeface="Source Sans Pro Regular"/>
              </a:rPr>
              <a:t> </a:t>
            </a:r>
            <a:br>
              <a:rPr lang="hu-HU" sz="2000" dirty="0">
                <a:latin typeface="Sakkal Majalla" panose="02000000000000000000" pitchFamily="2" charset="-78"/>
                <a:cs typeface="Sakkal Majalla" panose="02000000000000000000" pitchFamily="2" charset="-78"/>
                <a:sym typeface="Source Sans Pro Regular"/>
              </a:rPr>
            </a:br>
            <a:r>
              <a:rPr lang="ar" sz="2000" dirty="0">
                <a:solidFill>
                  <a:srgbClr val="000000"/>
                </a:solidFill>
                <a:latin typeface="Sakkal Majalla" panose="02000000000000000000" pitchFamily="2" charset="-78"/>
                <a:cs typeface="Sakkal Majalla" panose="02000000000000000000" pitchFamily="2" charset="-78"/>
                <a:sym typeface="Source Sans Pro Regular"/>
              </a:rPr>
              <a:t>سيخصص مُدرب فريق لكل فريق من فِرَق الاستجابة السريعة، وسيتابع الفريق طول فترة الدورة التدريبية. وتتمثل المهام الرئيسية لمُدرب الفريق فيما يأتي:</a:t>
            </a:r>
            <a:endParaRPr lang="hu-HU" sz="2000" dirty="0">
              <a:solidFill>
                <a:srgbClr val="000000"/>
              </a:solidFill>
              <a:latin typeface="Sakkal Majalla" panose="02000000000000000000" pitchFamily="2" charset="-78"/>
              <a:cs typeface="Sakkal Majalla" panose="02000000000000000000" pitchFamily="2" charset="-78"/>
              <a:sym typeface="Source Sans Pro Regular"/>
            </a:endParaRPr>
          </a:p>
          <a:p>
            <a:pPr rtl="1">
              <a:lnSpc>
                <a:spcPct val="81000"/>
              </a:lnSpc>
              <a:defRPr sz="1800">
                <a:solidFill>
                  <a:schemeClr val="accent6"/>
                </a:solidFill>
                <a:latin typeface="Source Sans Pro Bold"/>
                <a:ea typeface="Source Sans Pro Bold"/>
                <a:cs typeface="Source Sans Pro Bold"/>
                <a:sym typeface="Source Sans Pro Bold"/>
              </a:defRPr>
            </a:pPr>
            <a:endParaRPr lang="en-US" sz="100" dirty="0">
              <a:latin typeface="Sakkal Majalla" panose="02000000000000000000" pitchFamily="2" charset="-78"/>
              <a:cs typeface="Sakkal Majalla" panose="02000000000000000000" pitchFamily="2" charset="-78"/>
            </a:endParaRPr>
          </a:p>
          <a:p>
            <a:pPr marL="216000" indent="-216000" rtl="1">
              <a:lnSpc>
                <a:spcPct val="81000"/>
              </a:lnSpc>
              <a:buClr>
                <a:srgbClr val="65A000"/>
              </a:buClr>
              <a:buSzPct val="100000"/>
              <a:buFont typeface="Arial"/>
              <a:buChar char="•"/>
              <a:defRPr sz="1800"/>
            </a:pPr>
            <a:r>
              <a:rPr lang="ar" sz="2000" dirty="0">
                <a:latin typeface="Sakkal Majalla" panose="02000000000000000000" pitchFamily="2" charset="-78"/>
                <a:cs typeface="Sakkal Majalla" panose="02000000000000000000" pitchFamily="2" charset="-78"/>
              </a:rPr>
              <a:t>التأكد من أن فريقه يستوعب جيدًا مختلف الموضوعات. وسيتولى تقديم إرشادات وتوضيحات لفريقه حسب الحاجة خلال الجلسات التقنية/ العمل الجماعي/ التمارين.  </a:t>
            </a:r>
            <a:endParaRPr lang="en-US" dirty="0">
              <a:latin typeface="Sakkal Majalla" panose="02000000000000000000" pitchFamily="2" charset="-78"/>
              <a:cs typeface="Sakkal Majalla" panose="02000000000000000000" pitchFamily="2" charset="-78"/>
            </a:endParaRPr>
          </a:p>
          <a:p>
            <a:pPr rtl="1">
              <a:lnSpc>
                <a:spcPct val="81000"/>
              </a:lnSpc>
              <a:defRPr sz="2000">
                <a:solidFill>
                  <a:srgbClr val="002060"/>
                </a:solidFill>
                <a:latin typeface="Source Sans Pro Bold"/>
                <a:ea typeface="Source Sans Pro Bold"/>
                <a:cs typeface="Source Sans Pro Bold"/>
                <a:sym typeface="Source Sans Pro Bold"/>
              </a:defRPr>
            </a:pPr>
            <a:endParaRPr sz="1000" dirty="0">
              <a:solidFill>
                <a:srgbClr val="5A8A39"/>
              </a:solidFill>
              <a:latin typeface="Sakkal Majalla" panose="02000000000000000000" pitchFamily="2" charset="-78"/>
              <a:cs typeface="Sakkal Majalla" panose="02000000000000000000" pitchFamily="2" charset="-78"/>
            </a:endParaRPr>
          </a:p>
          <a:p>
            <a:pPr rtl="1">
              <a:lnSpc>
                <a:spcPct val="81000"/>
              </a:lnSpc>
              <a:spcBef>
                <a:spcPts val="0"/>
              </a:spcBef>
              <a:defRPr sz="1800">
                <a:solidFill>
                  <a:schemeClr val="accent6"/>
                </a:solidFill>
                <a:latin typeface="Source Sans Pro Bold"/>
                <a:ea typeface="Source Sans Pro Bold"/>
                <a:cs typeface="Source Sans Pro Bold"/>
                <a:sym typeface="Source Sans Pro Bold"/>
              </a:defRPr>
            </a:pPr>
            <a:r>
              <a:rPr lang="ar" sz="2200" b="1" dirty="0">
                <a:solidFill>
                  <a:srgbClr val="5A8A39"/>
                </a:solidFill>
                <a:latin typeface="Sakkal Majalla" panose="02000000000000000000" pitchFamily="2" charset="-78"/>
                <a:cs typeface="Sakkal Majalla" panose="02000000000000000000" pitchFamily="2" charset="-78"/>
              </a:rPr>
              <a:t>مُقيِّم الفريق:</a:t>
            </a:r>
            <a:r>
              <a:rPr lang="ar" sz="2200" b="1" dirty="0">
                <a:solidFill>
                  <a:srgbClr val="5A8A39"/>
                </a:solidFill>
                <a:latin typeface="Sakkal Majalla" panose="02000000000000000000" pitchFamily="2" charset="-78"/>
                <a:cs typeface="Sakkal Majalla" panose="02000000000000000000" pitchFamily="2" charset="-78"/>
                <a:sym typeface="Source Sans Pro Regular"/>
              </a:rPr>
              <a:t> </a:t>
            </a:r>
            <a:br>
              <a:rPr lang="hu-HU" sz="2000" dirty="0">
                <a:latin typeface="Sakkal Majalla" panose="02000000000000000000" pitchFamily="2" charset="-78"/>
                <a:cs typeface="Sakkal Majalla" panose="02000000000000000000" pitchFamily="2" charset="-78"/>
                <a:sym typeface="Source Sans Pro Regular"/>
              </a:rPr>
            </a:br>
            <a:r>
              <a:rPr lang="ar" sz="2000" dirty="0">
                <a:solidFill>
                  <a:srgbClr val="000000"/>
                </a:solidFill>
                <a:latin typeface="Sakkal Majalla" panose="02000000000000000000" pitchFamily="2" charset="-78"/>
                <a:cs typeface="Sakkal Majalla" panose="02000000000000000000" pitchFamily="2" charset="-78"/>
                <a:sym typeface="Source Sans Pro Regular"/>
              </a:rPr>
              <a:t>الشخص الذي يجمع البيانات من التمرين ويُقيم ما إذا كانت الأهداف المرجوة تحققت أم لا:</a:t>
            </a:r>
            <a:endParaRPr lang="hu-HU" dirty="0">
              <a:latin typeface="Sakkal Majalla" panose="02000000000000000000" pitchFamily="2" charset="-78"/>
              <a:cs typeface="Sakkal Majalla" panose="02000000000000000000" pitchFamily="2" charset="-78"/>
            </a:endParaRPr>
          </a:p>
          <a:p>
            <a:pPr rtl="1">
              <a:lnSpc>
                <a:spcPct val="81000"/>
              </a:lnSpc>
              <a:spcBef>
                <a:spcPts val="0"/>
              </a:spcBef>
              <a:defRPr sz="1800"/>
            </a:pPr>
            <a:endParaRPr lang="hu-HU" sz="1050" dirty="0">
              <a:latin typeface="Sakkal Majalla" panose="02000000000000000000" pitchFamily="2" charset="-78"/>
              <a:cs typeface="Sakkal Majalla" panose="02000000000000000000" pitchFamily="2" charset="-78"/>
            </a:endParaRPr>
          </a:p>
          <a:p>
            <a:pPr marL="216000" indent="-216000" rtl="1">
              <a:lnSpc>
                <a:spcPct val="81000"/>
              </a:lnSpc>
              <a:spcBef>
                <a:spcPts val="0"/>
              </a:spcBef>
              <a:buClr>
                <a:srgbClr val="65A000"/>
              </a:buClr>
              <a:buSzPct val="100000"/>
              <a:buFont typeface="Helvetica"/>
              <a:buChar char="•"/>
              <a:defRPr sz="1800"/>
            </a:pPr>
            <a:r>
              <a:rPr lang="ar" sz="2000" dirty="0">
                <a:latin typeface="Sakkal Majalla" panose="02000000000000000000" pitchFamily="2" charset="-78"/>
                <a:cs typeface="Sakkal Majalla" panose="02000000000000000000" pitchFamily="2" charset="-78"/>
              </a:rPr>
              <a:t>يُقيم كل جلسة من حيث المهارات التقنية والشخصية (مثال: عمل الفريق). </a:t>
            </a:r>
            <a:endParaRPr dirty="0">
              <a:latin typeface="Sakkal Majalla" panose="02000000000000000000" pitchFamily="2" charset="-78"/>
              <a:cs typeface="Sakkal Majalla" panose="02000000000000000000" pitchFamily="2" charset="-78"/>
            </a:endParaRPr>
          </a:p>
          <a:p>
            <a:pPr marL="216000" indent="-216000" rtl="1">
              <a:lnSpc>
                <a:spcPct val="81000"/>
              </a:lnSpc>
              <a:spcBef>
                <a:spcPts val="0"/>
              </a:spcBef>
              <a:buClr>
                <a:srgbClr val="65A000"/>
              </a:buClr>
              <a:buSzPct val="100000"/>
              <a:buFont typeface="Helvetica"/>
              <a:buChar char="•"/>
              <a:defRPr sz="1800"/>
            </a:pPr>
            <a:r>
              <a:rPr lang="ar" sz="2000" dirty="0">
                <a:latin typeface="Sakkal Majalla" panose="02000000000000000000" pitchFamily="2" charset="-78"/>
                <a:cs typeface="Sakkal Majalla" panose="02000000000000000000" pitchFamily="2" charset="-78"/>
              </a:rPr>
              <a:t>يُجري استخلاص المعلومات في نهاية كل جلسة.</a:t>
            </a:r>
            <a:endParaRPr dirty="0">
              <a:latin typeface="Sakkal Majalla" panose="02000000000000000000" pitchFamily="2" charset="-78"/>
              <a:cs typeface="Sakkal Majalla" panose="02000000000000000000" pitchFamily="2" charset="-78"/>
            </a:endParaRPr>
          </a:p>
          <a:p>
            <a:pPr rtl="1">
              <a:lnSpc>
                <a:spcPct val="81000"/>
              </a:lnSpc>
              <a:spcBef>
                <a:spcPts val="0"/>
              </a:spcBef>
              <a:defRPr sz="2000">
                <a:solidFill>
                  <a:srgbClr val="FF0000"/>
                </a:solidFill>
              </a:defRPr>
            </a:pPr>
            <a:endParaRPr sz="1400" dirty="0">
              <a:latin typeface="Sakkal Majalla" panose="02000000000000000000" pitchFamily="2" charset="-78"/>
              <a:cs typeface="Sakkal Majalla" panose="02000000000000000000" pitchFamily="2" charset="-78"/>
            </a:endParaRPr>
          </a:p>
          <a:p>
            <a:pPr algn="ctr" rtl="1">
              <a:lnSpc>
                <a:spcPct val="81000"/>
              </a:lnSpc>
              <a:spcBef>
                <a:spcPts val="0"/>
              </a:spcBef>
              <a:defRPr sz="1800">
                <a:solidFill>
                  <a:srgbClr val="FF0000"/>
                </a:solidFill>
              </a:defRPr>
            </a:pPr>
            <a:r>
              <a:rPr lang="ar" sz="2000" b="1" dirty="0">
                <a:latin typeface="Sakkal Majalla" panose="02000000000000000000" pitchFamily="2" charset="-78"/>
                <a:cs typeface="Sakkal Majalla" panose="02000000000000000000" pitchFamily="2" charset="-78"/>
              </a:rPr>
              <a:t>إذا استُنفدت الموارد البشرية، يمكن إلغاء دور المُقيِّم.</a:t>
            </a:r>
            <a:endParaRPr b="1" dirty="0">
              <a:latin typeface="Sakkal Majalla" panose="02000000000000000000" pitchFamily="2" charset="-78"/>
              <a:cs typeface="Sakkal Majalla" panose="02000000000000000000" pitchFamily="2" charset="-78"/>
            </a:endParaRPr>
          </a:p>
          <a:p>
            <a:pPr rtl="1">
              <a:lnSpc>
                <a:spcPct val="81000"/>
              </a:lnSpc>
              <a:spcBef>
                <a:spcPts val="0"/>
              </a:spcBef>
              <a:defRPr sz="2000"/>
            </a:pPr>
            <a:endParaRPr sz="1000" dirty="0">
              <a:latin typeface="Sakkal Majalla" panose="02000000000000000000" pitchFamily="2" charset="-78"/>
              <a:cs typeface="Sakkal Majalla" panose="02000000000000000000" pitchFamily="2" charset="-78"/>
            </a:endParaRPr>
          </a:p>
          <a:p>
            <a:pPr rtl="1">
              <a:lnSpc>
                <a:spcPct val="81000"/>
              </a:lnSpc>
              <a:defRPr sz="1800">
                <a:solidFill>
                  <a:schemeClr val="accent6"/>
                </a:solidFill>
                <a:latin typeface="Source Sans Pro Bold"/>
                <a:ea typeface="Source Sans Pro Bold"/>
                <a:cs typeface="Source Sans Pro Bold"/>
                <a:sym typeface="Source Sans Pro Bold"/>
              </a:defRPr>
            </a:pPr>
            <a:r>
              <a:rPr lang="ar" sz="2200" b="1" dirty="0">
                <a:solidFill>
                  <a:srgbClr val="5A8A39"/>
                </a:solidFill>
                <a:latin typeface="Sakkal Majalla" panose="02000000000000000000" pitchFamily="2" charset="-78"/>
                <a:cs typeface="Sakkal Majalla" panose="02000000000000000000" pitchFamily="2" charset="-78"/>
              </a:rPr>
              <a:t>ممثل الأدوار:</a:t>
            </a:r>
            <a:r>
              <a:rPr lang="ar" sz="2200" b="1" dirty="0">
                <a:solidFill>
                  <a:srgbClr val="5A8A39"/>
                </a:solidFill>
                <a:latin typeface="Sakkal Majalla" panose="02000000000000000000" pitchFamily="2" charset="-78"/>
                <a:cs typeface="Sakkal Majalla" panose="02000000000000000000" pitchFamily="2" charset="-78"/>
                <a:sym typeface="Source Sans Pro Regular"/>
              </a:rPr>
              <a:t> </a:t>
            </a:r>
            <a:br>
              <a:rPr lang="hu-HU" sz="2000" dirty="0">
                <a:latin typeface="Sakkal Majalla" panose="02000000000000000000" pitchFamily="2" charset="-78"/>
                <a:cs typeface="Sakkal Majalla" panose="02000000000000000000" pitchFamily="2" charset="-78"/>
                <a:sym typeface="Source Sans Pro Regular"/>
              </a:rPr>
            </a:br>
            <a:r>
              <a:rPr lang="ar" sz="2000" dirty="0">
                <a:solidFill>
                  <a:srgbClr val="000000"/>
                </a:solidFill>
                <a:latin typeface="Sakkal Majalla" panose="02000000000000000000" pitchFamily="2" charset="-78"/>
                <a:cs typeface="Sakkal Majalla" panose="02000000000000000000" pitchFamily="2" charset="-78"/>
                <a:sym typeface="Source Sans Pro Regular"/>
              </a:rPr>
              <a:t>قد يُطلب من جميع أعضاء فريق التيسير تمثيل «أدوار» مختلفة </a:t>
            </a:r>
            <a:r>
              <a:rPr lang="ar-EG" sz="2000" dirty="0">
                <a:solidFill>
                  <a:srgbClr val="000000"/>
                </a:solidFill>
                <a:latin typeface="Sakkal Majalla" panose="02000000000000000000" pitchFamily="2" charset="-78"/>
                <a:cs typeface="Sakkal Majalla" panose="02000000000000000000" pitchFamily="2" charset="-78"/>
                <a:sym typeface="Source Sans Pro Regular"/>
              </a:rPr>
              <a:t>في </a:t>
            </a:r>
            <a:r>
              <a:rPr lang="ar" sz="2000" dirty="0">
                <a:solidFill>
                  <a:srgbClr val="000000"/>
                </a:solidFill>
                <a:latin typeface="Sakkal Majalla" panose="02000000000000000000" pitchFamily="2" charset="-78"/>
                <a:cs typeface="Sakkal Majalla" panose="02000000000000000000" pitchFamily="2" charset="-78"/>
                <a:sym typeface="Source Sans Pro Regular"/>
              </a:rPr>
              <a:t>أثناء تمرين المهارات القائم على سيناريو. ممثلو الأدوار: </a:t>
            </a:r>
            <a:endParaRPr dirty="0">
              <a:latin typeface="Sakkal Majalla" panose="02000000000000000000" pitchFamily="2" charset="-78"/>
              <a:cs typeface="Sakkal Majalla" panose="02000000000000000000" pitchFamily="2" charset="-78"/>
            </a:endParaRPr>
          </a:p>
          <a:p>
            <a:pPr rtl="1">
              <a:lnSpc>
                <a:spcPct val="81000"/>
              </a:lnSpc>
              <a:defRPr sz="1800"/>
            </a:pPr>
            <a:endParaRPr lang="en-US" sz="100" dirty="0">
              <a:latin typeface="Sakkal Majalla" panose="02000000000000000000" pitchFamily="2" charset="-78"/>
              <a:cs typeface="Sakkal Majalla" panose="02000000000000000000" pitchFamily="2" charset="-78"/>
            </a:endParaRPr>
          </a:p>
          <a:p>
            <a:pPr marL="216000" indent="-216000" rtl="1">
              <a:lnSpc>
                <a:spcPct val="81000"/>
              </a:lnSpc>
              <a:buClr>
                <a:srgbClr val="65A000"/>
              </a:buClr>
              <a:buSzPct val="100000"/>
              <a:buFont typeface="Arial"/>
              <a:buChar char="•"/>
              <a:defRPr sz="1800"/>
            </a:pPr>
            <a:r>
              <a:rPr lang="ar" sz="2000" dirty="0">
                <a:latin typeface="Sakkal Majalla" panose="02000000000000000000" pitchFamily="2" charset="-78"/>
                <a:cs typeface="Sakkal Majalla" panose="02000000000000000000" pitchFamily="2" charset="-78"/>
              </a:rPr>
              <a:t>يمثلون أدوارهم وفقًا لسيناريوهات مُحددة والإرشادات التي يقدمها المشرف على التمرين.</a:t>
            </a:r>
          </a:p>
        </p:txBody>
      </p:sp>
      <p:sp>
        <p:nvSpPr>
          <p:cNvPr id="4" name="Title 1">
            <a:extLst>
              <a:ext uri="{FF2B5EF4-FFF2-40B4-BE49-F238E27FC236}">
                <a16:creationId xmlns:a16="http://schemas.microsoft.com/office/drawing/2014/main" id="{E2FA27E6-44B1-3E3D-2B28-0D0F81959E01}"/>
              </a:ext>
            </a:extLst>
          </p:cNvPr>
          <p:cNvSpPr txBox="1">
            <a:spLocks/>
          </p:cNvSpPr>
          <p:nvPr/>
        </p:nvSpPr>
        <p:spPr>
          <a:xfrm>
            <a:off x="-1115" y="52534"/>
            <a:ext cx="9775486" cy="52297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sz="2400" b="1" dirty="0">
                <a:latin typeface="Sakkal Majalla" panose="02000000000000000000" pitchFamily="2" charset="-78"/>
                <a:cs typeface="Sakkal Majalla" panose="02000000000000000000" pitchFamily="2" charset="-78"/>
              </a:rPr>
              <a:t>الأدوار الرئيسة لفريق تيسير حزمة التدريب المتقدم لفِرَق الاستجابة السريعة - التمرين على المهارات</a:t>
            </a:r>
          </a:p>
        </p:txBody>
      </p:sp>
    </p:spTree>
    <p:extLst>
      <p:ext uri="{BB962C8B-B14F-4D97-AF65-F5344CB8AC3E}">
        <p14:creationId xmlns:p14="http://schemas.microsoft.com/office/powerpoint/2010/main" val="2003016206"/>
      </p:ext>
    </p:extLst>
  </p:cSld>
  <p:clrMapOvr>
    <a:overrideClrMapping bg1="lt1" tx1="dk1" bg2="lt2" tx2="dk2" accent1="accent1" accent2="accent2" accent3="accent3" accent4="accent4" accent5="accent5" accent6="accent6" hlink="hlink" folHlink="folHlink"/>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4" name="Google Shape;308;p8"/>
          <p:cNvSpPr txBox="1">
            <a:spLocks noGrp="1"/>
          </p:cNvSpPr>
          <p:nvPr>
            <p:ph type="body" sz="half" idx="1"/>
          </p:nvPr>
        </p:nvSpPr>
        <p:spPr>
          <a:xfrm>
            <a:off x="3178450" y="1620278"/>
            <a:ext cx="5831557" cy="1879908"/>
          </a:xfrm>
          <a:prstGeom prst="rect">
            <a:avLst/>
          </a:prstGeom>
        </p:spPr>
        <p:txBody>
          <a:bodyPr lIns="0" tIns="0" rIns="0" bIns="0" rtlCol="1"/>
          <a:lstStyle/>
          <a:p>
            <a:pPr rtl="1">
              <a:spcBef>
                <a:spcPts val="0"/>
              </a:spcBef>
              <a:defRPr sz="3200"/>
            </a:pPr>
            <a:r>
              <a:rPr lang="ar" b="1">
                <a:latin typeface="Sakkal Majalla" panose="02000000000000000000" pitchFamily="2" charset="-78"/>
                <a:cs typeface="Sakkal Majalla" panose="02000000000000000000" pitchFamily="2" charset="-78"/>
              </a:rPr>
              <a:t>نشاط الفريق:</a:t>
            </a:r>
            <a:endParaRPr lang="en-US" b="1">
              <a:latin typeface="Sakkal Majalla" panose="02000000000000000000" pitchFamily="2" charset="-78"/>
              <a:cs typeface="Sakkal Majalla" panose="02000000000000000000" pitchFamily="2" charset="-78"/>
            </a:endParaRPr>
          </a:p>
          <a:p>
            <a:pPr rtl="1">
              <a:spcBef>
                <a:spcPts val="0"/>
              </a:spcBef>
              <a:defRPr sz="3200"/>
            </a:pPr>
            <a:r>
              <a:rPr lang="ar" b="1">
                <a:latin typeface="Sakkal Majalla" panose="02000000000000000000" pitchFamily="2" charset="-78"/>
                <a:cs typeface="Sakkal Majalla" panose="02000000000000000000" pitchFamily="2" charset="-78"/>
              </a:rPr>
              <a:t>تشكيل فِرَق تيسير حزمة التدريب المتقدم لفِرَق الاستجابة السريعة</a:t>
            </a:r>
          </a:p>
        </p:txBody>
      </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9" name="Google Shape;307;p8"/>
          <p:cNvSpPr txBox="1">
            <a:spLocks noGrp="1"/>
          </p:cNvSpPr>
          <p:nvPr>
            <p:ph type="title"/>
          </p:nvPr>
        </p:nvSpPr>
        <p:spPr>
          <a:xfrm>
            <a:off x="388934" y="-2"/>
            <a:ext cx="2659852" cy="1932378"/>
          </a:xfrm>
          <a:prstGeom prst="rect">
            <a:avLst/>
          </a:prstGeom>
        </p:spPr>
        <p:txBody>
          <a:bodyPr lIns="0" tIns="0" rIns="0" bIns="0" rtlCol="1"/>
          <a:lstStyle/>
          <a:p>
            <a:pPr rtl="1"/>
            <a:r>
              <a:rPr lang="ar" b="1" dirty="0">
                <a:latin typeface="Sakkal Majalla" panose="02000000000000000000" pitchFamily="2" charset="-78"/>
                <a:cs typeface="Sakkal Majalla" panose="02000000000000000000" pitchFamily="2" charset="-78"/>
              </a:rPr>
              <a:t>أهداف التعلُّم</a:t>
            </a:r>
            <a:endParaRPr lang="en-US" b="1" dirty="0">
              <a:latin typeface="Sakkal Majalla" panose="02000000000000000000" pitchFamily="2" charset="-78"/>
              <a:cs typeface="Sakkal Majalla" panose="02000000000000000000" pitchFamily="2" charset="-78"/>
            </a:endParaRPr>
          </a:p>
        </p:txBody>
      </p:sp>
      <p:sp>
        <p:nvSpPr>
          <p:cNvPr id="1421" name="Content Placeholder 1"/>
          <p:cNvSpPr txBox="1"/>
          <p:nvPr/>
        </p:nvSpPr>
        <p:spPr>
          <a:xfrm>
            <a:off x="4373938" y="1932376"/>
            <a:ext cx="7293660" cy="14055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p>
            <a:pPr rtl="1">
              <a:spcBef>
                <a:spcPts val="500"/>
              </a:spcBef>
              <a:defRPr sz="2400">
                <a:latin typeface="Source Sans Pro Regular"/>
                <a:ea typeface="Source Sans Pro Regular"/>
                <a:cs typeface="Source Sans Pro Regular"/>
                <a:sym typeface="Source Sans Pro Regular"/>
              </a:defRPr>
            </a:pPr>
            <a:r>
              <a:rPr lang="ar" sz="2500" dirty="0">
                <a:latin typeface="Sakkal Majalla" panose="02000000000000000000" pitchFamily="2" charset="-78"/>
                <a:cs typeface="Sakkal Majalla" panose="02000000000000000000" pitchFamily="2" charset="-78"/>
              </a:rPr>
              <a:t>بنهاية هذه الجلسة، سيكون بمقدوركم:</a:t>
            </a:r>
            <a:endParaRPr sz="2500" dirty="0">
              <a:latin typeface="Sakkal Majalla" panose="02000000000000000000" pitchFamily="2" charset="-78"/>
              <a:cs typeface="Sakkal Majalla" panose="02000000000000000000" pitchFamily="2" charset="-78"/>
              <a:sym typeface="Arial"/>
            </a:endParaRPr>
          </a:p>
          <a:p>
            <a:pPr rtl="1">
              <a:spcBef>
                <a:spcPts val="500"/>
              </a:spcBef>
              <a:defRPr sz="2400">
                <a:latin typeface="Source Sans Pro Regular"/>
                <a:ea typeface="Source Sans Pro Regular"/>
                <a:cs typeface="Source Sans Pro Regular"/>
                <a:sym typeface="Source Sans Pro Regular"/>
              </a:defRPr>
            </a:pPr>
            <a:r>
              <a:rPr dirty="0">
                <a:latin typeface="Sakkal Majalla" panose="02000000000000000000" pitchFamily="2" charset="-78"/>
                <a:cs typeface="Sakkal Majalla" panose="02000000000000000000" pitchFamily="2" charset="-78"/>
              </a:rPr>
              <a:t> </a:t>
            </a:r>
            <a:endParaRPr dirty="0">
              <a:solidFill>
                <a:srgbClr val="10253F"/>
              </a:solidFill>
              <a:latin typeface="Sakkal Majalla" panose="02000000000000000000" pitchFamily="2" charset="-78"/>
              <a:ea typeface="Arial"/>
              <a:cs typeface="Sakkal Majalla" panose="02000000000000000000" pitchFamily="2" charset="-78"/>
              <a:sym typeface="Arial"/>
            </a:endParaRPr>
          </a:p>
          <a:p>
            <a:pPr marL="308609" indent="-308609" rtl="1">
              <a:spcBef>
                <a:spcPts val="500"/>
              </a:spcBef>
              <a:buClr>
                <a:srgbClr val="64A000"/>
              </a:buClr>
              <a:buSzPct val="100000"/>
              <a:buFont typeface="Arial"/>
              <a:buChar char="•"/>
              <a:defRPr sz="2400">
                <a:latin typeface="Source Sans Pro Regular"/>
                <a:ea typeface="Source Sans Pro Regular"/>
                <a:cs typeface="Source Sans Pro Regular"/>
                <a:sym typeface="Source Sans Pro Regular"/>
              </a:defRPr>
            </a:pPr>
            <a:r>
              <a:rPr lang="ar" sz="2500" dirty="0">
                <a:latin typeface="Sakkal Majalla" panose="02000000000000000000" pitchFamily="2" charset="-78"/>
                <a:cs typeface="Sakkal Majalla" panose="02000000000000000000" pitchFamily="2" charset="-78"/>
              </a:rPr>
              <a:t>تشكيل فِرَق التيسير لتقديم حزمة التدريب المتقدم لفِرَق الاستجابة السريعة</a:t>
            </a:r>
          </a:p>
        </p:txBody>
      </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6" name="Content Placeholder 1"/>
          <p:cNvSpPr txBox="1">
            <a:spLocks noGrp="1"/>
          </p:cNvSpPr>
          <p:nvPr>
            <p:ph type="body" idx="1"/>
          </p:nvPr>
        </p:nvSpPr>
        <p:spPr>
          <a:xfrm>
            <a:off x="1188000" y="1397681"/>
            <a:ext cx="9897689" cy="4654071"/>
          </a:xfrm>
          <a:prstGeom prst="rect">
            <a:avLst/>
          </a:prstGeom>
        </p:spPr>
        <p:txBody>
          <a:bodyPr rtlCol="1">
            <a:normAutofit/>
          </a:bodyPr>
          <a:lstStyle/>
          <a:p>
            <a:pPr marL="216000" indent="-216000" rtl="1">
              <a:buClr>
                <a:srgbClr val="65A000"/>
              </a:buClr>
              <a:buSzPct val="100000"/>
              <a:buChar char="•"/>
            </a:pPr>
            <a:r>
              <a:rPr dirty="0" err="1">
                <a:latin typeface="Sakkal Majalla" panose="02000000000000000000" pitchFamily="2" charset="-78"/>
                <a:cs typeface="Sakkal Majalla" panose="02000000000000000000" pitchFamily="2" charset="-78"/>
              </a:rPr>
              <a:t>ستُقسم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المجموعة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إ</a:t>
            </a:r>
            <a:r>
              <a:rPr dirty="0" err="1">
                <a:latin typeface="Sakkal Majalla" panose="02000000000000000000" pitchFamily="2" charset="-78"/>
                <a:cs typeface="Sakkal Majalla" panose="02000000000000000000" pitchFamily="2" charset="-78"/>
              </a:rPr>
              <a:t>لى</a:t>
            </a:r>
            <a:r>
              <a:rPr lang="ar-EG" dirty="0">
                <a:latin typeface="Sakkal Majalla" panose="02000000000000000000" pitchFamily="2" charset="-78"/>
                <a:cs typeface="Sakkal Majalla" panose="02000000000000000000" pitchFamily="2" charset="-78"/>
              </a:rPr>
              <a:t> 4 </a:t>
            </a:r>
            <a:r>
              <a:rPr dirty="0" err="1">
                <a:latin typeface="Sakkal Majalla" panose="02000000000000000000" pitchFamily="2" charset="-78"/>
                <a:cs typeface="Sakkal Majalla" panose="02000000000000000000" pitchFamily="2" charset="-78"/>
              </a:rPr>
              <a:t>مجموعات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فرعية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تيسير</a:t>
            </a:r>
            <a:r>
              <a:rPr dirty="0">
                <a:latin typeface="Sakkal Majalla" panose="02000000000000000000" pitchFamily="2" charset="-78"/>
                <a:cs typeface="Sakkal Majalla" panose="02000000000000000000" pitchFamily="2" charset="-78"/>
              </a:rPr>
              <a:t>.</a:t>
            </a:r>
            <a:br>
              <a:rPr lang="hu-HU" dirty="0">
                <a:latin typeface="Sakkal Majalla" panose="02000000000000000000" pitchFamily="2" charset="-78"/>
                <a:cs typeface="Sakkal Majalla" panose="02000000000000000000" pitchFamily="2" charset="-78"/>
              </a:rPr>
            </a:br>
            <a:endParaRPr dirty="0">
              <a:latin typeface="Sakkal Majalla" panose="02000000000000000000" pitchFamily="2" charset="-78"/>
              <a:cs typeface="Sakkal Majalla" panose="02000000000000000000" pitchFamily="2" charset="-78"/>
            </a:endParaRPr>
          </a:p>
          <a:p>
            <a:pPr marL="216000" indent="-216000" rtl="1">
              <a:buClr>
                <a:srgbClr val="65A000"/>
              </a:buClr>
              <a:buSzPct val="100000"/>
              <a:buChar char="•"/>
            </a:pPr>
            <a:r>
              <a:rPr dirty="0" err="1">
                <a:latin typeface="Sakkal Majalla" panose="02000000000000000000" pitchFamily="2" charset="-78"/>
                <a:cs typeface="Sakkal Majalla" panose="02000000000000000000" pitchFamily="2" charset="-78"/>
              </a:rPr>
              <a:t>تتألف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المجموعات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يضمن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يضم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الأقصى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الممكن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مجالات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الخبرة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المطلوبة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الجلسة</a:t>
            </a:r>
            <a:r>
              <a:rPr lang="ar-EG" dirty="0">
                <a:latin typeface="Sakkal Majalla" panose="02000000000000000000" pitchFamily="2" charset="-78"/>
                <a:cs typeface="Sakkal Majalla" panose="02000000000000000000" pitchFamily="2" charset="-78"/>
              </a:rPr>
              <a:t> 5.1).</a:t>
            </a:r>
            <a:br>
              <a:rPr lang="hu-HU" dirty="0">
                <a:latin typeface="Sakkal Majalla" panose="02000000000000000000" pitchFamily="2" charset="-78"/>
                <a:cs typeface="Sakkal Majalla" panose="02000000000000000000" pitchFamily="2" charset="-78"/>
              </a:rPr>
            </a:br>
            <a:endParaRPr dirty="0">
              <a:latin typeface="Sakkal Majalla" panose="02000000000000000000" pitchFamily="2" charset="-78"/>
              <a:cs typeface="Sakkal Majalla" panose="02000000000000000000" pitchFamily="2" charset="-78"/>
            </a:endParaRPr>
          </a:p>
          <a:p>
            <a:pPr marL="216000" indent="-216000" rtl="1">
              <a:buClr>
                <a:srgbClr val="65A000"/>
              </a:buClr>
              <a:buSzPct val="100000"/>
              <a:buChar char="•"/>
            </a:pPr>
            <a:r>
              <a:rPr dirty="0" err="1">
                <a:latin typeface="Sakkal Majalla" panose="02000000000000000000" pitchFamily="2" charset="-78"/>
                <a:cs typeface="Sakkal Majalla" panose="02000000000000000000" pitchFamily="2" charset="-78"/>
              </a:rPr>
              <a:t>يجب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مجموعة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تختار</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شخصًا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لديه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حاسوب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ليكون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مسؤولًا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إدخال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البيانات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تُجمع</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في </a:t>
            </a:r>
            <a:r>
              <a:rPr dirty="0" err="1">
                <a:latin typeface="Sakkal Majalla" panose="02000000000000000000" pitchFamily="2" charset="-78"/>
                <a:cs typeface="Sakkal Majalla" panose="02000000000000000000" pitchFamily="2" charset="-78"/>
              </a:rPr>
              <a:t>أثناء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الجماعي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طوال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فترة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المُدربين</a:t>
            </a:r>
            <a:r>
              <a:rPr dirty="0">
                <a:latin typeface="Sakkal Majalla" panose="02000000000000000000" pitchFamily="2" charset="-78"/>
                <a:cs typeface="Sakkal Majalla" panose="02000000000000000000" pitchFamily="2" charset="-78"/>
              </a:rPr>
              <a:t>.</a:t>
            </a:r>
          </a:p>
          <a:p>
            <a:pPr marL="216000" indent="-216000" rtl="1">
              <a:buClr>
                <a:srgbClr val="65A000"/>
              </a:buClr>
              <a:buSzPct val="100000"/>
              <a:buChar char="•"/>
            </a:pPr>
            <a:r>
              <a:rPr dirty="0" err="1">
                <a:latin typeface="Sakkal Majalla" panose="02000000000000000000" pitchFamily="2" charset="-78"/>
                <a:cs typeface="Sakkal Majalla" panose="02000000000000000000" pitchFamily="2" charset="-78"/>
              </a:rPr>
              <a:t>سيدعم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المُيسرون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انظر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الشريحة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التالية</a:t>
            </a:r>
            <a:r>
              <a:rPr dirty="0">
                <a:latin typeface="Sakkal Majalla" panose="02000000000000000000" pitchFamily="2" charset="-78"/>
                <a:cs typeface="Sakkal Majalla" panose="02000000000000000000" pitchFamily="2" charset="-78"/>
              </a:rPr>
              <a:t>.</a:t>
            </a:r>
          </a:p>
        </p:txBody>
      </p:sp>
      <p:sp>
        <p:nvSpPr>
          <p:cNvPr id="4" name="Title 1">
            <a:extLst>
              <a:ext uri="{FF2B5EF4-FFF2-40B4-BE49-F238E27FC236}">
                <a16:creationId xmlns:a16="http://schemas.microsoft.com/office/drawing/2014/main" id="{16FFDA01-DB61-00CA-78E3-F022803C9170}"/>
              </a:ext>
            </a:extLst>
          </p:cNvPr>
          <p:cNvSpPr txBox="1">
            <a:spLocks/>
          </p:cNvSpPr>
          <p:nvPr/>
        </p:nvSpPr>
        <p:spPr>
          <a:xfrm>
            <a:off x="199749" y="19080"/>
            <a:ext cx="4996720" cy="78716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dirty="0">
                <a:latin typeface="Sakkal Majalla" panose="02000000000000000000" pitchFamily="2" charset="-78"/>
                <a:cs typeface="Sakkal Majalla" panose="02000000000000000000" pitchFamily="2" charset="-78"/>
              </a:rPr>
              <a:t>تعليمات العمل الجماعي (1)</a:t>
            </a:r>
          </a:p>
        </p:txBody>
      </p:sp>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33" name="Table 2"/>
          <p:cNvGraphicFramePr/>
          <p:nvPr>
            <p:extLst>
              <p:ext uri="{D42A27DB-BD31-4B8C-83A1-F6EECF244321}">
                <p14:modId xmlns:p14="http://schemas.microsoft.com/office/powerpoint/2010/main" val="2129118944"/>
              </p:ext>
            </p:extLst>
          </p:nvPr>
        </p:nvGraphicFramePr>
        <p:xfrm>
          <a:off x="1981200" y="2392984"/>
          <a:ext cx="8010525" cy="2286000"/>
        </p:xfrm>
        <a:graphic>
          <a:graphicData uri="http://schemas.openxmlformats.org/drawingml/2006/table">
            <a:tbl>
              <a:tblPr rtl="1" firstRow="1" bandRow="1">
                <a:tableStyleId>{4C3C2611-4C71-4FC5-86AE-919BDF0F9419}</a:tableStyleId>
              </a:tblPr>
              <a:tblGrid>
                <a:gridCol w="1470425">
                  <a:extLst>
                    <a:ext uri="{9D8B030D-6E8A-4147-A177-3AD203B41FA5}">
                      <a16:colId xmlns:a16="http://schemas.microsoft.com/office/drawing/2014/main" val="20000"/>
                    </a:ext>
                  </a:extLst>
                </a:gridCol>
                <a:gridCol w="3270050">
                  <a:extLst>
                    <a:ext uri="{9D8B030D-6E8A-4147-A177-3AD203B41FA5}">
                      <a16:colId xmlns:a16="http://schemas.microsoft.com/office/drawing/2014/main" val="20001"/>
                    </a:ext>
                  </a:extLst>
                </a:gridCol>
                <a:gridCol w="3270050">
                  <a:extLst>
                    <a:ext uri="{9D8B030D-6E8A-4147-A177-3AD203B41FA5}">
                      <a16:colId xmlns:a16="http://schemas.microsoft.com/office/drawing/2014/main" val="20002"/>
                    </a:ext>
                  </a:extLst>
                </a:gridCol>
              </a:tblGrid>
              <a:tr h="370840">
                <a:tc>
                  <a:txBody>
                    <a:bodyPr/>
                    <a:lstStyle/>
                    <a:p>
                      <a:pPr algn="ctr" defTabSz="289320" rtl="1">
                        <a:defRPr sz="1800" b="0">
                          <a:solidFill>
                            <a:srgbClr val="000000"/>
                          </a:solidFill>
                        </a:defRPr>
                      </a:pPr>
                      <a:r>
                        <a:rPr lang="ar" sz="2400">
                          <a:solidFill>
                            <a:srgbClr val="FFFFFF"/>
                          </a:solidFill>
                          <a:latin typeface="Sakkal Majalla" panose="02000000000000000000" pitchFamily="2" charset="-78"/>
                          <a:ea typeface="Source Sans Pro Bold"/>
                          <a:cs typeface="Sakkal Majalla" panose="02000000000000000000" pitchFamily="2" charset="-78"/>
                          <a:sym typeface="Source Sans Pro Bold"/>
                        </a:rPr>
                        <a:t>الفريق</a:t>
                      </a:r>
                    </a:p>
                  </a:txBody>
                  <a:tcPr marL="45720" marR="45720" horzOverflow="overflow"/>
                </a:tc>
                <a:tc>
                  <a:txBody>
                    <a:bodyPr/>
                    <a:lstStyle/>
                    <a:p>
                      <a:pPr algn="ctr" defTabSz="289320" rtl="1">
                        <a:defRPr sz="1800" b="0">
                          <a:solidFill>
                            <a:srgbClr val="000000"/>
                          </a:solidFill>
                        </a:defRPr>
                      </a:pPr>
                      <a:r>
                        <a:rPr lang="ar" sz="2400" dirty="0">
                          <a:solidFill>
                            <a:srgbClr val="FFFFFF"/>
                          </a:solidFill>
                          <a:latin typeface="Sakkal Majalla" panose="02000000000000000000" pitchFamily="2" charset="-78"/>
                          <a:ea typeface="Source Sans Pro Bold"/>
                          <a:cs typeface="Sakkal Majalla" panose="02000000000000000000" pitchFamily="2" charset="-78"/>
                          <a:sym typeface="Source Sans Pro Bold"/>
                        </a:rPr>
                        <a:t>المُيسر</a:t>
                      </a:r>
                    </a:p>
                  </a:txBody>
                  <a:tcPr marL="45720" marR="45720" horzOverflow="overflow"/>
                </a:tc>
                <a:tc>
                  <a:txBody>
                    <a:bodyPr/>
                    <a:lstStyle/>
                    <a:p>
                      <a:pPr algn="ctr" defTabSz="289320" rtl="1">
                        <a:defRPr sz="1800" b="0">
                          <a:solidFill>
                            <a:srgbClr val="000000"/>
                          </a:solidFill>
                        </a:defRPr>
                      </a:pPr>
                      <a:r>
                        <a:rPr lang="ar" sz="2400" dirty="0">
                          <a:solidFill>
                            <a:srgbClr val="FFFFFF"/>
                          </a:solidFill>
                          <a:latin typeface="Sakkal Majalla" panose="02000000000000000000" pitchFamily="2" charset="-78"/>
                          <a:ea typeface="Source Sans Pro Bold"/>
                          <a:cs typeface="Sakkal Majalla" panose="02000000000000000000" pitchFamily="2" charset="-78"/>
                          <a:sym typeface="Source Sans Pro Bold"/>
                        </a:rPr>
                        <a:t>المُقيّ</a:t>
                      </a:r>
                      <a:r>
                        <a:rPr lang="ar-EG" sz="2400" dirty="0">
                          <a:solidFill>
                            <a:srgbClr val="FFFFFF"/>
                          </a:solidFill>
                          <a:latin typeface="Sakkal Majalla" panose="02000000000000000000" pitchFamily="2" charset="-78"/>
                          <a:ea typeface="Source Sans Pro Bold"/>
                          <a:cs typeface="Sakkal Majalla" panose="02000000000000000000" pitchFamily="2" charset="-78"/>
                          <a:sym typeface="Source Sans Pro Bold"/>
                        </a:rPr>
                        <a:t>ِ</a:t>
                      </a:r>
                      <a:r>
                        <a:rPr lang="ar" sz="2400" dirty="0">
                          <a:solidFill>
                            <a:srgbClr val="FFFFFF"/>
                          </a:solidFill>
                          <a:latin typeface="Sakkal Majalla" panose="02000000000000000000" pitchFamily="2" charset="-78"/>
                          <a:ea typeface="Source Sans Pro Bold"/>
                          <a:cs typeface="Sakkal Majalla" panose="02000000000000000000" pitchFamily="2" charset="-78"/>
                          <a:sym typeface="Source Sans Pro Bold"/>
                        </a:rPr>
                        <a:t>م</a:t>
                      </a:r>
                    </a:p>
                  </a:txBody>
                  <a:tcPr marL="45720" marR="45720" horzOverflow="overflow"/>
                </a:tc>
                <a:extLst>
                  <a:ext uri="{0D108BD9-81ED-4DB2-BD59-A6C34878D82A}">
                    <a16:rowId xmlns:a16="http://schemas.microsoft.com/office/drawing/2014/main" val="10000"/>
                  </a:ext>
                </a:extLst>
              </a:tr>
              <a:tr h="370840">
                <a:tc>
                  <a:txBody>
                    <a:bodyPr/>
                    <a:lstStyle/>
                    <a:p>
                      <a:pPr marL="84138" indent="0" defTabSz="289320" rtl="1">
                        <a:defRPr sz="1800"/>
                      </a:pPr>
                      <a:r>
                        <a:rPr lang="ar" sz="2400">
                          <a:latin typeface="Sakkal Majalla" panose="02000000000000000000" pitchFamily="2" charset="-78"/>
                          <a:ea typeface="Source Sans Pro Regular"/>
                          <a:cs typeface="Sakkal Majalla" panose="02000000000000000000" pitchFamily="2" charset="-78"/>
                        </a:rPr>
                        <a:t>1</a:t>
                      </a:r>
                    </a:p>
                  </a:txBody>
                  <a:tcPr marL="45720" marR="45720" horzOverflow="overflow"/>
                </a:tc>
                <a:tc>
                  <a:txBody>
                    <a:bodyPr/>
                    <a:lstStyle/>
                    <a:p>
                      <a:pPr defTabSz="289320" rtl="1">
                        <a:defRPr sz="2400">
                          <a:latin typeface="Source Sans Pro Regular"/>
                          <a:ea typeface="Source Sans Pro Regular"/>
                          <a:cs typeface="Source Sans Pro Regular"/>
                        </a:defRPr>
                      </a:pPr>
                      <a:endParaRPr>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2400">
                          <a:latin typeface="Source Sans Pro Regular"/>
                          <a:ea typeface="Source Sans Pro Regular"/>
                          <a:cs typeface="Source Sans Pro Regular"/>
                        </a:defRPr>
                      </a:pPr>
                      <a:endParaRPr>
                        <a:latin typeface="Sakkal Majalla" panose="02000000000000000000" pitchFamily="2" charset="-78"/>
                        <a:cs typeface="Sakkal Majalla" panose="02000000000000000000" pitchFamily="2" charset="-78"/>
                      </a:endParaRPr>
                    </a:p>
                  </a:txBody>
                  <a:tcPr marL="45720" marR="45720" horzOverflow="overflow"/>
                </a:tc>
                <a:extLst>
                  <a:ext uri="{0D108BD9-81ED-4DB2-BD59-A6C34878D82A}">
                    <a16:rowId xmlns:a16="http://schemas.microsoft.com/office/drawing/2014/main" val="10001"/>
                  </a:ext>
                </a:extLst>
              </a:tr>
              <a:tr h="370840">
                <a:tc>
                  <a:txBody>
                    <a:bodyPr/>
                    <a:lstStyle/>
                    <a:p>
                      <a:pPr marL="84138" indent="0" defTabSz="289320" rtl="1">
                        <a:defRPr sz="1800"/>
                      </a:pPr>
                      <a:r>
                        <a:rPr lang="ar" sz="2400">
                          <a:latin typeface="Sakkal Majalla" panose="02000000000000000000" pitchFamily="2" charset="-78"/>
                          <a:ea typeface="Source Sans Pro Regular"/>
                          <a:cs typeface="Sakkal Majalla" panose="02000000000000000000" pitchFamily="2" charset="-78"/>
                        </a:rPr>
                        <a:t>2</a:t>
                      </a:r>
                    </a:p>
                  </a:txBody>
                  <a:tcPr marL="45720" marR="45720" horzOverflow="overflow"/>
                </a:tc>
                <a:tc>
                  <a:txBody>
                    <a:bodyPr/>
                    <a:lstStyle/>
                    <a:p>
                      <a:pPr defTabSz="289320" rtl="1">
                        <a:defRPr sz="2400">
                          <a:latin typeface="Source Sans Pro Regular"/>
                          <a:ea typeface="Source Sans Pro Regular"/>
                          <a:cs typeface="Source Sans Pro Regular"/>
                        </a:defRPr>
                      </a:pPr>
                      <a:endParaRPr>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2400">
                          <a:latin typeface="Source Sans Pro Regular"/>
                          <a:ea typeface="Source Sans Pro Regular"/>
                          <a:cs typeface="Source Sans Pro Regular"/>
                        </a:defRPr>
                      </a:pPr>
                      <a:endParaRPr>
                        <a:latin typeface="Sakkal Majalla" panose="02000000000000000000" pitchFamily="2" charset="-78"/>
                        <a:cs typeface="Sakkal Majalla" panose="02000000000000000000" pitchFamily="2" charset="-78"/>
                      </a:endParaRPr>
                    </a:p>
                  </a:txBody>
                  <a:tcPr marL="45720" marR="45720" horzOverflow="overflow"/>
                </a:tc>
                <a:extLst>
                  <a:ext uri="{0D108BD9-81ED-4DB2-BD59-A6C34878D82A}">
                    <a16:rowId xmlns:a16="http://schemas.microsoft.com/office/drawing/2014/main" val="10002"/>
                  </a:ext>
                </a:extLst>
              </a:tr>
              <a:tr h="370840">
                <a:tc>
                  <a:txBody>
                    <a:bodyPr/>
                    <a:lstStyle/>
                    <a:p>
                      <a:pPr marL="84138" indent="0" defTabSz="289320" rtl="1">
                        <a:defRPr sz="1800"/>
                      </a:pPr>
                      <a:r>
                        <a:rPr lang="ar" sz="2400">
                          <a:latin typeface="Sakkal Majalla" panose="02000000000000000000" pitchFamily="2" charset="-78"/>
                          <a:ea typeface="Source Sans Pro Regular"/>
                          <a:cs typeface="Sakkal Majalla" panose="02000000000000000000" pitchFamily="2" charset="-78"/>
                        </a:rPr>
                        <a:t>3</a:t>
                      </a:r>
                    </a:p>
                  </a:txBody>
                  <a:tcPr marL="45720" marR="45720" horzOverflow="overflow"/>
                </a:tc>
                <a:tc>
                  <a:txBody>
                    <a:bodyPr/>
                    <a:lstStyle/>
                    <a:p>
                      <a:pPr defTabSz="289320" rtl="1">
                        <a:defRPr sz="2400">
                          <a:latin typeface="Source Sans Pro Regular"/>
                          <a:ea typeface="Source Sans Pro Regular"/>
                          <a:cs typeface="Source Sans Pro Regular"/>
                        </a:defRPr>
                      </a:pPr>
                      <a:endParaRPr>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2400">
                          <a:latin typeface="Source Sans Pro Regular"/>
                          <a:ea typeface="Source Sans Pro Regular"/>
                          <a:cs typeface="Source Sans Pro Regular"/>
                        </a:defRPr>
                      </a:pPr>
                      <a:endParaRPr>
                        <a:latin typeface="Sakkal Majalla" panose="02000000000000000000" pitchFamily="2" charset="-78"/>
                        <a:cs typeface="Sakkal Majalla" panose="02000000000000000000" pitchFamily="2" charset="-78"/>
                      </a:endParaRPr>
                    </a:p>
                  </a:txBody>
                  <a:tcPr marL="45720" marR="45720" horzOverflow="overflow"/>
                </a:tc>
                <a:extLst>
                  <a:ext uri="{0D108BD9-81ED-4DB2-BD59-A6C34878D82A}">
                    <a16:rowId xmlns:a16="http://schemas.microsoft.com/office/drawing/2014/main" val="10003"/>
                  </a:ext>
                </a:extLst>
              </a:tr>
              <a:tr h="370840">
                <a:tc>
                  <a:txBody>
                    <a:bodyPr/>
                    <a:lstStyle/>
                    <a:p>
                      <a:pPr marL="84138" indent="0" defTabSz="289320" rtl="1">
                        <a:defRPr sz="1800"/>
                      </a:pPr>
                      <a:r>
                        <a:rPr lang="ar" sz="2400">
                          <a:latin typeface="Sakkal Majalla" panose="02000000000000000000" pitchFamily="2" charset="-78"/>
                          <a:ea typeface="Source Sans Pro Regular"/>
                          <a:cs typeface="Sakkal Majalla" panose="02000000000000000000" pitchFamily="2" charset="-78"/>
                        </a:rPr>
                        <a:t>4</a:t>
                      </a:r>
                    </a:p>
                  </a:txBody>
                  <a:tcPr marL="45720" marR="45720" horzOverflow="overflow"/>
                </a:tc>
                <a:tc>
                  <a:txBody>
                    <a:bodyPr/>
                    <a:lstStyle/>
                    <a:p>
                      <a:pPr defTabSz="289320" rtl="1">
                        <a:defRPr sz="2400">
                          <a:latin typeface="Source Sans Pro Regular"/>
                          <a:ea typeface="Source Sans Pro Regular"/>
                          <a:cs typeface="Source Sans Pro Regular"/>
                        </a:defRPr>
                      </a:pPr>
                      <a:endParaRPr>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2400">
                          <a:latin typeface="Source Sans Pro Regular"/>
                          <a:ea typeface="Source Sans Pro Regular"/>
                          <a:cs typeface="Source Sans Pro Regular"/>
                        </a:defRPr>
                      </a:pPr>
                      <a:endParaRPr dirty="0">
                        <a:latin typeface="Sakkal Majalla" panose="02000000000000000000" pitchFamily="2" charset="-78"/>
                        <a:cs typeface="Sakkal Majalla" panose="02000000000000000000" pitchFamily="2" charset="-78"/>
                      </a:endParaRPr>
                    </a:p>
                  </a:txBody>
                  <a:tcPr marL="45720" marR="45720" horzOverflow="overflow"/>
                </a:tc>
                <a:extLst>
                  <a:ext uri="{0D108BD9-81ED-4DB2-BD59-A6C34878D82A}">
                    <a16:rowId xmlns:a16="http://schemas.microsoft.com/office/drawing/2014/main" val="10004"/>
                  </a:ext>
                </a:extLst>
              </a:tr>
            </a:tbl>
          </a:graphicData>
        </a:graphic>
      </p:graphicFrame>
      <p:sp>
        <p:nvSpPr>
          <p:cNvPr id="2" name="Title 1">
            <a:extLst>
              <a:ext uri="{FF2B5EF4-FFF2-40B4-BE49-F238E27FC236}">
                <a16:creationId xmlns:a16="http://schemas.microsoft.com/office/drawing/2014/main" id="{2CAEC68A-F90E-7BD0-F684-2772EE53008F}"/>
              </a:ext>
            </a:extLst>
          </p:cNvPr>
          <p:cNvSpPr txBox="1">
            <a:spLocks/>
          </p:cNvSpPr>
          <p:nvPr/>
        </p:nvSpPr>
        <p:spPr>
          <a:xfrm>
            <a:off x="199748" y="19079"/>
            <a:ext cx="5041325" cy="62769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a:latin typeface="Sakkal Majalla" panose="02000000000000000000" pitchFamily="2" charset="-78"/>
                <a:cs typeface="Sakkal Majalla" panose="02000000000000000000" pitchFamily="2" charset="-78"/>
              </a:rPr>
              <a:t>مُيسرو الفِرَق</a:t>
            </a:r>
            <a:endParaRPr lang="hu-HU" b="1">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732EA0-F9BF-D9E0-D189-5DCF0DDB9F3C}"/>
              </a:ext>
            </a:extLst>
          </p:cNvPr>
          <p:cNvSpPr txBox="1">
            <a:spLocks/>
          </p:cNvSpPr>
          <p:nvPr/>
        </p:nvSpPr>
        <p:spPr>
          <a:xfrm>
            <a:off x="199748" y="19079"/>
            <a:ext cx="5331257" cy="80286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a:latin typeface="Sakkal Majalla" panose="02000000000000000000" pitchFamily="2" charset="-78"/>
                <a:cs typeface="Sakkal Majalla" panose="02000000000000000000" pitchFamily="2" charset="-78"/>
              </a:rPr>
              <a:t>تعليمات العمل الجماعي (2)</a:t>
            </a:r>
          </a:p>
        </p:txBody>
      </p:sp>
      <p:sp>
        <p:nvSpPr>
          <p:cNvPr id="3" name="Szövegdoboz 2">
            <a:extLst>
              <a:ext uri="{FF2B5EF4-FFF2-40B4-BE49-F238E27FC236}">
                <a16:creationId xmlns:a16="http://schemas.microsoft.com/office/drawing/2014/main" id="{09E551BC-9FFF-9AF1-4736-3AB00FF36EF1}"/>
              </a:ext>
            </a:extLst>
          </p:cNvPr>
          <p:cNvSpPr txBox="1"/>
          <p:nvPr/>
        </p:nvSpPr>
        <p:spPr>
          <a:xfrm>
            <a:off x="1279966" y="1588040"/>
            <a:ext cx="9626756" cy="33547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anchor="t">
            <a:spAutoFit/>
          </a:bodyPr>
          <a:lstStyle/>
          <a:p>
            <a:pPr marL="252000" indent="-252000" rtl="1">
              <a:buClr>
                <a:srgbClr val="65A000"/>
              </a:buClr>
              <a:buSzPct val="100000"/>
              <a:buAutoNum type="arabicPeriod"/>
              <a:defRPr sz="2200"/>
            </a:pPr>
            <a:r>
              <a:rPr lang="ar" sz="2400" dirty="0">
                <a:latin typeface="Sakkal Majalla" panose="02000000000000000000" pitchFamily="2" charset="-78"/>
                <a:cs typeface="Sakkal Majalla" panose="02000000000000000000" pitchFamily="2" charset="-78"/>
              </a:rPr>
              <a:t>على كل فريق أن يناقش ويتفق على الدور الذي سيؤديه كل عضو في فريق تيسير حزمة التدريب المُتقدم لفِرَق الاستجابة السريعة، ومن سيؤديه، حسب مجالات خبرتهم.</a:t>
            </a:r>
            <a:br>
              <a:rPr lang="en-US" sz="2400" dirty="0">
                <a:latin typeface="Sakkal Majalla" panose="02000000000000000000" pitchFamily="2" charset="-78"/>
                <a:cs typeface="Sakkal Majalla" panose="02000000000000000000" pitchFamily="2" charset="-78"/>
              </a:rPr>
            </a:br>
            <a:endParaRPr lang="en-US" sz="2400" dirty="0">
              <a:latin typeface="Sakkal Majalla" panose="02000000000000000000" pitchFamily="2" charset="-78"/>
              <a:cs typeface="Sakkal Majalla" panose="02000000000000000000" pitchFamily="2" charset="-78"/>
            </a:endParaRPr>
          </a:p>
          <a:p>
            <a:pPr marL="252000" indent="-252000" rtl="1">
              <a:buClr>
                <a:srgbClr val="65A000"/>
              </a:buClr>
              <a:buSzPct val="100000"/>
              <a:buAutoNum type="arabicPeriod"/>
              <a:defRPr sz="2200"/>
            </a:pPr>
            <a:r>
              <a:rPr lang="ar" sz="2400" dirty="0">
                <a:latin typeface="Sakkal Majalla" panose="02000000000000000000" pitchFamily="2" charset="-78"/>
                <a:cs typeface="Sakkal Majalla" panose="02000000000000000000" pitchFamily="2" charset="-78"/>
              </a:rPr>
              <a:t>ستُدخل بيانات قائمة الأعضاء، وتشمل أدوارهم ومجالات خبرتهم (إلكترونيً</a:t>
            </a:r>
            <a:r>
              <a:rPr lang="ar-EG" sz="2400" dirty="0">
                <a:latin typeface="Sakkal Majalla" panose="02000000000000000000" pitchFamily="2" charset="-78"/>
                <a:cs typeface="Sakkal Majalla" panose="02000000000000000000" pitchFamily="2" charset="-78"/>
              </a:rPr>
              <a:t>ّ</a:t>
            </a:r>
            <a:r>
              <a:rPr lang="ar" sz="2400" dirty="0">
                <a:latin typeface="Sakkal Majalla" panose="02000000000000000000" pitchFamily="2" charset="-78"/>
                <a:cs typeface="Sakkal Majalla" panose="02000000000000000000" pitchFamily="2" charset="-78"/>
              </a:rPr>
              <a:t>ا) في نموذج تشكيل فريق التيسير (</a:t>
            </a:r>
            <a:r>
              <a:rPr lang="en-US" sz="2400" dirty="0">
                <a:latin typeface="Sakkal Majalla" panose="02000000000000000000" pitchFamily="2" charset="-78"/>
                <a:cs typeface="Sakkal Majalla" panose="02000000000000000000" pitchFamily="2" charset="-78"/>
              </a:rPr>
              <a:t>tool 1, RRT_TOT_tool_1_RRT_ATP_roles_facilitation_team_220701_en.xlsx</a:t>
            </a:r>
            <a:r>
              <a:rPr lang="ar" sz="2400" dirty="0">
                <a:latin typeface="Sakkal Majalla" panose="02000000000000000000" pitchFamily="2" charset="-78"/>
                <a:cs typeface="Sakkal Majalla" panose="02000000000000000000" pitchFamily="2" charset="-78"/>
              </a:rPr>
              <a:t>).</a:t>
            </a:r>
            <a:br>
              <a:rPr lang="en-US" sz="2400" dirty="0">
                <a:latin typeface="Sakkal Majalla" panose="02000000000000000000" pitchFamily="2" charset="-78"/>
                <a:cs typeface="Sakkal Majalla" panose="02000000000000000000" pitchFamily="2" charset="-78"/>
              </a:rPr>
            </a:br>
            <a:endParaRPr lang="en-US" sz="2400" dirty="0">
              <a:latin typeface="Sakkal Majalla" panose="02000000000000000000" pitchFamily="2" charset="-78"/>
              <a:cs typeface="Sakkal Majalla" panose="02000000000000000000" pitchFamily="2" charset="-78"/>
            </a:endParaRPr>
          </a:p>
          <a:p>
            <a:pPr marL="252000" indent="-252000" rtl="1">
              <a:buClr>
                <a:srgbClr val="65A000"/>
              </a:buClr>
              <a:buSzPct val="100000"/>
              <a:buAutoNum type="arabicPeriod"/>
              <a:defRPr sz="2200"/>
            </a:pPr>
            <a:r>
              <a:rPr lang="ar" sz="2400" dirty="0">
                <a:latin typeface="Sakkal Majalla" panose="02000000000000000000" pitchFamily="2" charset="-78"/>
                <a:cs typeface="Sakkal Majalla" panose="02000000000000000000" pitchFamily="2" charset="-78"/>
              </a:rPr>
              <a:t>سيعرض كل فريق في الجلسة العامة تشكيله، مع تسليط الضوء على أي تحديات يتوقع مواجهتها فيما يتعلق بتشكيل الفريق، ومجالات الخبرة، وغير ذلك.</a:t>
            </a:r>
          </a:p>
          <a:p>
            <a:pPr marL="0" marR="0" indent="0" algn="l" defTabSz="914400" rtl="1" fontAlgn="auto" latinLnBrk="0" hangingPunct="0">
              <a:lnSpc>
                <a:spcPct val="100000"/>
              </a:lnSpc>
              <a:spcBef>
                <a:spcPts val="0"/>
              </a:spcBef>
              <a:spcAft>
                <a:spcPts val="0"/>
              </a:spcAft>
              <a:buClrTx/>
              <a:buSzTx/>
              <a:buFontTx/>
              <a:buNone/>
              <a:tabLst/>
            </a:pPr>
            <a:endParaRPr kumimoji="0" lang="hu-HU" sz="2000" b="0" i="0" u="none" strike="noStrike" cap="none" spc="0" normalizeH="0" baseline="0" dirty="0">
              <a:ln>
                <a:noFill/>
              </a:ln>
              <a:solidFill>
                <a:srgbClr val="000000"/>
              </a:solidFill>
              <a:effectLst/>
              <a:uFillTx/>
              <a:latin typeface="Sakkal Majalla" panose="02000000000000000000" pitchFamily="2" charset="-78"/>
              <a:cs typeface="Sakkal Majalla" panose="02000000000000000000" pitchFamily="2" charset="-78"/>
              <a:sym typeface="Calibri"/>
            </a:endParaRPr>
          </a:p>
        </p:txBody>
      </p:sp>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9" name="Google Shape;308;p8"/>
          <p:cNvSpPr txBox="1">
            <a:spLocks noGrp="1"/>
          </p:cNvSpPr>
          <p:nvPr>
            <p:ph type="body" sz="half" idx="1"/>
          </p:nvPr>
        </p:nvSpPr>
        <p:spPr>
          <a:xfrm>
            <a:off x="422273" y="1962707"/>
            <a:ext cx="11347453" cy="1870076"/>
          </a:xfrm>
          <a:prstGeom prst="rect">
            <a:avLst/>
          </a:prstGeom>
        </p:spPr>
        <p:txBody>
          <a:bodyPr lIns="0" tIns="0" rIns="0" bIns="0" rtlCol="1"/>
          <a:lstStyle>
            <a:lvl1pPr algn="r" rtl="1">
              <a:spcBef>
                <a:spcPts val="0"/>
              </a:spcBef>
              <a:defRPr sz="3200"/>
            </a:lvl1pPr>
          </a:lstStyle>
          <a:p>
            <a:pPr algn="ctr" rtl="1"/>
            <a:r>
              <a:rPr lang="ar-EG" b="1" dirty="0">
                <a:latin typeface="Sakkal Majalla" panose="02000000000000000000" pitchFamily="2" charset="-78"/>
                <a:cs typeface="Sakkal Majalla" panose="02000000000000000000" pitchFamily="2" charset="-78"/>
              </a:rPr>
              <a:t>4.2</a:t>
            </a:r>
            <a:r>
              <a:rPr lang="ar" b="1" dirty="0">
                <a:latin typeface="Sakkal Majalla" panose="02000000000000000000" pitchFamily="2" charset="-78"/>
                <a:cs typeface="Sakkal Majalla" panose="02000000000000000000" pitchFamily="2" charset="-78"/>
              </a:rPr>
              <a:t> نشاط بناء الفريق: شعار الفريق</a:t>
            </a:r>
            <a:endParaRPr lang="en-US" b="1" dirty="0">
              <a:latin typeface="Sakkal Majalla" panose="02000000000000000000" pitchFamily="2" charset="-78"/>
              <a:cs typeface="Sakkal Majalla" panose="02000000000000000000" pitchFamily="2" charset="-78"/>
            </a:endParaRPr>
          </a:p>
        </p:txBody>
      </p:sp>
      <p:sp>
        <p:nvSpPr>
          <p:cNvPr id="1441" name="TextBox 2"/>
          <p:cNvSpPr txBox="1"/>
          <p:nvPr/>
        </p:nvSpPr>
        <p:spPr>
          <a:xfrm>
            <a:off x="561534" y="1019908"/>
            <a:ext cx="6004561" cy="7899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4400">
                <a:solidFill>
                  <a:srgbClr val="FFFFFF"/>
                </a:solidFill>
                <a:latin typeface="Source Sans Pro Bold"/>
                <a:ea typeface="Source Sans Pro Bold"/>
                <a:cs typeface="Source Sans Pro Bold"/>
                <a:sym typeface="Source Sans Pro Bold"/>
              </a:defRPr>
            </a:lvl1pPr>
          </a:lstStyle>
          <a:p>
            <a:pPr rtl="1"/>
            <a:r>
              <a:t> </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6" name="Rectangle 2"/>
          <p:cNvSpPr txBox="1">
            <a:spLocks noGrp="1"/>
          </p:cNvSpPr>
          <p:nvPr>
            <p:ph type="title"/>
          </p:nvPr>
        </p:nvSpPr>
        <p:spPr>
          <a:xfrm>
            <a:off x="338618" y="173497"/>
            <a:ext cx="2712403" cy="1932378"/>
          </a:xfrm>
          <a:prstGeom prst="rect">
            <a:avLst/>
          </a:prstGeom>
        </p:spPr>
        <p:txBody>
          <a:bodyPr lIns="45719" tIns="45720" rIns="45719" bIns="45720" rtlCol="1" anchor="ctr">
            <a:normAutofit/>
          </a:bodyPr>
          <a:lstStyle/>
          <a:p>
            <a:pPr rtl="1"/>
            <a:r>
              <a:rPr lang="ar" b="1">
                <a:latin typeface="Sakkal Majalla" panose="02000000000000000000" pitchFamily="2" charset="-78"/>
                <a:cs typeface="Sakkal Majalla" panose="02000000000000000000" pitchFamily="2" charset="-78"/>
              </a:rPr>
              <a:t>عناصر العرض</a:t>
            </a:r>
            <a:endParaRPr lang="en-US" b="1">
              <a:latin typeface="Sakkal Majalla" panose="02000000000000000000" pitchFamily="2" charset="-78"/>
              <a:cs typeface="Sakkal Majalla" panose="02000000000000000000" pitchFamily="2" charset="-78"/>
            </a:endParaRPr>
          </a:p>
        </p:txBody>
      </p:sp>
      <p:sp>
        <p:nvSpPr>
          <p:cNvPr id="1057" name="Content Placeholder 1"/>
          <p:cNvSpPr txBox="1">
            <a:spLocks noGrp="1"/>
          </p:cNvSpPr>
          <p:nvPr>
            <p:ph type="body" idx="1"/>
          </p:nvPr>
        </p:nvSpPr>
        <p:spPr>
          <a:xfrm>
            <a:off x="4320001" y="1980000"/>
            <a:ext cx="7231534" cy="3354765"/>
          </a:xfrm>
          <a:prstGeom prst="rect">
            <a:avLst/>
          </a:prstGeom>
        </p:spPr>
        <p:txBody>
          <a:bodyPr wrap="square" rtlCol="1">
            <a:noAutofit/>
          </a:bodyPr>
          <a:lstStyle/>
          <a:p>
            <a:pPr marL="457200" indent="-457200" rtl="1">
              <a:lnSpc>
                <a:spcPct val="100000"/>
              </a:lnSpc>
              <a:spcBef>
                <a:spcPts val="600"/>
              </a:spcBef>
              <a:buClr>
                <a:schemeClr val="accent6"/>
              </a:buClr>
              <a:buSzPct val="100000"/>
              <a:buAutoNum type="arabicPeriod"/>
            </a:pPr>
            <a:r>
              <a:rPr dirty="0" err="1">
                <a:latin typeface="Sakkal Majalla" panose="02000000000000000000" pitchFamily="2" charset="-78"/>
                <a:cs typeface="Sakkal Majalla" panose="02000000000000000000" pitchFamily="2" charset="-78"/>
              </a:rPr>
              <a:t>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برنامج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التابع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لمنظمة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العالمية</a:t>
            </a:r>
            <a:r>
              <a:rPr dirty="0">
                <a:latin typeface="Sakkal Majalla" panose="02000000000000000000" pitchFamily="2" charset="-78"/>
                <a:cs typeface="Sakkal Majalla" panose="02000000000000000000" pitchFamily="2" charset="-78"/>
              </a:rPr>
              <a:t>؟</a:t>
            </a:r>
          </a:p>
          <a:p>
            <a:pPr marL="457200" indent="-457200" rtl="1">
              <a:lnSpc>
                <a:spcPct val="100000"/>
              </a:lnSpc>
              <a:spcBef>
                <a:spcPts val="600"/>
              </a:spcBef>
              <a:buClr>
                <a:schemeClr val="accent6"/>
              </a:buClr>
              <a:buSzPct val="100000"/>
              <a:buAutoNum type="arabicPeriod"/>
            </a:pPr>
            <a:r>
              <a:rPr dirty="0" err="1">
                <a:latin typeface="Sakkal Majalla" panose="02000000000000000000" pitchFamily="2" charset="-78"/>
                <a:cs typeface="Sakkal Majalla" panose="02000000000000000000" pitchFamily="2" charset="-78"/>
              </a:rPr>
              <a:t>لماذا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يُقد</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م </a:t>
            </a:r>
            <a:r>
              <a:rPr dirty="0" err="1">
                <a:latin typeface="Sakkal Majalla" panose="02000000000000000000" pitchFamily="2" charset="-78"/>
                <a:cs typeface="Sakkal Majalla" panose="02000000000000000000" pitchFamily="2" charset="-78"/>
              </a:rPr>
              <a:t>برنامج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للدول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الأعضاء</a:t>
            </a:r>
            <a:r>
              <a:rPr dirty="0">
                <a:latin typeface="Sakkal Majalla" panose="02000000000000000000" pitchFamily="2" charset="-78"/>
                <a:cs typeface="Sakkal Majalla" panose="02000000000000000000" pitchFamily="2" charset="-78"/>
              </a:rPr>
              <a:t>؟</a:t>
            </a:r>
          </a:p>
          <a:p>
            <a:pPr marL="457200" indent="-457200" rtl="1">
              <a:lnSpc>
                <a:spcPct val="100000"/>
              </a:lnSpc>
              <a:spcBef>
                <a:spcPts val="600"/>
              </a:spcBef>
              <a:buClr>
                <a:schemeClr val="accent6"/>
              </a:buClr>
              <a:buSzPct val="100000"/>
              <a:buAutoNum type="arabicPeriod"/>
            </a:pPr>
            <a:r>
              <a:rPr dirty="0" err="1">
                <a:latin typeface="Sakkal Majalla" panose="02000000000000000000" pitchFamily="2" charset="-78"/>
                <a:cs typeface="Sakkal Majalla" panose="02000000000000000000" pitchFamily="2" charset="-78"/>
              </a:rPr>
              <a:t>محتوى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برنامج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وهيكله</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457200" indent="-457200" rtl="1">
              <a:lnSpc>
                <a:spcPct val="100000"/>
              </a:lnSpc>
              <a:spcBef>
                <a:spcPts val="600"/>
              </a:spcBef>
              <a:buClr>
                <a:schemeClr val="accent6"/>
              </a:buClr>
              <a:buSzPct val="100000"/>
              <a:buAutoNum type="arabicPeriod"/>
            </a:pPr>
            <a:r>
              <a:rPr dirty="0" err="1">
                <a:latin typeface="Sakkal Majalla" panose="02000000000000000000" pitchFamily="2" charset="-78"/>
                <a:cs typeface="Sakkal Majalla" panose="02000000000000000000" pitchFamily="2" charset="-78"/>
              </a:rPr>
              <a:t>مراحل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وخطوات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تنفيذ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برنامج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457200" indent="-457200" rtl="1">
              <a:lnSpc>
                <a:spcPct val="100000"/>
              </a:lnSpc>
              <a:spcBef>
                <a:spcPts val="600"/>
              </a:spcBef>
              <a:buClr>
                <a:schemeClr val="accent6"/>
              </a:buClr>
              <a:buSzPct val="100000"/>
              <a:buAutoNum type="arabicPeriod"/>
            </a:pPr>
            <a:r>
              <a:rPr dirty="0" err="1">
                <a:latin typeface="Sakkal Majalla" panose="02000000000000000000" pitchFamily="2" charset="-78"/>
                <a:cs typeface="Sakkal Majalla" panose="02000000000000000000" pitchFamily="2" charset="-78"/>
              </a:rPr>
              <a:t>برنامج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المتقدم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7" name="Content Placeholder 1"/>
          <p:cNvSpPr txBox="1"/>
          <p:nvPr/>
        </p:nvSpPr>
        <p:spPr>
          <a:xfrm>
            <a:off x="4319271" y="2817197"/>
            <a:ext cx="7005678"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spAutoFit/>
          </a:bodyPr>
          <a:lstStyle>
            <a:lvl1pPr marL="308609" indent="-308609" algn="r" rtl="1">
              <a:spcBef>
                <a:spcPts val="600"/>
              </a:spcBef>
              <a:buClr>
                <a:srgbClr val="00B050"/>
              </a:buClr>
              <a:buSzPct val="100000"/>
              <a:buFont typeface="Arial"/>
              <a:buChar char="•"/>
              <a:defRPr sz="2800">
                <a:latin typeface="Arial"/>
                <a:ea typeface="Arial"/>
                <a:cs typeface="Arial"/>
                <a:sym typeface="Arial"/>
              </a:defRPr>
            </a:lvl1pPr>
          </a:lstStyle>
          <a:p>
            <a:pPr marL="307975" indent="-307975">
              <a:buClr>
                <a:srgbClr val="65A000"/>
              </a:buClr>
            </a:pPr>
            <a:r>
              <a:rPr dirty="0" err="1">
                <a:latin typeface="Sakkal Majalla"/>
                <a:cs typeface="Sakkal Majalla"/>
              </a:rPr>
              <a:t>تعزيز</a:t>
            </a:r>
            <a:r>
              <a:rPr dirty="0">
                <a:latin typeface="Sakkal Majalla"/>
                <a:cs typeface="Sakkal Majalla"/>
              </a:rPr>
              <a:t> </a:t>
            </a:r>
            <a:r>
              <a:rPr dirty="0" err="1">
                <a:latin typeface="Sakkal Majalla"/>
                <a:cs typeface="Sakkal Majalla"/>
              </a:rPr>
              <a:t>هوية</a:t>
            </a:r>
            <a:r>
              <a:rPr dirty="0">
                <a:latin typeface="Sakkal Majalla"/>
                <a:cs typeface="Sakkal Majalla"/>
              </a:rPr>
              <a:t> </a:t>
            </a:r>
            <a:r>
              <a:rPr dirty="0" err="1">
                <a:latin typeface="Sakkal Majalla"/>
                <a:cs typeface="Sakkal Majalla"/>
              </a:rPr>
              <a:t>الفريق</a:t>
            </a:r>
            <a:r>
              <a:rPr lang="en-US" dirty="0">
                <a:latin typeface="Sakkal Majalla"/>
                <a:cs typeface="Sakkal Majalla"/>
              </a:rPr>
              <a:t>  </a:t>
            </a:r>
            <a:r>
              <a:rPr dirty="0" err="1">
                <a:latin typeface="Sakkal Majalla"/>
                <a:cs typeface="Sakkal Majalla"/>
              </a:rPr>
              <a:t>والترابط</a:t>
            </a:r>
            <a:r>
              <a:rPr dirty="0">
                <a:latin typeface="Sakkal Majalla"/>
                <a:cs typeface="Sakkal Majalla"/>
              </a:rPr>
              <a:t> </a:t>
            </a:r>
            <a:r>
              <a:rPr dirty="0" err="1">
                <a:latin typeface="Sakkal Majalla"/>
                <a:cs typeface="Sakkal Majalla"/>
              </a:rPr>
              <a:t>بين</a:t>
            </a:r>
            <a:r>
              <a:rPr dirty="0">
                <a:latin typeface="Sakkal Majalla"/>
                <a:cs typeface="Sakkal Majalla"/>
              </a:rPr>
              <a:t> </a:t>
            </a:r>
            <a:r>
              <a:rPr dirty="0" err="1">
                <a:latin typeface="Sakkal Majalla"/>
                <a:cs typeface="Sakkal Majalla"/>
              </a:rPr>
              <a:t>المجموعة</a:t>
            </a:r>
            <a:endParaRPr lang="en-US" dirty="0" err="1">
              <a:latin typeface="Sakkal Majalla"/>
              <a:cs typeface="Sakkal Majalla"/>
            </a:endParaRPr>
          </a:p>
        </p:txBody>
      </p:sp>
      <p:sp>
        <p:nvSpPr>
          <p:cNvPr id="2" name="Google Shape;307;p8">
            <a:extLst>
              <a:ext uri="{FF2B5EF4-FFF2-40B4-BE49-F238E27FC236}">
                <a16:creationId xmlns:a16="http://schemas.microsoft.com/office/drawing/2014/main" id="{166D1697-A518-68E5-E98A-5E43CB305A90}"/>
              </a:ext>
            </a:extLst>
          </p:cNvPr>
          <p:cNvSpPr txBox="1">
            <a:spLocks/>
          </p:cNvSpPr>
          <p:nvPr/>
        </p:nvSpPr>
        <p:spPr>
          <a:xfrm>
            <a:off x="412232" y="183931"/>
            <a:ext cx="2634935" cy="153886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ar" b="1" dirty="0">
                <a:latin typeface="Sakkal Majalla"/>
                <a:cs typeface="Sakkal Majalla"/>
              </a:rPr>
              <a:t>أهداف الجلسة</a:t>
            </a:r>
            <a:endParaRPr lang="hu-HU"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 name="Rectangle 4"/>
          <p:cNvSpPr txBox="1"/>
          <p:nvPr/>
        </p:nvSpPr>
        <p:spPr>
          <a:xfrm>
            <a:off x="1188001" y="1260000"/>
            <a:ext cx="9657862" cy="261610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p>
            <a:pPr marL="240631" indent="-240631" rtl="1">
              <a:spcBef>
                <a:spcPts val="600"/>
              </a:spcBef>
              <a:buClr>
                <a:srgbClr val="65A000"/>
              </a:buClr>
              <a:buSzPct val="100000"/>
              <a:buChar char="•"/>
              <a:defRPr sz="2400">
                <a:latin typeface="Arial"/>
                <a:ea typeface="Arial"/>
                <a:cs typeface="Arial"/>
                <a:sym typeface="Arial"/>
              </a:defRPr>
            </a:pPr>
            <a:r>
              <a:rPr dirty="0" err="1">
                <a:latin typeface="Sakkal Majalla" panose="02000000000000000000" pitchFamily="2" charset="-78"/>
                <a:cs typeface="Sakkal Majalla" panose="02000000000000000000" pitchFamily="2" charset="-78"/>
              </a:rPr>
              <a:t>اختاروا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لفريقكم</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(40</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دقيقة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40631" indent="-240631" rtl="1">
              <a:spcBef>
                <a:spcPts val="600"/>
              </a:spcBef>
              <a:buClr>
                <a:srgbClr val="65A000"/>
              </a:buClr>
              <a:buSzPct val="100000"/>
              <a:buChar char="•"/>
              <a:defRPr sz="2400">
                <a:latin typeface="Arial"/>
                <a:ea typeface="Arial"/>
                <a:cs typeface="Arial"/>
                <a:sym typeface="Arial"/>
              </a:defRPr>
            </a:pPr>
            <a:r>
              <a:rPr dirty="0" err="1">
                <a:latin typeface="Sakkal Majalla" panose="02000000000000000000" pitchFamily="2" charset="-78"/>
                <a:cs typeface="Sakkal Majalla" panose="02000000000000000000" pitchFamily="2" charset="-78"/>
              </a:rPr>
              <a:t>صمموا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شعارًا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مصورًا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يوضح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أنتم</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ماذا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تمثلون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لبقية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المشاركين</a:t>
            </a:r>
            <a:r>
              <a:rPr dirty="0">
                <a:latin typeface="Sakkal Majalla" panose="02000000000000000000" pitchFamily="2" charset="-78"/>
                <a:cs typeface="Sakkal Majalla" panose="02000000000000000000" pitchFamily="2" charset="-78"/>
              </a:rPr>
              <a:t>.</a:t>
            </a:r>
          </a:p>
          <a:p>
            <a:pPr marL="240631" indent="-240631" rtl="1">
              <a:spcBef>
                <a:spcPts val="600"/>
              </a:spcBef>
              <a:buClr>
                <a:srgbClr val="65A000"/>
              </a:buClr>
              <a:buSzPct val="100000"/>
              <a:buChar char="•"/>
              <a:defRPr sz="2400">
                <a:latin typeface="Arial"/>
                <a:ea typeface="Arial"/>
                <a:cs typeface="Arial"/>
                <a:sym typeface="Arial"/>
              </a:defRPr>
            </a:pPr>
            <a:r>
              <a:rPr dirty="0" err="1">
                <a:latin typeface="Sakkal Majalla" panose="02000000000000000000" pitchFamily="2" charset="-78"/>
                <a:cs typeface="Sakkal Majalla" panose="02000000000000000000" pitchFamily="2" charset="-78"/>
              </a:rPr>
              <a:t>ارسموا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نسخةً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كبيرةً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اللوح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القل</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ا</a:t>
            </a:r>
            <a:r>
              <a:rPr lang="ar-SA" dirty="0">
                <a:latin typeface="Sakkal Majalla" panose="02000000000000000000" pitchFamily="2" charset="-78"/>
                <a:cs typeface="Sakkal Majalla" panose="02000000000000000000" pitchFamily="2" charset="-78"/>
              </a:rPr>
              <a:t>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حتى</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ي</a:t>
            </a:r>
            <a:r>
              <a:rPr dirty="0" err="1">
                <a:latin typeface="Sakkal Majalla" panose="02000000000000000000" pitchFamily="2" charset="-78"/>
                <a:cs typeface="Sakkal Majalla" panose="02000000000000000000" pitchFamily="2" charset="-78"/>
              </a:rPr>
              <a:t>راها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باقي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المجموعة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40631" indent="-240631" rtl="1">
              <a:spcBef>
                <a:spcPts val="600"/>
              </a:spcBef>
              <a:buClr>
                <a:srgbClr val="65A000"/>
              </a:buClr>
              <a:buSzPct val="100000"/>
              <a:buChar char="•"/>
              <a:defRPr sz="2400">
                <a:latin typeface="Arial"/>
                <a:ea typeface="Arial"/>
                <a:cs typeface="Arial"/>
                <a:sym typeface="Arial"/>
              </a:defRPr>
            </a:pPr>
            <a:r>
              <a:rPr dirty="0" err="1">
                <a:latin typeface="Sakkal Majalla" panose="02000000000000000000" pitchFamily="2" charset="-78"/>
                <a:cs typeface="Sakkal Majalla" panose="02000000000000000000" pitchFamily="2" charset="-78"/>
              </a:rPr>
              <a:t>بعد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الانتهاء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الشعار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المصور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اكتبوا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شعارًا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لفظيً</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ا </a:t>
            </a:r>
            <a:r>
              <a:rPr dirty="0" err="1">
                <a:latin typeface="Sakkal Majalla" panose="02000000000000000000" pitchFamily="2" charset="-78"/>
                <a:cs typeface="Sakkal Majalla" panose="02000000000000000000" pitchFamily="2" charset="-78"/>
              </a:rPr>
              <a:t>يتألف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اثنتي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عشرة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كلمةً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أقل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يشرح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الشعار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المصور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ويخلق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هوية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للمجموعة</a:t>
            </a:r>
            <a:r>
              <a:rPr dirty="0">
                <a:latin typeface="Sakkal Majalla" panose="02000000000000000000" pitchFamily="2" charset="-78"/>
                <a:cs typeface="Sakkal Majalla" panose="02000000000000000000" pitchFamily="2" charset="-78"/>
              </a:rPr>
              <a:t>.</a:t>
            </a:r>
          </a:p>
          <a:p>
            <a:pPr marL="240631" indent="-240631" rtl="1">
              <a:spcBef>
                <a:spcPts val="600"/>
              </a:spcBef>
              <a:buClr>
                <a:srgbClr val="65A000"/>
              </a:buClr>
              <a:buSzPct val="100000"/>
              <a:buChar char="•"/>
              <a:defRPr sz="2400">
                <a:latin typeface="Arial"/>
                <a:ea typeface="Arial"/>
                <a:cs typeface="Arial"/>
                <a:sym typeface="Arial"/>
              </a:defRPr>
            </a:pPr>
            <a:r>
              <a:rPr dirty="0" err="1">
                <a:latin typeface="Sakkal Majalla" panose="02000000000000000000" pitchFamily="2" charset="-78"/>
                <a:cs typeface="Sakkal Majalla" panose="02000000000000000000" pitchFamily="2" charset="-78"/>
              </a:rPr>
              <a:t>اعرضوا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واشرحوا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يعن</a:t>
            </a:r>
            <a:r>
              <a:rPr lang="ar-EG" dirty="0">
                <a:latin typeface="Sakkal Majalla" panose="02000000000000000000" pitchFamily="2" charset="-78"/>
                <a:cs typeface="Sakkal Majalla" panose="02000000000000000000" pitchFamily="2" charset="-78"/>
              </a:rPr>
              <a:t>ي</a:t>
            </a:r>
            <a:r>
              <a:rPr dirty="0">
                <a:latin typeface="Sakkal Majalla" panose="02000000000000000000" pitchFamily="2" charset="-78"/>
                <a:cs typeface="Sakkal Majalla" panose="02000000000000000000" pitchFamily="2" charset="-78"/>
              </a:rPr>
              <a:t>ه</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يمثله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الشعاران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المصور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واللفظي</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(20 </a:t>
            </a:r>
            <a:r>
              <a:rPr dirty="0" err="1">
                <a:latin typeface="Sakkal Majalla" panose="02000000000000000000" pitchFamily="2" charset="-78"/>
                <a:cs typeface="Sakkal Majalla" panose="02000000000000000000" pitchFamily="2" charset="-78"/>
              </a:rPr>
              <a:t>دقيقة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1455" name="TextBox 1"/>
          <p:cNvSpPr txBox="1"/>
          <p:nvPr/>
        </p:nvSpPr>
        <p:spPr>
          <a:xfrm>
            <a:off x="1257113" y="4885317"/>
            <a:ext cx="9657861" cy="468000"/>
          </a:xfrm>
          <a:prstGeom prst="rect">
            <a:avLst/>
          </a:prstGeom>
          <a:solidFill>
            <a:srgbClr val="C00000"/>
          </a:solidFill>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rtlCol="1" anchor="t">
            <a:spAutoFit/>
          </a:bodyPr>
          <a:lstStyle/>
          <a:p>
            <a:pPr algn="ctr" rtl="1">
              <a:defRPr sz="2400">
                <a:solidFill>
                  <a:srgbClr val="FFFFFF"/>
                </a:solidFill>
                <a:latin typeface="Source Sans Pro Regular"/>
                <a:ea typeface="Source Sans Pro Regular"/>
                <a:cs typeface="Source Sans Pro Regular"/>
                <a:sym typeface="Source Sans Pro Regular"/>
              </a:defRPr>
            </a:pPr>
            <a:r>
              <a:rPr>
                <a:latin typeface="Sakkal Majalla" panose="02000000000000000000" pitchFamily="2" charset="-78"/>
                <a:cs typeface="Sakkal Majalla" panose="02000000000000000000" pitchFamily="2" charset="-78"/>
              </a:rPr>
              <a:t>سيخضع اسم الفريق، وشعاره المصور، وشعاره اللفظي لتقييم فريق الخبراء! </a:t>
            </a:r>
            <a:endParaRPr lang="en-US">
              <a:latin typeface="Sakkal Majalla" panose="02000000000000000000" pitchFamily="2" charset="-78"/>
              <a:cs typeface="Sakkal Majalla" panose="02000000000000000000" pitchFamily="2" charset="-78"/>
            </a:endParaRPr>
          </a:p>
        </p:txBody>
      </p:sp>
      <p:sp>
        <p:nvSpPr>
          <p:cNvPr id="2" name="Title 1">
            <a:extLst>
              <a:ext uri="{FF2B5EF4-FFF2-40B4-BE49-F238E27FC236}">
                <a16:creationId xmlns:a16="http://schemas.microsoft.com/office/drawing/2014/main" id="{4F1CAD53-42F8-4C81-21BF-B982195E43D4}"/>
              </a:ext>
            </a:extLst>
          </p:cNvPr>
          <p:cNvSpPr txBox="1">
            <a:spLocks/>
          </p:cNvSpPr>
          <p:nvPr/>
        </p:nvSpPr>
        <p:spPr>
          <a:xfrm>
            <a:off x="199749" y="97137"/>
            <a:ext cx="5141686" cy="68344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a:latin typeface="Sakkal Majalla" panose="02000000000000000000" pitchFamily="2" charset="-78"/>
                <a:cs typeface="Sakkal Majalla" panose="02000000000000000000" pitchFamily="2" charset="-78"/>
              </a:rPr>
              <a:t>التعليمات</a:t>
            </a:r>
            <a:endParaRPr lang="hu-HU" b="1">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59" name="Content Placeholder 3"/>
          <p:cNvGraphicFramePr/>
          <p:nvPr>
            <p:extLst>
              <p:ext uri="{D42A27DB-BD31-4B8C-83A1-F6EECF244321}">
                <p14:modId xmlns:p14="http://schemas.microsoft.com/office/powerpoint/2010/main" val="2478869375"/>
              </p:ext>
            </p:extLst>
          </p:nvPr>
        </p:nvGraphicFramePr>
        <p:xfrm>
          <a:off x="1267023" y="1773044"/>
          <a:ext cx="9355823" cy="4277990"/>
        </p:xfrm>
        <a:graphic>
          <a:graphicData uri="http://schemas.openxmlformats.org/drawingml/2006/table">
            <a:tbl>
              <a:tblPr rtl="1" firstRow="1" firstCol="1" bandRow="1">
                <a:tableStyleId>{4C3C2611-4C71-4FC5-86AE-919BDF0F9419}</a:tableStyleId>
              </a:tblPr>
              <a:tblGrid>
                <a:gridCol w="3102266">
                  <a:extLst>
                    <a:ext uri="{9D8B030D-6E8A-4147-A177-3AD203B41FA5}">
                      <a16:colId xmlns:a16="http://schemas.microsoft.com/office/drawing/2014/main" val="20000"/>
                    </a:ext>
                  </a:extLst>
                </a:gridCol>
                <a:gridCol w="1587807">
                  <a:extLst>
                    <a:ext uri="{9D8B030D-6E8A-4147-A177-3AD203B41FA5}">
                      <a16:colId xmlns:a16="http://schemas.microsoft.com/office/drawing/2014/main" val="20001"/>
                    </a:ext>
                  </a:extLst>
                </a:gridCol>
                <a:gridCol w="1604180">
                  <a:extLst>
                    <a:ext uri="{9D8B030D-6E8A-4147-A177-3AD203B41FA5}">
                      <a16:colId xmlns:a16="http://schemas.microsoft.com/office/drawing/2014/main" val="20002"/>
                    </a:ext>
                  </a:extLst>
                </a:gridCol>
                <a:gridCol w="1530785">
                  <a:extLst>
                    <a:ext uri="{9D8B030D-6E8A-4147-A177-3AD203B41FA5}">
                      <a16:colId xmlns:a16="http://schemas.microsoft.com/office/drawing/2014/main" val="20003"/>
                    </a:ext>
                  </a:extLst>
                </a:gridCol>
                <a:gridCol w="1530785">
                  <a:extLst>
                    <a:ext uri="{9D8B030D-6E8A-4147-A177-3AD203B41FA5}">
                      <a16:colId xmlns:a16="http://schemas.microsoft.com/office/drawing/2014/main" val="20004"/>
                    </a:ext>
                  </a:extLst>
                </a:gridCol>
              </a:tblGrid>
              <a:tr h="197109">
                <a:tc>
                  <a:txBody>
                    <a:bodyPr/>
                    <a:lstStyle/>
                    <a:p>
                      <a:pPr algn="ctr" defTabSz="289320" rtl="1">
                        <a:lnSpc>
                          <a:spcPct val="115000"/>
                        </a:lnSpc>
                        <a:defRPr sz="2000" b="0">
                          <a:latin typeface="Source Sans Pro Bold"/>
                          <a:ea typeface="Source Sans Pro Bold"/>
                          <a:cs typeface="Source Sans Pro Bold"/>
                          <a:sym typeface="Source Sans Pro Bold"/>
                        </a:defRPr>
                      </a:pPr>
                      <a:endParaRPr>
                        <a:latin typeface="Sakkal Majalla" panose="02000000000000000000" pitchFamily="2" charset="-78"/>
                        <a:cs typeface="Sakkal Majalla" panose="02000000000000000000" pitchFamily="2" charset="-78"/>
                      </a:endParaRPr>
                    </a:p>
                  </a:txBody>
                  <a:tcPr marL="0" marR="0" marT="0" marB="0" horzOverflow="overflow"/>
                </a:tc>
                <a:tc>
                  <a:txBody>
                    <a:bodyPr/>
                    <a:lstStyle/>
                    <a:p>
                      <a:pPr algn="ctr" defTabSz="289320" rtl="1">
                        <a:lnSpc>
                          <a:spcPct val="115000"/>
                        </a:lnSpc>
                        <a:defRPr sz="1800" b="0">
                          <a:solidFill>
                            <a:srgbClr val="000000"/>
                          </a:solidFill>
                        </a:defRPr>
                      </a:pPr>
                      <a:r>
                        <a:rPr lang="ar" sz="2000">
                          <a:solidFill>
                            <a:srgbClr val="FFFFFF"/>
                          </a:solidFill>
                          <a:latin typeface="Sakkal Majalla" panose="02000000000000000000" pitchFamily="2" charset="-78"/>
                          <a:ea typeface="Source Sans Pro Bold"/>
                          <a:cs typeface="Sakkal Majalla" panose="02000000000000000000" pitchFamily="2" charset="-78"/>
                          <a:sym typeface="Source Sans Pro Bold"/>
                        </a:rPr>
                        <a:t>الفريق 1</a:t>
                      </a:r>
                    </a:p>
                  </a:txBody>
                  <a:tcPr marL="0" marR="0" marT="0" marB="0" anchor="ctr" horzOverflow="overflow"/>
                </a:tc>
                <a:tc>
                  <a:txBody>
                    <a:bodyPr/>
                    <a:lstStyle/>
                    <a:p>
                      <a:pPr algn="ctr" defTabSz="289320" rtl="1">
                        <a:lnSpc>
                          <a:spcPct val="115000"/>
                        </a:lnSpc>
                        <a:defRPr sz="1800" b="0">
                          <a:solidFill>
                            <a:srgbClr val="000000"/>
                          </a:solidFill>
                        </a:defRPr>
                      </a:pPr>
                      <a:r>
                        <a:rPr lang="ar" sz="2000">
                          <a:solidFill>
                            <a:srgbClr val="FFFFFF"/>
                          </a:solidFill>
                          <a:latin typeface="Sakkal Majalla" panose="02000000000000000000" pitchFamily="2" charset="-78"/>
                          <a:ea typeface="Source Sans Pro Bold"/>
                          <a:cs typeface="Sakkal Majalla" panose="02000000000000000000" pitchFamily="2" charset="-78"/>
                          <a:sym typeface="Source Sans Pro Bold"/>
                        </a:rPr>
                        <a:t>الفريق 2</a:t>
                      </a:r>
                    </a:p>
                  </a:txBody>
                  <a:tcPr marL="0" marR="0" marT="0" marB="0" anchor="ctr" horzOverflow="overflow"/>
                </a:tc>
                <a:tc>
                  <a:txBody>
                    <a:bodyPr/>
                    <a:lstStyle/>
                    <a:p>
                      <a:pPr algn="ctr" defTabSz="289320" rtl="1">
                        <a:lnSpc>
                          <a:spcPct val="115000"/>
                        </a:lnSpc>
                        <a:defRPr sz="1800" b="0">
                          <a:solidFill>
                            <a:srgbClr val="000000"/>
                          </a:solidFill>
                        </a:defRPr>
                      </a:pPr>
                      <a:r>
                        <a:rPr lang="ar" sz="2000">
                          <a:solidFill>
                            <a:srgbClr val="FFFFFF"/>
                          </a:solidFill>
                          <a:latin typeface="Sakkal Majalla" panose="02000000000000000000" pitchFamily="2" charset="-78"/>
                          <a:ea typeface="Source Sans Pro Bold"/>
                          <a:cs typeface="Sakkal Majalla" panose="02000000000000000000" pitchFamily="2" charset="-78"/>
                          <a:sym typeface="Source Sans Pro Bold"/>
                        </a:rPr>
                        <a:t>الفريق 3</a:t>
                      </a:r>
                    </a:p>
                  </a:txBody>
                  <a:tcPr marL="0" marR="0" marT="0" marB="0" anchor="ctr" horzOverflow="overflow"/>
                </a:tc>
                <a:tc>
                  <a:txBody>
                    <a:bodyPr/>
                    <a:lstStyle/>
                    <a:p>
                      <a:pPr algn="ctr" defTabSz="289320" rtl="1">
                        <a:lnSpc>
                          <a:spcPct val="115000"/>
                        </a:lnSpc>
                        <a:defRPr sz="1800" b="0">
                          <a:solidFill>
                            <a:srgbClr val="000000"/>
                          </a:solidFill>
                        </a:defRPr>
                      </a:pPr>
                      <a:r>
                        <a:rPr lang="ar" sz="2000">
                          <a:solidFill>
                            <a:srgbClr val="FFFFFF"/>
                          </a:solidFill>
                          <a:latin typeface="Sakkal Majalla" panose="02000000000000000000" pitchFamily="2" charset="-78"/>
                          <a:ea typeface="Source Sans Pro Bold"/>
                          <a:cs typeface="Sakkal Majalla" panose="02000000000000000000" pitchFamily="2" charset="-78"/>
                          <a:sym typeface="Source Sans Pro Bold"/>
                        </a:rPr>
                        <a:t>الفريق 4</a:t>
                      </a:r>
                    </a:p>
                  </a:txBody>
                  <a:tcPr marL="0" marR="0" marT="0" marB="0" anchor="ctr" horzOverflow="overflow"/>
                </a:tc>
                <a:extLst>
                  <a:ext uri="{0D108BD9-81ED-4DB2-BD59-A6C34878D82A}">
                    <a16:rowId xmlns:a16="http://schemas.microsoft.com/office/drawing/2014/main" val="10000"/>
                  </a:ext>
                </a:extLst>
              </a:tr>
              <a:tr h="785494">
                <a:tc>
                  <a:txBody>
                    <a:bodyPr/>
                    <a:lstStyle/>
                    <a:p>
                      <a:pPr marL="182563" indent="0" defTabSz="289320" rtl="1">
                        <a:lnSpc>
                          <a:spcPct val="115000"/>
                        </a:lnSpc>
                        <a:defRPr sz="1800" b="0">
                          <a:solidFill>
                            <a:srgbClr val="000000"/>
                          </a:solidFill>
                        </a:defRPr>
                      </a:pPr>
                      <a:r>
                        <a:rPr lang="ar" sz="2000" dirty="0">
                          <a:solidFill>
                            <a:srgbClr val="FFFFFF"/>
                          </a:solidFill>
                          <a:latin typeface="Sakkal Majalla" panose="02000000000000000000" pitchFamily="2" charset="-78"/>
                          <a:ea typeface="Source Sans Pro Bold"/>
                          <a:cs typeface="Sakkal Majalla" panose="02000000000000000000" pitchFamily="2" charset="-78"/>
                          <a:sym typeface="Source Sans Pro Bold"/>
                        </a:rPr>
                        <a:t>ملاءمة اسم الفريق</a:t>
                      </a:r>
                    </a:p>
                  </a:txBody>
                  <a:tcPr marL="0" marR="0" marT="0" marB="0" anchor="ctr" horzOverflow="overflow"/>
                </a:tc>
                <a:tc>
                  <a:txBody>
                    <a:bodyPr/>
                    <a:lstStyle/>
                    <a:p>
                      <a:pPr algn="ctr" defTabSz="289320" rtl="1">
                        <a:lnSpc>
                          <a:spcPct val="115000"/>
                        </a:lnSpc>
                        <a:defRPr sz="1800"/>
                      </a:pPr>
                      <a:r>
                        <a:rPr lang="ar" sz="2400">
                          <a:latin typeface="Sakkal Majalla" panose="02000000000000000000" pitchFamily="2" charset="-78"/>
                          <a:ea typeface="Source Sans Pro Regular"/>
                          <a:cs typeface="Sakkal Majalla" panose="02000000000000000000" pitchFamily="2" charset="-78"/>
                        </a:rPr>
                        <a:t> </a:t>
                      </a:r>
                    </a:p>
                  </a:txBody>
                  <a:tcPr marL="0" marR="0" marT="0" marB="0" horzOverflow="overflow"/>
                </a:tc>
                <a:tc>
                  <a:txBody>
                    <a:bodyPr/>
                    <a:lstStyle/>
                    <a:p>
                      <a:pPr algn="ctr" defTabSz="289320" rtl="1">
                        <a:lnSpc>
                          <a:spcPct val="115000"/>
                        </a:lnSpc>
                        <a:defRPr sz="2400">
                          <a:latin typeface="Source Sans Pro Regular"/>
                          <a:ea typeface="Source Sans Pro Regular"/>
                          <a:cs typeface="Source Sans Pro Regular"/>
                        </a:defRPr>
                      </a:pPr>
                      <a:endParaRPr>
                        <a:latin typeface="Sakkal Majalla" panose="02000000000000000000" pitchFamily="2" charset="-78"/>
                        <a:cs typeface="Sakkal Majalla" panose="02000000000000000000" pitchFamily="2" charset="-78"/>
                      </a:endParaRPr>
                    </a:p>
                  </a:txBody>
                  <a:tcPr marL="0" marR="0" marT="0" marB="0" horzOverflow="overflow"/>
                </a:tc>
                <a:tc>
                  <a:txBody>
                    <a:bodyPr/>
                    <a:lstStyle/>
                    <a:p>
                      <a:pPr algn="ctr" defTabSz="289320" rtl="1">
                        <a:lnSpc>
                          <a:spcPct val="115000"/>
                        </a:lnSpc>
                        <a:defRPr sz="2400">
                          <a:latin typeface="Source Sans Pro Regular"/>
                          <a:ea typeface="Source Sans Pro Regular"/>
                          <a:cs typeface="Source Sans Pro Regular"/>
                        </a:defRPr>
                      </a:pPr>
                      <a:endParaRPr>
                        <a:latin typeface="Sakkal Majalla" panose="02000000000000000000" pitchFamily="2" charset="-78"/>
                        <a:cs typeface="Sakkal Majalla" panose="02000000000000000000" pitchFamily="2" charset="-78"/>
                      </a:endParaRPr>
                    </a:p>
                  </a:txBody>
                  <a:tcPr marL="0" marR="0" marT="0" marB="0" horzOverflow="overflow"/>
                </a:tc>
                <a:tc>
                  <a:txBody>
                    <a:bodyPr/>
                    <a:lstStyle/>
                    <a:p>
                      <a:pPr algn="ctr" defTabSz="289320" rtl="1">
                        <a:lnSpc>
                          <a:spcPct val="115000"/>
                        </a:lnSpc>
                        <a:defRPr sz="2400">
                          <a:latin typeface="Source Sans Pro Regular"/>
                          <a:ea typeface="Source Sans Pro Regular"/>
                          <a:cs typeface="Source Sans Pro Regular"/>
                        </a:defRPr>
                      </a:pPr>
                      <a:endParaRPr>
                        <a:latin typeface="Sakkal Majalla" panose="02000000000000000000" pitchFamily="2" charset="-78"/>
                        <a:cs typeface="Sakkal Majalla" panose="02000000000000000000" pitchFamily="2" charset="-78"/>
                      </a:endParaRPr>
                    </a:p>
                  </a:txBody>
                  <a:tcPr marL="0" marR="0" marT="0" marB="0" horzOverflow="overflow"/>
                </a:tc>
                <a:extLst>
                  <a:ext uri="{0D108BD9-81ED-4DB2-BD59-A6C34878D82A}">
                    <a16:rowId xmlns:a16="http://schemas.microsoft.com/office/drawing/2014/main" val="10001"/>
                  </a:ext>
                </a:extLst>
              </a:tr>
              <a:tr h="785494">
                <a:tc>
                  <a:txBody>
                    <a:bodyPr/>
                    <a:lstStyle/>
                    <a:p>
                      <a:pPr marL="182563" indent="0" defTabSz="289320" rtl="1">
                        <a:lnSpc>
                          <a:spcPct val="115000"/>
                        </a:lnSpc>
                        <a:defRPr sz="1800" b="0">
                          <a:solidFill>
                            <a:srgbClr val="000000"/>
                          </a:solidFill>
                        </a:defRPr>
                      </a:pPr>
                      <a:r>
                        <a:rPr lang="ar" sz="2000" b="0" i="0" u="none" strike="noStrike" cap="none" spc="0">
                          <a:solidFill>
                            <a:srgbClr val="FFFFFF"/>
                          </a:solidFill>
                          <a:uFillTx/>
                          <a:latin typeface="Sakkal Majalla" panose="02000000000000000000" pitchFamily="2" charset="-78"/>
                          <a:ea typeface="Source Sans Pro Bold"/>
                          <a:cs typeface="Sakkal Majalla" panose="02000000000000000000" pitchFamily="2" charset="-78"/>
                          <a:sym typeface="Source Sans Pro Bold"/>
                        </a:rPr>
                        <a:t>جودة </a:t>
                      </a:r>
                      <a:r>
                        <a:rPr lang="ar" sz="2000">
                          <a:solidFill>
                            <a:srgbClr val="FFFFFF"/>
                          </a:solidFill>
                          <a:latin typeface="Sakkal Majalla" panose="02000000000000000000" pitchFamily="2" charset="-78"/>
                          <a:ea typeface="Source Sans Pro Bold"/>
                          <a:cs typeface="Sakkal Majalla" panose="02000000000000000000" pitchFamily="2" charset="-78"/>
                          <a:sym typeface="Source Sans Pro Bold"/>
                        </a:rPr>
                        <a:t>الشعار المصور للفريق</a:t>
                      </a:r>
                    </a:p>
                  </a:txBody>
                  <a:tcPr marL="0" marR="0" marT="0" marB="0" anchor="ctr" horzOverflow="overflow"/>
                </a:tc>
                <a:tc>
                  <a:txBody>
                    <a:bodyPr/>
                    <a:lstStyle/>
                    <a:p>
                      <a:pPr algn="ctr" defTabSz="289320" rtl="1">
                        <a:lnSpc>
                          <a:spcPct val="115000"/>
                        </a:lnSpc>
                        <a:defRPr sz="2400">
                          <a:latin typeface="Source Sans Pro Regular"/>
                          <a:ea typeface="Source Sans Pro Regular"/>
                          <a:cs typeface="Source Sans Pro Regular"/>
                        </a:defRPr>
                      </a:pPr>
                      <a:endParaRPr>
                        <a:latin typeface="Sakkal Majalla" panose="02000000000000000000" pitchFamily="2" charset="-78"/>
                        <a:cs typeface="Sakkal Majalla" panose="02000000000000000000" pitchFamily="2" charset="-78"/>
                      </a:endParaRPr>
                    </a:p>
                  </a:txBody>
                  <a:tcPr marL="0" marR="0" marT="0" marB="0" horzOverflow="overflow"/>
                </a:tc>
                <a:tc>
                  <a:txBody>
                    <a:bodyPr/>
                    <a:lstStyle/>
                    <a:p>
                      <a:pPr algn="ctr" defTabSz="289320" rtl="1">
                        <a:lnSpc>
                          <a:spcPct val="115000"/>
                        </a:lnSpc>
                        <a:defRPr sz="2400">
                          <a:latin typeface="Source Sans Pro Regular"/>
                          <a:ea typeface="Source Sans Pro Regular"/>
                          <a:cs typeface="Source Sans Pro Regular"/>
                        </a:defRPr>
                      </a:pPr>
                      <a:endParaRPr>
                        <a:latin typeface="Sakkal Majalla" panose="02000000000000000000" pitchFamily="2" charset="-78"/>
                        <a:cs typeface="Sakkal Majalla" panose="02000000000000000000" pitchFamily="2" charset="-78"/>
                      </a:endParaRPr>
                    </a:p>
                  </a:txBody>
                  <a:tcPr marL="0" marR="0" marT="0" marB="0" horzOverflow="overflow"/>
                </a:tc>
                <a:tc>
                  <a:txBody>
                    <a:bodyPr/>
                    <a:lstStyle/>
                    <a:p>
                      <a:pPr algn="ctr" defTabSz="289320" rtl="1">
                        <a:lnSpc>
                          <a:spcPct val="115000"/>
                        </a:lnSpc>
                        <a:defRPr sz="2400">
                          <a:latin typeface="Source Sans Pro Regular"/>
                          <a:ea typeface="Source Sans Pro Regular"/>
                          <a:cs typeface="Source Sans Pro Regular"/>
                        </a:defRPr>
                      </a:pPr>
                      <a:endParaRPr>
                        <a:latin typeface="Sakkal Majalla" panose="02000000000000000000" pitchFamily="2" charset="-78"/>
                        <a:cs typeface="Sakkal Majalla" panose="02000000000000000000" pitchFamily="2" charset="-78"/>
                      </a:endParaRPr>
                    </a:p>
                  </a:txBody>
                  <a:tcPr marL="0" marR="0" marT="0" marB="0" horzOverflow="overflow"/>
                </a:tc>
                <a:tc>
                  <a:txBody>
                    <a:bodyPr/>
                    <a:lstStyle/>
                    <a:p>
                      <a:pPr algn="ctr" defTabSz="289320" rtl="1">
                        <a:lnSpc>
                          <a:spcPct val="115000"/>
                        </a:lnSpc>
                        <a:defRPr sz="2400">
                          <a:latin typeface="Source Sans Pro Regular"/>
                          <a:ea typeface="Source Sans Pro Regular"/>
                          <a:cs typeface="Source Sans Pro Regular"/>
                        </a:defRPr>
                      </a:pPr>
                      <a:endParaRPr>
                        <a:latin typeface="Sakkal Majalla" panose="02000000000000000000" pitchFamily="2" charset="-78"/>
                        <a:cs typeface="Sakkal Majalla" panose="02000000000000000000" pitchFamily="2" charset="-78"/>
                      </a:endParaRPr>
                    </a:p>
                  </a:txBody>
                  <a:tcPr marL="0" marR="0" marT="0" marB="0" horzOverflow="overflow"/>
                </a:tc>
                <a:extLst>
                  <a:ext uri="{0D108BD9-81ED-4DB2-BD59-A6C34878D82A}">
                    <a16:rowId xmlns:a16="http://schemas.microsoft.com/office/drawing/2014/main" val="10002"/>
                  </a:ext>
                </a:extLst>
              </a:tr>
              <a:tr h="785494">
                <a:tc>
                  <a:txBody>
                    <a:bodyPr/>
                    <a:lstStyle/>
                    <a:p>
                      <a:pPr marL="182563" indent="0" defTabSz="289320" rtl="1">
                        <a:lnSpc>
                          <a:spcPct val="115000"/>
                        </a:lnSpc>
                        <a:defRPr sz="1800" b="0">
                          <a:solidFill>
                            <a:srgbClr val="000000"/>
                          </a:solidFill>
                        </a:defRPr>
                      </a:pPr>
                      <a:r>
                        <a:rPr lang="ar" sz="2000">
                          <a:solidFill>
                            <a:srgbClr val="FFFFFF"/>
                          </a:solidFill>
                          <a:latin typeface="Sakkal Majalla" panose="02000000000000000000" pitchFamily="2" charset="-78"/>
                          <a:ea typeface="Source Sans Pro Bold"/>
                          <a:cs typeface="Sakkal Majalla" panose="02000000000000000000" pitchFamily="2" charset="-78"/>
                          <a:sym typeface="Source Sans Pro Bold"/>
                        </a:rPr>
                        <a:t>ملاءمة الشعار اللفظي للفريق</a:t>
                      </a:r>
                    </a:p>
                  </a:txBody>
                  <a:tcPr marL="0" marR="0" marT="0" marB="0" anchor="ctr" horzOverflow="overflow"/>
                </a:tc>
                <a:tc>
                  <a:txBody>
                    <a:bodyPr/>
                    <a:lstStyle/>
                    <a:p>
                      <a:pPr algn="ctr" defTabSz="289320" rtl="1">
                        <a:lnSpc>
                          <a:spcPct val="115000"/>
                        </a:lnSpc>
                        <a:defRPr sz="2400">
                          <a:latin typeface="Source Sans Pro Regular"/>
                          <a:ea typeface="Source Sans Pro Regular"/>
                          <a:cs typeface="Source Sans Pro Regular"/>
                        </a:defRPr>
                      </a:pPr>
                      <a:endParaRPr>
                        <a:latin typeface="Sakkal Majalla" panose="02000000000000000000" pitchFamily="2" charset="-78"/>
                        <a:cs typeface="Sakkal Majalla" panose="02000000000000000000" pitchFamily="2" charset="-78"/>
                      </a:endParaRPr>
                    </a:p>
                  </a:txBody>
                  <a:tcPr marL="0" marR="0" marT="0" marB="0" horzOverflow="overflow"/>
                </a:tc>
                <a:tc>
                  <a:txBody>
                    <a:bodyPr/>
                    <a:lstStyle/>
                    <a:p>
                      <a:pPr algn="ctr" defTabSz="289320" rtl="1">
                        <a:lnSpc>
                          <a:spcPct val="115000"/>
                        </a:lnSpc>
                        <a:defRPr sz="2400">
                          <a:latin typeface="Source Sans Pro Regular"/>
                          <a:ea typeface="Source Sans Pro Regular"/>
                          <a:cs typeface="Source Sans Pro Regular"/>
                        </a:defRPr>
                      </a:pPr>
                      <a:endParaRPr>
                        <a:latin typeface="Sakkal Majalla" panose="02000000000000000000" pitchFamily="2" charset="-78"/>
                        <a:cs typeface="Sakkal Majalla" panose="02000000000000000000" pitchFamily="2" charset="-78"/>
                      </a:endParaRPr>
                    </a:p>
                  </a:txBody>
                  <a:tcPr marL="0" marR="0" marT="0" marB="0" horzOverflow="overflow"/>
                </a:tc>
                <a:tc>
                  <a:txBody>
                    <a:bodyPr/>
                    <a:lstStyle/>
                    <a:p>
                      <a:pPr algn="ctr" defTabSz="289320" rtl="1">
                        <a:lnSpc>
                          <a:spcPct val="115000"/>
                        </a:lnSpc>
                        <a:defRPr sz="2400">
                          <a:latin typeface="Source Sans Pro Regular"/>
                          <a:ea typeface="Source Sans Pro Regular"/>
                          <a:cs typeface="Source Sans Pro Regular"/>
                        </a:defRPr>
                      </a:pPr>
                      <a:endParaRPr>
                        <a:latin typeface="Sakkal Majalla" panose="02000000000000000000" pitchFamily="2" charset="-78"/>
                        <a:cs typeface="Sakkal Majalla" panose="02000000000000000000" pitchFamily="2" charset="-78"/>
                      </a:endParaRPr>
                    </a:p>
                  </a:txBody>
                  <a:tcPr marL="0" marR="0" marT="0" marB="0" horzOverflow="overflow"/>
                </a:tc>
                <a:tc>
                  <a:txBody>
                    <a:bodyPr/>
                    <a:lstStyle/>
                    <a:p>
                      <a:pPr algn="ctr" defTabSz="289320" rtl="1">
                        <a:lnSpc>
                          <a:spcPct val="115000"/>
                        </a:lnSpc>
                        <a:defRPr sz="2400">
                          <a:latin typeface="Source Sans Pro Regular"/>
                          <a:ea typeface="Source Sans Pro Regular"/>
                          <a:cs typeface="Source Sans Pro Regular"/>
                        </a:defRPr>
                      </a:pPr>
                      <a:endParaRPr>
                        <a:latin typeface="Sakkal Majalla" panose="02000000000000000000" pitchFamily="2" charset="-78"/>
                        <a:cs typeface="Sakkal Majalla" panose="02000000000000000000" pitchFamily="2" charset="-78"/>
                      </a:endParaRPr>
                    </a:p>
                  </a:txBody>
                  <a:tcPr marL="0" marR="0" marT="0" marB="0" horzOverflow="overflow"/>
                </a:tc>
                <a:extLst>
                  <a:ext uri="{0D108BD9-81ED-4DB2-BD59-A6C34878D82A}">
                    <a16:rowId xmlns:a16="http://schemas.microsoft.com/office/drawing/2014/main" val="10003"/>
                  </a:ext>
                </a:extLst>
              </a:tr>
              <a:tr h="785494">
                <a:tc>
                  <a:txBody>
                    <a:bodyPr/>
                    <a:lstStyle/>
                    <a:p>
                      <a:pPr marL="182563" indent="0" defTabSz="289320" rtl="1">
                        <a:lnSpc>
                          <a:spcPct val="115000"/>
                        </a:lnSpc>
                        <a:defRPr sz="2000" b="0">
                          <a:latin typeface="Source Sans Pro Bold"/>
                          <a:ea typeface="Source Sans Pro Bold"/>
                          <a:cs typeface="Source Sans Pro Bold"/>
                          <a:sym typeface="Source Sans Pro Bold"/>
                        </a:defRPr>
                      </a:pPr>
                      <a:r>
                        <a:rPr>
                          <a:latin typeface="Sakkal Majalla" panose="02000000000000000000" pitchFamily="2" charset="-78"/>
                          <a:cs typeface="Sakkal Majalla" panose="02000000000000000000" pitchFamily="2" charset="-78"/>
                        </a:rPr>
                        <a:t>الإبداع</a:t>
                      </a:r>
                    </a:p>
                  </a:txBody>
                  <a:tcPr marL="0" marR="0" marT="0" marB="0" anchor="ctr" horzOverflow="overflow"/>
                </a:tc>
                <a:tc>
                  <a:txBody>
                    <a:bodyPr/>
                    <a:lstStyle/>
                    <a:p>
                      <a:pPr algn="ctr" defTabSz="289320" rtl="1">
                        <a:lnSpc>
                          <a:spcPct val="115000"/>
                        </a:lnSpc>
                        <a:defRPr sz="2400">
                          <a:latin typeface="Source Sans Pro Regular"/>
                          <a:ea typeface="Source Sans Pro Regular"/>
                          <a:cs typeface="Source Sans Pro Regular"/>
                        </a:defRPr>
                      </a:pPr>
                      <a:endParaRPr>
                        <a:latin typeface="Sakkal Majalla" panose="02000000000000000000" pitchFamily="2" charset="-78"/>
                        <a:cs typeface="Sakkal Majalla" panose="02000000000000000000" pitchFamily="2" charset="-78"/>
                      </a:endParaRPr>
                    </a:p>
                  </a:txBody>
                  <a:tcPr marL="0" marR="0" marT="0" marB="0" horzOverflow="overflow"/>
                </a:tc>
                <a:tc>
                  <a:txBody>
                    <a:bodyPr/>
                    <a:lstStyle/>
                    <a:p>
                      <a:pPr algn="ctr" defTabSz="289320" rtl="1">
                        <a:lnSpc>
                          <a:spcPct val="115000"/>
                        </a:lnSpc>
                        <a:defRPr sz="2400">
                          <a:latin typeface="Source Sans Pro Regular"/>
                          <a:ea typeface="Source Sans Pro Regular"/>
                          <a:cs typeface="Source Sans Pro Regular"/>
                        </a:defRPr>
                      </a:pPr>
                      <a:endParaRPr>
                        <a:latin typeface="Sakkal Majalla" panose="02000000000000000000" pitchFamily="2" charset="-78"/>
                        <a:cs typeface="Sakkal Majalla" panose="02000000000000000000" pitchFamily="2" charset="-78"/>
                      </a:endParaRPr>
                    </a:p>
                  </a:txBody>
                  <a:tcPr marL="0" marR="0" marT="0" marB="0" horzOverflow="overflow"/>
                </a:tc>
                <a:tc>
                  <a:txBody>
                    <a:bodyPr/>
                    <a:lstStyle/>
                    <a:p>
                      <a:pPr algn="ctr" defTabSz="289320" rtl="1">
                        <a:lnSpc>
                          <a:spcPct val="115000"/>
                        </a:lnSpc>
                        <a:defRPr sz="2400">
                          <a:latin typeface="Source Sans Pro Regular"/>
                          <a:ea typeface="Source Sans Pro Regular"/>
                          <a:cs typeface="Source Sans Pro Regular"/>
                        </a:defRPr>
                      </a:pPr>
                      <a:endParaRPr>
                        <a:latin typeface="Sakkal Majalla" panose="02000000000000000000" pitchFamily="2" charset="-78"/>
                        <a:cs typeface="Sakkal Majalla" panose="02000000000000000000" pitchFamily="2" charset="-78"/>
                      </a:endParaRPr>
                    </a:p>
                  </a:txBody>
                  <a:tcPr marL="0" marR="0" marT="0" marB="0" horzOverflow="overflow"/>
                </a:tc>
                <a:tc>
                  <a:txBody>
                    <a:bodyPr/>
                    <a:lstStyle/>
                    <a:p>
                      <a:pPr algn="ctr" defTabSz="289320" rtl="1">
                        <a:lnSpc>
                          <a:spcPct val="115000"/>
                        </a:lnSpc>
                        <a:defRPr sz="2400">
                          <a:latin typeface="Source Sans Pro Regular"/>
                          <a:ea typeface="Source Sans Pro Regular"/>
                          <a:cs typeface="Source Sans Pro Regular"/>
                        </a:defRPr>
                      </a:pPr>
                      <a:endParaRPr>
                        <a:latin typeface="Sakkal Majalla" panose="02000000000000000000" pitchFamily="2" charset="-78"/>
                        <a:cs typeface="Sakkal Majalla" panose="02000000000000000000" pitchFamily="2" charset="-78"/>
                      </a:endParaRPr>
                    </a:p>
                  </a:txBody>
                  <a:tcPr marL="0" marR="0" marT="0" marB="0" horzOverflow="overflow"/>
                </a:tc>
                <a:extLst>
                  <a:ext uri="{0D108BD9-81ED-4DB2-BD59-A6C34878D82A}">
                    <a16:rowId xmlns:a16="http://schemas.microsoft.com/office/drawing/2014/main" val="10004"/>
                  </a:ext>
                </a:extLst>
              </a:tr>
              <a:tr h="785494">
                <a:tc>
                  <a:txBody>
                    <a:bodyPr/>
                    <a:lstStyle/>
                    <a:p>
                      <a:pPr marL="182563" indent="0" defTabSz="289320" rtl="1">
                        <a:lnSpc>
                          <a:spcPct val="115000"/>
                        </a:lnSpc>
                        <a:defRPr sz="2000" b="0">
                          <a:latin typeface="Source Sans Pro Bold"/>
                          <a:ea typeface="Source Sans Pro Bold"/>
                          <a:cs typeface="Source Sans Pro Bold"/>
                          <a:sym typeface="Source Sans Pro Bold"/>
                        </a:defRPr>
                      </a:pPr>
                      <a:r>
                        <a:rPr>
                          <a:latin typeface="Sakkal Majalla" panose="02000000000000000000" pitchFamily="2" charset="-78"/>
                          <a:cs typeface="Sakkal Majalla" panose="02000000000000000000" pitchFamily="2" charset="-78"/>
                        </a:rPr>
                        <a:t>مجموع الدرجات</a:t>
                      </a:r>
                    </a:p>
                  </a:txBody>
                  <a:tcPr marL="0" marR="0" marT="0" marB="0" anchor="ctr" horzOverflow="overflow"/>
                </a:tc>
                <a:tc>
                  <a:txBody>
                    <a:bodyPr/>
                    <a:lstStyle/>
                    <a:p>
                      <a:pPr algn="ctr" defTabSz="289320" rtl="1">
                        <a:lnSpc>
                          <a:spcPct val="115000"/>
                        </a:lnSpc>
                        <a:defRPr sz="2400">
                          <a:latin typeface="Source Sans Pro Regular"/>
                          <a:ea typeface="Source Sans Pro Regular"/>
                          <a:cs typeface="Source Sans Pro Regular"/>
                        </a:defRPr>
                      </a:pPr>
                      <a:endParaRPr>
                        <a:latin typeface="Sakkal Majalla" panose="02000000000000000000" pitchFamily="2" charset="-78"/>
                        <a:cs typeface="Sakkal Majalla" panose="02000000000000000000" pitchFamily="2" charset="-78"/>
                      </a:endParaRPr>
                    </a:p>
                  </a:txBody>
                  <a:tcPr marL="0" marR="0" marT="0" marB="0" horzOverflow="overflow"/>
                </a:tc>
                <a:tc>
                  <a:txBody>
                    <a:bodyPr/>
                    <a:lstStyle/>
                    <a:p>
                      <a:pPr algn="ctr" defTabSz="289320" rtl="1">
                        <a:lnSpc>
                          <a:spcPct val="115000"/>
                        </a:lnSpc>
                        <a:defRPr sz="2400">
                          <a:latin typeface="Source Sans Pro Regular"/>
                          <a:ea typeface="Source Sans Pro Regular"/>
                          <a:cs typeface="Source Sans Pro Regular"/>
                        </a:defRPr>
                      </a:pPr>
                      <a:endParaRPr>
                        <a:latin typeface="Sakkal Majalla" panose="02000000000000000000" pitchFamily="2" charset="-78"/>
                        <a:cs typeface="Sakkal Majalla" panose="02000000000000000000" pitchFamily="2" charset="-78"/>
                      </a:endParaRPr>
                    </a:p>
                  </a:txBody>
                  <a:tcPr marL="0" marR="0" marT="0" marB="0" horzOverflow="overflow"/>
                </a:tc>
                <a:tc>
                  <a:txBody>
                    <a:bodyPr/>
                    <a:lstStyle/>
                    <a:p>
                      <a:pPr algn="ctr" defTabSz="289320" rtl="1">
                        <a:lnSpc>
                          <a:spcPct val="115000"/>
                        </a:lnSpc>
                        <a:defRPr sz="2400">
                          <a:latin typeface="Source Sans Pro Regular"/>
                          <a:ea typeface="Source Sans Pro Regular"/>
                          <a:cs typeface="Source Sans Pro Regular"/>
                        </a:defRPr>
                      </a:pPr>
                      <a:endParaRPr>
                        <a:latin typeface="Sakkal Majalla" panose="02000000000000000000" pitchFamily="2" charset="-78"/>
                        <a:cs typeface="Sakkal Majalla" panose="02000000000000000000" pitchFamily="2" charset="-78"/>
                      </a:endParaRPr>
                    </a:p>
                  </a:txBody>
                  <a:tcPr marL="0" marR="0" marT="0" marB="0" horzOverflow="overflow"/>
                </a:tc>
                <a:tc>
                  <a:txBody>
                    <a:bodyPr/>
                    <a:lstStyle/>
                    <a:p>
                      <a:pPr algn="ctr" defTabSz="289320" rtl="1">
                        <a:lnSpc>
                          <a:spcPct val="115000"/>
                        </a:lnSpc>
                        <a:defRPr sz="2400">
                          <a:latin typeface="Source Sans Pro Regular"/>
                          <a:ea typeface="Source Sans Pro Regular"/>
                          <a:cs typeface="Source Sans Pro Regular"/>
                        </a:defRPr>
                      </a:pPr>
                      <a:endParaRPr dirty="0">
                        <a:latin typeface="Sakkal Majalla" panose="02000000000000000000" pitchFamily="2" charset="-78"/>
                        <a:cs typeface="Sakkal Majalla" panose="02000000000000000000" pitchFamily="2" charset="-78"/>
                      </a:endParaRPr>
                    </a:p>
                  </a:txBody>
                  <a:tcPr marL="0" marR="0" marT="0" marB="0" horzOverflow="overflow"/>
                </a:tc>
                <a:extLst>
                  <a:ext uri="{0D108BD9-81ED-4DB2-BD59-A6C34878D82A}">
                    <a16:rowId xmlns:a16="http://schemas.microsoft.com/office/drawing/2014/main" val="10005"/>
                  </a:ext>
                </a:extLst>
              </a:tr>
            </a:tbl>
          </a:graphicData>
        </a:graphic>
      </p:graphicFrame>
      <p:sp>
        <p:nvSpPr>
          <p:cNvPr id="1460" name="TextBox 5"/>
          <p:cNvSpPr txBox="1"/>
          <p:nvPr/>
        </p:nvSpPr>
        <p:spPr>
          <a:xfrm>
            <a:off x="1188000" y="900000"/>
            <a:ext cx="8488528" cy="46166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rtlCol="1" anchor="t">
            <a:spAutoFit/>
          </a:bodyPr>
          <a:lstStyle/>
          <a:p>
            <a:pPr rtl="1">
              <a:defRPr sz="2800">
                <a:solidFill>
                  <a:srgbClr val="C00000"/>
                </a:solidFill>
                <a:latin typeface="Source Sans Pro Bold"/>
                <a:ea typeface="Source Sans Pro Bold"/>
                <a:cs typeface="Source Sans Pro Bold"/>
                <a:sym typeface="Source Sans Pro Bold"/>
              </a:defRPr>
            </a:pPr>
            <a:r>
              <a:rPr lang="ar" sz="2400" b="1">
                <a:latin typeface="Sakkal Majalla" panose="02000000000000000000" pitchFamily="2" charset="-78"/>
                <a:cs typeface="Sakkal Majalla" panose="02000000000000000000" pitchFamily="2" charset="-78"/>
              </a:rPr>
              <a:t>مقياس التصنيف: 1: منخفض، 2: متوسط، 3: مرتفع</a:t>
            </a:r>
            <a:endParaRPr lang="en-US" sz="2400" b="1">
              <a:latin typeface="Sakkal Majalla" panose="02000000000000000000" pitchFamily="2" charset="-78"/>
              <a:cs typeface="Sakkal Majalla" panose="02000000000000000000" pitchFamily="2" charset="-78"/>
            </a:endParaRPr>
          </a:p>
        </p:txBody>
      </p:sp>
      <p:sp>
        <p:nvSpPr>
          <p:cNvPr id="2" name="Title 1">
            <a:extLst>
              <a:ext uri="{FF2B5EF4-FFF2-40B4-BE49-F238E27FC236}">
                <a16:creationId xmlns:a16="http://schemas.microsoft.com/office/drawing/2014/main" id="{ED8698E9-F723-30B3-832A-14B3B77F8EEC}"/>
              </a:ext>
            </a:extLst>
          </p:cNvPr>
          <p:cNvSpPr txBox="1">
            <a:spLocks/>
          </p:cNvSpPr>
          <p:nvPr/>
        </p:nvSpPr>
        <p:spPr>
          <a:xfrm>
            <a:off x="199749" y="97137"/>
            <a:ext cx="4996720" cy="86323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b="1" dirty="0">
                <a:latin typeface="Sakkal Majalla" panose="02000000000000000000" pitchFamily="2" charset="-78"/>
                <a:cs typeface="Sakkal Majalla" panose="02000000000000000000" pitchFamily="2" charset="-78"/>
              </a:rPr>
              <a:t>معايير التقييم</a:t>
            </a:r>
            <a:endParaRPr lang="hu-HU"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3" name="Title 3"/>
          <p:cNvSpPr txBox="1">
            <a:spLocks noGrp="1"/>
          </p:cNvSpPr>
          <p:nvPr>
            <p:ph type="title" idx="4294967295"/>
          </p:nvPr>
        </p:nvSpPr>
        <p:spPr>
          <a:xfrm>
            <a:off x="3987522" y="2059746"/>
            <a:ext cx="4216956" cy="1136255"/>
          </a:xfrm>
          <a:prstGeom prst="rect">
            <a:avLst/>
          </a:prstGeom>
        </p:spPr>
        <p:txBody>
          <a:bodyPr lIns="45719" tIns="45720" rIns="45719" bIns="45720" rtlCol="1" anchor="ctr">
            <a:normAutofit/>
          </a:bodyPr>
          <a:lstStyle/>
          <a:p>
            <a:pPr algn="ctr" defTabSz="228562" rtl="1">
              <a:defRPr sz="3397"/>
            </a:pPr>
            <a:r>
              <a:rPr lang="ar" sz="3350" b="1">
                <a:latin typeface="Sakkal Majalla" panose="02000000000000000000" pitchFamily="2" charset="-78"/>
                <a:cs typeface="Sakkal Majalla" panose="02000000000000000000" pitchFamily="2" charset="-78"/>
              </a:rPr>
              <a:t>تهانينا </a:t>
            </a:r>
          </a:p>
          <a:p>
            <a:pPr algn="ctr" defTabSz="228562" rtl="1">
              <a:defRPr sz="3397"/>
            </a:pPr>
            <a:r>
              <a:rPr lang="ar" sz="3350" b="1">
                <a:latin typeface="Sakkal Majalla" panose="02000000000000000000" pitchFamily="2" charset="-78"/>
                <a:cs typeface="Sakkal Majalla" panose="02000000000000000000" pitchFamily="2" charset="-78"/>
              </a:rPr>
              <a:t>وشكرًا لكم جميعًا!</a:t>
            </a:r>
          </a:p>
        </p:txBody>
      </p:sp>
      <p:sp>
        <p:nvSpPr>
          <p:cNvPr id="1464" name="Rounded Rectangle 2"/>
          <p:cNvSpPr/>
          <p:nvPr/>
        </p:nvSpPr>
        <p:spPr>
          <a:xfrm flipV="1">
            <a:off x="4412129" y="3254402"/>
            <a:ext cx="3367742" cy="86675"/>
          </a:xfrm>
          <a:prstGeom prst="roundRect">
            <a:avLst>
              <a:gd name="adj" fmla="val 50000"/>
            </a:avLst>
          </a:prstGeom>
          <a:solidFill>
            <a:schemeClr val="accent3"/>
          </a:solidFill>
          <a:ln w="12700">
            <a:miter lim="400000"/>
          </a:ln>
        </p:spPr>
        <p:txBody>
          <a:bodyPr lIns="45719" rIns="45719" rtlCol="1" anchor="ctr"/>
          <a:lstStyle/>
          <a:p>
            <a:pPr algn="ctr" rtl="1">
              <a:defRPr>
                <a:solidFill>
                  <a:srgbClr val="FFFFFF"/>
                </a:solidFill>
              </a:defRPr>
            </a:pPr>
            <a:endParaRPr>
              <a:latin typeface="Sakkal Majalla" panose="02000000000000000000" pitchFamily="2" charset="-78"/>
              <a:cs typeface="Sakkal Majalla" panose="02000000000000000000" pitchFamily="2" charset="-78"/>
            </a:endParaRPr>
          </a:p>
        </p:txBody>
      </p:sp>
    </p:spTree>
  </p:cSld>
  <p:clrMapOvr>
    <a:masterClrMapping/>
  </p:clrMapOvr>
  <p:transition spd="slow">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6" name="Title 3"/>
          <p:cNvSpPr txBox="1">
            <a:spLocks noGrp="1"/>
          </p:cNvSpPr>
          <p:nvPr>
            <p:ph type="title"/>
          </p:nvPr>
        </p:nvSpPr>
        <p:spPr>
          <a:xfrm>
            <a:off x="337966" y="-3108"/>
            <a:ext cx="2712403" cy="1919241"/>
          </a:xfrm>
          <a:prstGeom prst="rect">
            <a:avLst/>
          </a:prstGeom>
        </p:spPr>
        <p:txBody>
          <a:bodyPr lIns="45719" tIns="45720" rIns="45719" bIns="45720" rtlCol="1" anchor="ctr">
            <a:normAutofit/>
          </a:bodyPr>
          <a:lstStyle/>
          <a:p>
            <a:pPr rtl="1"/>
            <a:r>
              <a:rPr lang="ar" b="1">
                <a:latin typeface="Sakkal Majalla" panose="02000000000000000000" pitchFamily="2" charset="-78"/>
                <a:cs typeface="Sakkal Majalla" panose="02000000000000000000" pitchFamily="2" charset="-78"/>
              </a:rPr>
              <a:t>استعدوا للغد!</a:t>
            </a:r>
            <a:endParaRPr lang="en-US" b="1">
              <a:latin typeface="Sakkal Majalla" panose="02000000000000000000" pitchFamily="2" charset="-78"/>
              <a:cs typeface="Sakkal Majalla" panose="02000000000000000000" pitchFamily="2" charset="-78"/>
            </a:endParaRPr>
          </a:p>
        </p:txBody>
      </p:sp>
      <p:sp>
        <p:nvSpPr>
          <p:cNvPr id="1468" name="TextBox 5"/>
          <p:cNvSpPr txBox="1"/>
          <p:nvPr/>
        </p:nvSpPr>
        <p:spPr>
          <a:xfrm>
            <a:off x="4453135" y="2863551"/>
            <a:ext cx="7174420" cy="95410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rtlCol="1" anchor="t">
            <a:spAutoFit/>
          </a:bodyPr>
          <a:lstStyle/>
          <a:p>
            <a:pPr rtl="1">
              <a:defRPr sz="2400">
                <a:solidFill>
                  <a:srgbClr val="C00000"/>
                </a:solidFill>
                <a:latin typeface="Source Sans Pro Bold"/>
                <a:ea typeface="Source Sans Pro Bold"/>
                <a:cs typeface="Source Sans Pro Bold"/>
                <a:sym typeface="Source Sans Pro Bold"/>
              </a:defRPr>
            </a:pPr>
            <a:r>
              <a:rPr lang="ar" sz="2800" b="1" dirty="0">
                <a:solidFill>
                  <a:srgbClr val="FF0000"/>
                </a:solidFill>
                <a:latin typeface="Sakkal Majalla" panose="02000000000000000000" pitchFamily="2" charset="-78"/>
                <a:cs typeface="Sakkal Majalla" panose="02000000000000000000" pitchFamily="2" charset="-78"/>
              </a:rPr>
              <a:t>يُرجى قراءة سياق البلد الخاص بالتمرين على المهارات لفِرَق الاستجابة السريعة.</a:t>
            </a:r>
            <a:endParaRPr lang="en-US" sz="2800" b="1" dirty="0">
              <a:solidFill>
                <a:srgbClr val="FF0000"/>
              </a:solidFill>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7361DFA-22DC-5731-D34C-F22A499C9BFE}"/>
              </a:ext>
            </a:extLst>
          </p:cNvPr>
          <p:cNvPicPr>
            <a:picLocks noChangeAspect="1"/>
          </p:cNvPicPr>
          <p:nvPr/>
        </p:nvPicPr>
        <p:blipFill rotWithShape="1">
          <a:blip r:embed="rId2"/>
          <a:srcRect l="50000" t="50000"/>
          <a:stretch/>
        </p:blipFill>
        <p:spPr>
          <a:xfrm>
            <a:off x="-9428" y="-9428"/>
            <a:ext cx="3720753" cy="3060055"/>
          </a:xfrm>
          <a:prstGeom prst="rect">
            <a:avLst/>
          </a:prstGeom>
        </p:spPr>
      </p:pic>
      <p:sp>
        <p:nvSpPr>
          <p:cNvPr id="10" name="Rounded Rectangle 9">
            <a:extLst>
              <a:ext uri="{FF2B5EF4-FFF2-40B4-BE49-F238E27FC236}">
                <a16:creationId xmlns:a16="http://schemas.microsoft.com/office/drawing/2014/main" id="{1ABE6C9F-485D-1EED-FB45-034EC25042FE}"/>
              </a:ext>
            </a:extLst>
          </p:cNvPr>
          <p:cNvSpPr/>
          <p:nvPr/>
        </p:nvSpPr>
        <p:spPr>
          <a:xfrm flipV="1">
            <a:off x="388997" y="1332426"/>
            <a:ext cx="2079883" cy="100133"/>
          </a:xfrm>
          <a:prstGeom prst="roundRect">
            <a:avLst>
              <a:gd name="adj" fmla="val 50000"/>
            </a:avLst>
          </a:prstGeom>
          <a:solidFill>
            <a:srgbClr val="65A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defPPr>
              <a:defRPr lang="en-US"/>
            </a:defPPr>
            <a:lvl1pPr marL="0" algn="r" defTabSz="914400" rtl="1" eaLnBrk="1" latinLnBrk="0" hangingPunct="1">
              <a:defRPr sz="1800" kern="1200">
                <a:solidFill>
                  <a:schemeClr val="lt1"/>
                </a:solidFill>
                <a:latin typeface="+mn-lt"/>
                <a:ea typeface="+mn-ea"/>
                <a:cs typeface="+mn-cs"/>
              </a:defRPr>
            </a:lvl1pPr>
            <a:lvl2pPr marL="457200" algn="r" defTabSz="914400" rtl="1" eaLnBrk="1" latinLnBrk="0" hangingPunct="1">
              <a:defRPr sz="1800" kern="1200">
                <a:solidFill>
                  <a:schemeClr val="lt1"/>
                </a:solidFill>
                <a:latin typeface="+mn-lt"/>
                <a:ea typeface="+mn-ea"/>
                <a:cs typeface="+mn-cs"/>
              </a:defRPr>
            </a:lvl2pPr>
            <a:lvl3pPr marL="914400" algn="r" defTabSz="914400" rtl="1" eaLnBrk="1" latinLnBrk="0" hangingPunct="1">
              <a:defRPr sz="1800" kern="1200">
                <a:solidFill>
                  <a:schemeClr val="lt1"/>
                </a:solidFill>
                <a:latin typeface="+mn-lt"/>
                <a:ea typeface="+mn-ea"/>
                <a:cs typeface="+mn-cs"/>
              </a:defRPr>
            </a:lvl3pPr>
            <a:lvl4pPr marL="1371600" algn="r" defTabSz="914400" rtl="1" eaLnBrk="1" latinLnBrk="0" hangingPunct="1">
              <a:defRPr sz="1800" kern="1200">
                <a:solidFill>
                  <a:schemeClr val="lt1"/>
                </a:solidFill>
                <a:latin typeface="+mn-lt"/>
                <a:ea typeface="+mn-ea"/>
                <a:cs typeface="+mn-cs"/>
              </a:defRPr>
            </a:lvl4pPr>
            <a:lvl5pPr marL="1828800" algn="r" defTabSz="914400" rtl="1" eaLnBrk="1" latinLnBrk="0" hangingPunct="1">
              <a:defRPr sz="1800" kern="1200">
                <a:solidFill>
                  <a:schemeClr val="lt1"/>
                </a:solidFill>
                <a:latin typeface="+mn-lt"/>
                <a:ea typeface="+mn-ea"/>
                <a:cs typeface="+mn-cs"/>
              </a:defRPr>
            </a:lvl5pPr>
            <a:lvl6pPr marL="2286000" algn="r" defTabSz="914400" rtl="1" eaLnBrk="1" latinLnBrk="0" hangingPunct="1">
              <a:defRPr sz="1800" kern="1200">
                <a:solidFill>
                  <a:schemeClr val="lt1"/>
                </a:solidFill>
                <a:latin typeface="+mn-lt"/>
                <a:ea typeface="+mn-ea"/>
                <a:cs typeface="+mn-cs"/>
              </a:defRPr>
            </a:lvl6pPr>
            <a:lvl7pPr marL="2743200" algn="r" defTabSz="914400" rtl="1" eaLnBrk="1" latinLnBrk="0" hangingPunct="1">
              <a:defRPr sz="1800" kern="1200">
                <a:solidFill>
                  <a:schemeClr val="lt1"/>
                </a:solidFill>
                <a:latin typeface="+mn-lt"/>
                <a:ea typeface="+mn-ea"/>
                <a:cs typeface="+mn-cs"/>
              </a:defRPr>
            </a:lvl7pPr>
            <a:lvl8pPr marL="3200400" algn="r" defTabSz="914400" rtl="1" eaLnBrk="1" latinLnBrk="0" hangingPunct="1">
              <a:defRPr sz="1800" kern="1200">
                <a:solidFill>
                  <a:schemeClr val="lt1"/>
                </a:solidFill>
                <a:latin typeface="+mn-lt"/>
                <a:ea typeface="+mn-ea"/>
                <a:cs typeface="+mn-cs"/>
              </a:defRPr>
            </a:lvl8pPr>
            <a:lvl9pPr marL="3657600" algn="r" defTabSz="914400" rtl="1" eaLnBrk="1" latinLnBrk="0" hangingPunct="1">
              <a:defRPr sz="1800" kern="1200">
                <a:solidFill>
                  <a:schemeClr val="lt1"/>
                </a:solidFill>
                <a:latin typeface="+mn-lt"/>
                <a:ea typeface="+mn-ea"/>
                <a:cs typeface="+mn-cs"/>
              </a:defRPr>
            </a:lvl9pPr>
          </a:lstStyle>
          <a:p>
            <a:pPr algn="ctr" rtl="1"/>
            <a:endParaRPr lang="x-none"/>
          </a:p>
        </p:txBody>
      </p:sp>
      <p:sp>
        <p:nvSpPr>
          <p:cNvPr id="4" name="TextBox 3">
            <a:extLst>
              <a:ext uri="{FF2B5EF4-FFF2-40B4-BE49-F238E27FC236}">
                <a16:creationId xmlns:a16="http://schemas.microsoft.com/office/drawing/2014/main" id="{606EE061-C853-95CE-4F3C-5D3A286811DB}"/>
              </a:ext>
            </a:extLst>
          </p:cNvPr>
          <p:cNvSpPr txBox="1"/>
          <p:nvPr/>
        </p:nvSpPr>
        <p:spPr>
          <a:xfrm>
            <a:off x="384012" y="668215"/>
            <a:ext cx="2089764" cy="584775"/>
          </a:xfrm>
          <a:prstGeom prst="rect">
            <a:avLst/>
          </a:prstGeom>
          <a:noFill/>
        </p:spPr>
        <p:txBody>
          <a:bodyPr wrap="square" rtlCol="1">
            <a:spAutoFit/>
          </a:bodyPr>
          <a:lstStyle/>
          <a:p>
            <a:pPr rtl="1"/>
            <a:r>
              <a:rPr lang="ar" sz="3200" b="1" dirty="0">
                <a:solidFill>
                  <a:schemeClr val="bg1"/>
                </a:solidFill>
                <a:effectLst/>
                <a:latin typeface="Sakkal Majalla" panose="02000000000000000000" pitchFamily="2" charset="-78"/>
                <a:ea typeface="Source Sans Pro" panose="020B0503030403020204" pitchFamily="34" charset="0"/>
                <a:cs typeface="Sakkal Majalla" panose="02000000000000000000" pitchFamily="2" charset="-78"/>
              </a:rPr>
              <a:t>أسئلة؟</a:t>
            </a:r>
          </a:p>
        </p:txBody>
      </p:sp>
      <p:pic>
        <p:nvPicPr>
          <p:cNvPr id="11" name="Picture 10">
            <a:extLst>
              <a:ext uri="{FF2B5EF4-FFF2-40B4-BE49-F238E27FC236}">
                <a16:creationId xmlns:a16="http://schemas.microsoft.com/office/drawing/2014/main" id="{A99917A7-C39C-8533-1A55-3CE47B020912}"/>
              </a:ext>
            </a:extLst>
          </p:cNvPr>
          <p:cNvPicPr>
            <a:picLocks noChangeAspect="1"/>
          </p:cNvPicPr>
          <p:nvPr/>
        </p:nvPicPr>
        <p:blipFill>
          <a:blip r:embed="rId3"/>
          <a:stretch>
            <a:fillRect/>
          </a:stretch>
        </p:blipFill>
        <p:spPr>
          <a:xfrm>
            <a:off x="5181600" y="555578"/>
            <a:ext cx="5190565" cy="5594442"/>
          </a:xfrm>
          <a:prstGeom prst="rect">
            <a:avLst/>
          </a:prstGeom>
        </p:spPr>
      </p:pic>
    </p:spTree>
    <p:extLst>
      <p:ext uri="{BB962C8B-B14F-4D97-AF65-F5344CB8AC3E}">
        <p14:creationId xmlns:p14="http://schemas.microsoft.com/office/powerpoint/2010/main" val="3873142451"/>
      </p:ext>
    </p:extLst>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B533185-F84E-6AA3-BCFA-E0A6F401283A}"/>
              </a:ext>
            </a:extLst>
          </p:cNvPr>
          <p:cNvSpPr txBox="1"/>
          <p:nvPr/>
        </p:nvSpPr>
        <p:spPr>
          <a:xfrm>
            <a:off x="4811485" y="2460172"/>
            <a:ext cx="3233058" cy="707884"/>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ar-EG" sz="4000" b="1" i="0" u="none" strike="noStrike" cap="none" spc="0" normalizeH="0" baseline="0" dirty="0">
                <a:ln>
                  <a:noFill/>
                </a:ln>
                <a:solidFill>
                  <a:srgbClr val="FFFFFF"/>
                </a:solidFill>
                <a:effectLst/>
                <a:uFillTx/>
                <a:latin typeface="Sakkal Majalla" panose="02000000000000000000" pitchFamily="2" charset="-78"/>
                <a:cs typeface="Sakkal Majalla" panose="02000000000000000000" pitchFamily="2" charset="-78"/>
                <a:sym typeface="Source Sans Pro Bold"/>
              </a:rPr>
              <a:t>شكرًا لكم</a:t>
            </a:r>
            <a:endParaRPr kumimoji="0" lang="en-US" sz="4000" b="1" i="0" u="none" strike="noStrike" cap="none" spc="0" normalizeH="0" baseline="0" dirty="0">
              <a:ln>
                <a:noFill/>
              </a:ln>
              <a:solidFill>
                <a:srgbClr val="FFFFFF"/>
              </a:solidFill>
              <a:effectLst/>
              <a:uFillTx/>
              <a:latin typeface="Sakkal Majalla" panose="02000000000000000000" pitchFamily="2" charset="-78"/>
              <a:cs typeface="Sakkal Majalla" panose="02000000000000000000" pitchFamily="2" charset="-78"/>
              <a:sym typeface="Source Sans Pro Bold"/>
            </a:endParaRPr>
          </a:p>
        </p:txBody>
      </p:sp>
    </p:spTree>
    <p:extLst>
      <p:ext uri="{BB962C8B-B14F-4D97-AF65-F5344CB8AC3E}">
        <p14:creationId xmlns:p14="http://schemas.microsoft.com/office/powerpoint/2010/main" val="4139318068"/>
      </p:ext>
    </p:extLst>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FD32BDBA-9A52-454A-CAAD-A8BB58EB13FC}"/>
              </a:ext>
            </a:extLst>
          </p:cNvPr>
          <p:cNvSpPr txBox="1">
            <a:spLocks noGrp="1"/>
          </p:cNvSpPr>
          <p:nvPr>
            <p:ph type="body" idx="1"/>
          </p:nvPr>
        </p:nvSpPr>
        <p:spPr>
          <a:xfrm>
            <a:off x="797444" y="1025845"/>
            <a:ext cx="10450422" cy="5206965"/>
          </a:xfrm>
          <a:prstGeom prst="rect">
            <a:avLst/>
          </a:prstGeom>
        </p:spPr>
        <p:txBody>
          <a:bodyPr lIns="0" tIns="0" rIns="0" bIns="0" rtlCol="1">
            <a:normAutofit/>
          </a:bodyPr>
          <a:lstStyle/>
          <a:p>
            <a:pPr defTabSz="271960" rtl="1">
              <a:spcBef>
                <a:spcPts val="200"/>
              </a:spcBef>
              <a:defRPr sz="1879"/>
            </a:pPr>
            <a:r>
              <a:rPr lang="ar-EG" b="1" dirty="0">
                <a:latin typeface="Sakkal Majalla" panose="02000000000000000000" pitchFamily="2" charset="-78"/>
                <a:cs typeface="Sakkal Majalla" panose="02000000000000000000" pitchFamily="2" charset="-78"/>
              </a:rPr>
              <a:t>منصة منظمة الصحة العالمية للتعلُّم في مجال الأمن الصِّحيِّ - مواد تدريبية. </a:t>
            </a:r>
          </a:p>
          <a:p>
            <a:pPr defTabSz="271960" rtl="1">
              <a:spcBef>
                <a:spcPts val="200"/>
              </a:spcBef>
              <a:defRPr sz="1879"/>
            </a:pPr>
            <a:endParaRPr lang="ar-EG" b="1" dirty="0">
              <a:latin typeface="Sakkal Majalla" panose="02000000000000000000" pitchFamily="2" charset="-78"/>
              <a:cs typeface="Sakkal Majalla" panose="02000000000000000000" pitchFamily="2" charset="-78"/>
            </a:endParaRPr>
          </a:p>
          <a:p>
            <a:pPr defTabSz="271960" rtl="1">
              <a:spcBef>
                <a:spcPts val="200"/>
              </a:spcBef>
              <a:defRPr sz="1879"/>
            </a:pPr>
            <a:r>
              <a:rPr lang="ar-EG" dirty="0">
                <a:latin typeface="Sakkal Majalla" panose="02000000000000000000" pitchFamily="2" charset="-78"/>
                <a:cs typeface="Sakkal Majalla" panose="02000000000000000000" pitchFamily="2" charset="-78"/>
              </a:rPr>
              <a:t>حقوق هذه المواد التدريبية محفوظة لصالح منظمة الصحة العالمية بموجب حق المؤلف (© منظمة الصحة العالمية 2022). جميع الحقوق محفوظة.‬</a:t>
            </a:r>
          </a:p>
          <a:p>
            <a:pPr defTabSz="271960" rtl="1">
              <a:spcBef>
                <a:spcPts val="200"/>
              </a:spcBef>
              <a:defRPr sz="1879"/>
            </a:pPr>
            <a:r>
              <a:rPr lang="ar-EG" dirty="0">
                <a:latin typeface="Sakkal Majalla" panose="02000000000000000000" pitchFamily="2" charset="-78"/>
                <a:cs typeface="Sakkal Majalla" panose="02000000000000000000" pitchFamily="2" charset="-78"/>
              </a:rPr>
              <a:t>يخضع استخدامك لهذه المواد إلى «</a:t>
            </a:r>
            <a:r>
              <a:rPr lang="ar-EG" u="sng" dirty="0">
                <a:solidFill>
                  <a:srgbClr val="0563C1"/>
                </a:solidFill>
                <a:uFill>
                  <a:solidFill>
                    <a:srgbClr val="0563C1"/>
                  </a:solidFill>
                </a:uFill>
                <a:latin typeface="Sakkal Majalla" panose="02000000000000000000" pitchFamily="2" charset="-78"/>
                <a:cs typeface="Sakkal Majalla" panose="02000000000000000000" pitchFamily="2" charset="-78"/>
                <a:hlinkClick r:id="rId2"/>
              </a:rPr>
              <a:t>شروط الاستخدام - منصة منظمة الصحة العالمية للتعلُّم في مجال الأمن الصِّحيِّ، مواد تدريبية</a:t>
            </a:r>
            <a:r>
              <a:rPr lang="ar-EG" dirty="0">
                <a:latin typeface="Sakkal Majalla" panose="02000000000000000000" pitchFamily="2" charset="-78"/>
                <a:cs typeface="Sakkal Majalla" panose="02000000000000000000" pitchFamily="2" charset="-78"/>
              </a:rPr>
              <a:t>»، التي قبلتها عند تنزيلها، وهي متاحة على منصة التعلُّم في مجال الأمن الصِّحيِّ على الرابط الآتي: (</a:t>
            </a:r>
            <a:r>
              <a:rPr lang="en-US" u="sng" dirty="0">
                <a:solidFill>
                  <a:srgbClr val="0563C1"/>
                </a:solidFill>
                <a:uFill>
                  <a:solidFill>
                    <a:srgbClr val="0563C1"/>
                  </a:solidFill>
                </a:uFill>
                <a:latin typeface="Sakkal Majalla" panose="02000000000000000000" pitchFamily="2" charset="-78"/>
                <a:cs typeface="Sakkal Majalla" panose="02000000000000000000" pitchFamily="2" charset="-78"/>
                <a:hlinkClick r:id="rId3"/>
              </a:rPr>
              <a:t>https://extranet.who.int/hslp</a:t>
            </a:r>
            <a:r>
              <a:rPr lang="en-US" dirty="0">
                <a:latin typeface="Sakkal Majalla" panose="02000000000000000000" pitchFamily="2" charset="-78"/>
                <a:cs typeface="Sakkal Majalla" panose="02000000000000000000" pitchFamily="2" charset="-78"/>
              </a:rPr>
              <a:t>).  </a:t>
            </a:r>
          </a:p>
          <a:p>
            <a:pPr defTabSz="271960" rtl="1">
              <a:spcBef>
                <a:spcPts val="200"/>
              </a:spcBef>
              <a:defRPr sz="1879"/>
            </a:pPr>
            <a:endParaRPr lang="en-US" dirty="0">
              <a:latin typeface="Sakkal Majalla" panose="02000000000000000000" pitchFamily="2" charset="-78"/>
              <a:cs typeface="Sakkal Majalla" panose="02000000000000000000" pitchFamily="2" charset="-78"/>
            </a:endParaRPr>
          </a:p>
          <a:p>
            <a:pPr defTabSz="271960" rtl="1">
              <a:spcBef>
                <a:spcPts val="200"/>
              </a:spcBef>
              <a:defRPr sz="1879"/>
            </a:pPr>
            <a:r>
              <a:rPr lang="ar-EG" dirty="0">
                <a:latin typeface="Sakkal Majalla" panose="02000000000000000000" pitchFamily="2" charset="-78"/>
                <a:cs typeface="Sakkal Majalla" panose="02000000000000000000" pitchFamily="2" charset="-78"/>
              </a:rPr>
              <a:t>إذا أحدثت تغييرات في محتويات هذه المواد أو عدَّلتها أو ترجمتها أو نقَّحتها بأي طريقة أخرى، فعليك أن تُوضِّح أن المنظمة ليس لها علاقة من قريبٍ أو بعيدٍ بهذه التعديلات، ولا يجوز أن تستخدم اسم المنظمة أو شعارها في هذه المواد المُعدَّلة. </a:t>
            </a:r>
          </a:p>
          <a:p>
            <a:pPr defTabSz="271960" rtl="1">
              <a:spcBef>
                <a:spcPts val="200"/>
              </a:spcBef>
              <a:defRPr sz="1879"/>
            </a:pPr>
            <a:endParaRPr lang="ar-EG" dirty="0">
              <a:latin typeface="Sakkal Majalla" panose="02000000000000000000" pitchFamily="2" charset="-78"/>
              <a:cs typeface="Sakkal Majalla" panose="02000000000000000000" pitchFamily="2" charset="-78"/>
            </a:endParaRPr>
          </a:p>
          <a:p>
            <a:pPr defTabSz="271960" rtl="1">
              <a:spcBef>
                <a:spcPts val="200"/>
              </a:spcBef>
              <a:defRPr sz="1879"/>
            </a:pPr>
            <a:r>
              <a:rPr lang="ar-EG" dirty="0">
                <a:latin typeface="Sakkal Majalla" panose="02000000000000000000" pitchFamily="2" charset="-78"/>
                <a:cs typeface="Sakkal Majalla" panose="02000000000000000000" pitchFamily="2" charset="-78"/>
              </a:rPr>
              <a:t>وإذا أحدثت تغييرات في محتويات هذه المواد أو عدَّلتها أو ترجمتها أو نقَّحتها بأي طريقة أخرى، فعليك أن تُفصح عن مصدر المواد من خلال الإسناد الآتي: «هذه المواد التدريبية هي نسخة معدلة من «حزمة التدريب المتقدم لفِرَق الاستجابة السريعة» متاحة على الرابط الآتي: (</a:t>
            </a:r>
            <a:r>
              <a:rPr lang="en-US" dirty="0">
                <a:latin typeface="Sakkal Majalla" panose="02000000000000000000" pitchFamily="2" charset="-78"/>
                <a:cs typeface="Sakkal Majalla" panose="02000000000000000000" pitchFamily="2" charset="-78"/>
                <a:hlinkClick r:id="rId4"/>
              </a:rPr>
              <a:t>https://extranet.who.int/</a:t>
            </a:r>
            <a:r>
              <a:rPr lang="en-US" dirty="0" err="1">
                <a:latin typeface="Sakkal Majalla" panose="02000000000000000000" pitchFamily="2" charset="-78"/>
                <a:cs typeface="Sakkal Majalla" panose="02000000000000000000" pitchFamily="2" charset="-78"/>
                <a:hlinkClick r:id="rId4"/>
              </a:rPr>
              <a:t>hslp</a:t>
            </a:r>
            <a:r>
              <a:rPr lang="en-US" dirty="0">
                <a:latin typeface="Sakkal Majalla" panose="02000000000000000000" pitchFamily="2" charset="-78"/>
                <a:cs typeface="Sakkal Majalla" panose="02000000000000000000" pitchFamily="2" charset="-78"/>
                <a:hlinkClick r:id="rId4"/>
              </a:rPr>
              <a:t>/</a:t>
            </a:r>
            <a:r>
              <a:rPr lang="en-US"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وحقوقها محفوظة لصالح منظمة الصحة العالمية بموجب حق المؤلف (© منظمة الصحة العالمية، 2022)، ومُستخدمة بتصريح من منظمة الصحة العالمية. وتُخلي منظمة الصحة العالمية مسؤوليتها تمامًا عن أي تعديلات أو </a:t>
            </a:r>
            <a:r>
              <a:rPr lang="ar-EG" dirty="0" err="1">
                <a:latin typeface="Sakkal Majalla" panose="02000000000000000000" pitchFamily="2" charset="-78"/>
                <a:cs typeface="Sakkal Majalla" panose="02000000000000000000" pitchFamily="2" charset="-78"/>
              </a:rPr>
              <a:t>تنقيحات</a:t>
            </a:r>
            <a:r>
              <a:rPr lang="ar-EG" dirty="0">
                <a:latin typeface="Sakkal Majalla" panose="02000000000000000000" pitchFamily="2" charset="-78"/>
                <a:cs typeface="Sakkal Majalla" panose="02000000000000000000" pitchFamily="2" charset="-78"/>
              </a:rPr>
              <a:t> على المواد الخاصة بها المحمية بموجب حق المؤلف».</a:t>
            </a:r>
          </a:p>
          <a:p>
            <a:pPr defTabSz="271960" rtl="1">
              <a:spcBef>
                <a:spcPts val="200"/>
              </a:spcBef>
              <a:defRPr sz="1879"/>
            </a:pPr>
            <a:r>
              <a:rPr lang="ar-EG" dirty="0">
                <a:latin typeface="Sakkal Majalla" panose="02000000000000000000" pitchFamily="2" charset="-78"/>
                <a:cs typeface="Sakkal Majalla" panose="02000000000000000000" pitchFamily="2" charset="-78"/>
              </a:rPr>
              <a:t>وعلاوةً على ذلك، يُرجَى إخطار المنظمة بأي تعديلات قد تطرأ على هذه المواد التي تستخدمها علانيةً، لأغراض حفظ السجلات ومواصلة التطوير، عن طريق إرسال رسالة على عنوان البريد الإلكتروني التالي: </a:t>
            </a:r>
            <a:r>
              <a:rPr lang="en-US" u="sng">
                <a:solidFill>
                  <a:srgbClr val="0563C1"/>
                </a:solidFill>
                <a:uFill>
                  <a:solidFill>
                    <a:srgbClr val="0563C1"/>
                  </a:solidFill>
                </a:uFill>
                <a:latin typeface="Sakkal Majalla" panose="02000000000000000000" pitchFamily="2" charset="-78"/>
                <a:cs typeface="Sakkal Majalla" panose="02000000000000000000" pitchFamily="2" charset="-78"/>
                <a:hlinkClick r:id="rId5"/>
              </a:rPr>
              <a:t>ihrhrt@who.int</a:t>
            </a:r>
            <a:r>
              <a:rPr lang="en-US">
                <a:solidFill>
                  <a:schemeClr val="bg1"/>
                </a:solidFill>
                <a:uFill>
                  <a:solidFill>
                    <a:srgbClr val="0563C1"/>
                  </a:solidFill>
                </a:uFill>
                <a:latin typeface="Sakkal Majalla" panose="02000000000000000000" pitchFamily="2" charset="-78"/>
                <a:cs typeface="Sakkal Majalla" panose="02000000000000000000" pitchFamily="2" charset="-78"/>
              </a:rPr>
              <a:t>.</a:t>
            </a:r>
            <a:endParaRPr lang="en-US" dirty="0">
              <a:solidFill>
                <a:schemeClr val="bg1"/>
              </a:solidFill>
              <a:latin typeface="Sakkal Majalla" panose="02000000000000000000" pitchFamily="2" charset="-78"/>
              <a:cs typeface="Sakkal Majalla" panose="02000000000000000000" pitchFamily="2" charset="-78"/>
            </a:endParaRPr>
          </a:p>
        </p:txBody>
      </p:sp>
      <p:sp>
        <p:nvSpPr>
          <p:cNvPr id="4" name="Text Placeholder 5">
            <a:extLst>
              <a:ext uri="{FF2B5EF4-FFF2-40B4-BE49-F238E27FC236}">
                <a16:creationId xmlns:a16="http://schemas.microsoft.com/office/drawing/2014/main" id="{120BF147-9CE2-47E0-37EE-EDA5B20FFDD8}"/>
              </a:ext>
            </a:extLst>
          </p:cNvPr>
          <p:cNvSpPr txBox="1">
            <a:spLocks/>
          </p:cNvSpPr>
          <p:nvPr/>
        </p:nvSpPr>
        <p:spPr>
          <a:xfrm>
            <a:off x="101601" y="0"/>
            <a:ext cx="4582160" cy="625190"/>
          </a:xfrm>
          <a:prstGeom prst="rect">
            <a:avLst/>
          </a:prstGeom>
          <a:solidFill>
            <a:srgbClr val="951D19"/>
          </a:solidFill>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normAutofit/>
          </a:bodyPr>
          <a:lstStyle>
            <a:lvl1pPr marL="0" marR="0" indent="0" algn="r" defTabSz="289320" rtl="1" latinLnBrk="0">
              <a:lnSpc>
                <a:spcPct val="90000"/>
              </a:lnSpc>
              <a:spcBef>
                <a:spcPts val="0"/>
              </a:spcBef>
              <a:spcAft>
                <a:spcPts val="0"/>
              </a:spcAft>
              <a:buClrTx/>
              <a:buSzTx/>
              <a:buFontTx/>
              <a:buNone/>
              <a:tabLst/>
              <a:defRPr sz="3200" b="1" i="0" u="none" strike="noStrike" cap="none" spc="0" baseline="0">
                <a:solidFill>
                  <a:srgbClr val="FFFFFF"/>
                </a:solidFill>
                <a:uFillTx/>
                <a:latin typeface="Source Sans Pro Bold"/>
                <a:ea typeface="Source Sans Pro Bold"/>
                <a:cs typeface="Source Sans Pro Bold"/>
                <a:sym typeface="Source Sans Pro Bold"/>
              </a:defRPr>
            </a:lvl1pPr>
            <a:lvl2pPr marL="216990" marR="0" indent="-72330"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2pPr>
            <a:lvl3pPr marL="361649" marR="0" indent="-72330"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3pPr>
            <a:lvl4pPr marL="506309" marR="0" indent="-72329"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4pPr>
            <a:lvl5pPr marL="650968" marR="0" indent="-72329"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5pPr>
            <a:lvl6pPr marL="1070480"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6pPr>
            <a:lvl7pPr marL="1215141"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7pPr>
            <a:lvl8pPr marL="1359801"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8pPr>
            <a:lvl9pPr marL="1504459"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9pPr>
          </a:lstStyle>
          <a:p>
            <a:pPr algn="ctr" hangingPunct="1"/>
            <a:r>
              <a:rPr lang="ar" sz="2800" dirty="0">
                <a:latin typeface="Sakkal Majalla" panose="02000000000000000000" pitchFamily="2" charset="-78"/>
                <a:cs typeface="Sakkal Majalla" panose="02000000000000000000" pitchFamily="2" charset="-78"/>
              </a:rPr>
              <a:t>إخلاء المسؤولية</a:t>
            </a:r>
          </a:p>
        </p:txBody>
      </p:sp>
    </p:spTree>
    <p:extLst>
      <p:ext uri="{BB962C8B-B14F-4D97-AF65-F5344CB8AC3E}">
        <p14:creationId xmlns:p14="http://schemas.microsoft.com/office/powerpoint/2010/main" val="35954441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Shape, rectangle&#10;&#10;Description automatically generated">
            <a:extLst>
              <a:ext uri="{FF2B5EF4-FFF2-40B4-BE49-F238E27FC236}">
                <a16:creationId xmlns:a16="http://schemas.microsoft.com/office/drawing/2014/main" id="{F28F6AB8-96CA-4D23-1F75-28013532B90D}"/>
              </a:ext>
            </a:extLst>
          </p:cNvPr>
          <p:cNvPicPr>
            <a:picLocks noChangeAspect="1"/>
          </p:cNvPicPr>
          <p:nvPr/>
        </p:nvPicPr>
        <p:blipFill>
          <a:blip r:embed="rId2"/>
          <a:stretch>
            <a:fillRect/>
          </a:stretch>
        </p:blipFill>
        <p:spPr>
          <a:xfrm>
            <a:off x="174654" y="0"/>
            <a:ext cx="7492180" cy="884576"/>
          </a:xfrm>
          <a:prstGeom prst="rect">
            <a:avLst/>
          </a:prstGeom>
        </p:spPr>
      </p:pic>
      <p:sp>
        <p:nvSpPr>
          <p:cNvPr id="1062" name="object 17"/>
          <p:cNvSpPr txBox="1"/>
          <p:nvPr/>
        </p:nvSpPr>
        <p:spPr>
          <a:xfrm>
            <a:off x="1691999" y="2057562"/>
            <a:ext cx="9167911" cy="189879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rtlCol="1" anchor="t">
            <a:noAutofit/>
          </a:bodyPr>
          <a:lstStyle/>
          <a:p>
            <a:pPr algn="just" rtl="1">
              <a:spcBef>
                <a:spcPts val="600"/>
              </a:spcBef>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برنامج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مجموعة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مُنسقة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موارد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التعلُّم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وتشمل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مواد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التعلُّم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والإرشادات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والأدوات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تُمك</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الأعضاء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تنفيذ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مُصمم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يلائم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المستويين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الوطني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ودون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الوطني</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 </a:t>
            </a:r>
          </a:p>
          <a:p>
            <a:pPr marL="257175" indent="-257175" rtl="1">
              <a:spcBef>
                <a:spcPts val="600"/>
              </a:spcBef>
              <a:buSzPct val="100000"/>
              <a:buFont typeface="Arial"/>
              <a:buChar char="•"/>
              <a:defRPr sz="2400">
                <a:latin typeface="Source Sans Pro Regular"/>
                <a:ea typeface="Source Sans Pro Regular"/>
                <a:cs typeface="Source Sans Pro Regular"/>
                <a:sym typeface="Source Sans Pro Regular"/>
              </a:defRPr>
            </a:pPr>
            <a:endParaRPr dirty="0">
              <a:latin typeface="Sakkal Majalla" panose="02000000000000000000" pitchFamily="2" charset="-78"/>
              <a:cs typeface="Sakkal Majalla" panose="02000000000000000000" pitchFamily="2" charset="-78"/>
            </a:endParaRPr>
          </a:p>
        </p:txBody>
      </p:sp>
      <p:sp>
        <p:nvSpPr>
          <p:cNvPr id="1063" name="object 18"/>
          <p:cNvSpPr txBox="1"/>
          <p:nvPr/>
        </p:nvSpPr>
        <p:spPr>
          <a:xfrm>
            <a:off x="2091944" y="3589783"/>
            <a:ext cx="3657601" cy="15388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rtlCol="1">
            <a:spAutoFit/>
          </a:bodyPr>
          <a:lstStyle>
            <a:lvl1pPr marR="5080" indent="12700" algn="r" rtl="1">
              <a:spcBef>
                <a:spcPts val="100"/>
              </a:spcBef>
              <a:defRPr sz="1000" spc="-4">
                <a:solidFill>
                  <a:srgbClr val="5F5F5F"/>
                </a:solidFill>
              </a:defRPr>
            </a:lvl1pPr>
          </a:lstStyle>
          <a:p>
            <a:pPr rtl="1"/>
            <a:r>
              <a:rPr>
                <a:latin typeface="Sakkal Majalla" panose="02000000000000000000" pitchFamily="2" charset="-78"/>
                <a:cs typeface="Sakkal Majalla" panose="02000000000000000000" pitchFamily="2" charset="-78"/>
              </a:rPr>
              <a:t>.</a:t>
            </a:r>
          </a:p>
        </p:txBody>
      </p:sp>
      <p:sp>
        <p:nvSpPr>
          <p:cNvPr id="4" name="Title 1">
            <a:extLst>
              <a:ext uri="{FF2B5EF4-FFF2-40B4-BE49-F238E27FC236}">
                <a16:creationId xmlns:a16="http://schemas.microsoft.com/office/drawing/2014/main" id="{32C19C9F-B7CC-D6C3-7CEC-80BCA501094A}"/>
              </a:ext>
            </a:extLst>
          </p:cNvPr>
          <p:cNvSpPr txBox="1">
            <a:spLocks/>
          </p:cNvSpPr>
          <p:nvPr/>
        </p:nvSpPr>
        <p:spPr>
          <a:xfrm>
            <a:off x="4662" y="-511"/>
            <a:ext cx="7221328" cy="100412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indent="12065" rtl="1"/>
            <a:r>
              <a:rPr lang="ar" sz="3000" b="1" dirty="0">
                <a:latin typeface="Sakkal Majalla" panose="02000000000000000000" pitchFamily="2" charset="-78"/>
                <a:cs typeface="Sakkal Majalla" panose="02000000000000000000" pitchFamily="2" charset="-78"/>
              </a:rPr>
              <a:t>ما برنامج تدريب فِرَق الاستجابة السريعة التابع لمنظمة الصحة العالمية؟</a:t>
            </a:r>
            <a:endParaRPr lang="hu-HU" sz="3000"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8" name="object 17"/>
          <p:cNvSpPr txBox="1"/>
          <p:nvPr/>
        </p:nvSpPr>
        <p:spPr>
          <a:xfrm>
            <a:off x="1691999" y="1692000"/>
            <a:ext cx="6236659" cy="355481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rtlCol="1">
            <a:spAutoFit/>
          </a:bodyPr>
          <a:lstStyle/>
          <a:p>
            <a:pPr algn="just" rtl="1">
              <a:spcBef>
                <a:spcPts val="600"/>
              </a:spcBef>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يتمثل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الهدف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النهائي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برنامج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تمكين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الأعضاء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تنفيذ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مستدامة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لتعزيز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قدرات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لديها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وقدرات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أعضائها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المستويين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الوطني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ودون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الوطني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وذلك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خلال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تزويدها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تحتاجه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موارد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وإرشادات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ودعم</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algn="just" rtl="1">
              <a:spcBef>
                <a:spcPts val="600"/>
              </a:spcBef>
              <a:defRPr sz="2400">
                <a:latin typeface="Source Sans Pro Regular"/>
                <a:ea typeface="Source Sans Pro Regular"/>
                <a:cs typeface="Source Sans Pro Regular"/>
                <a:sym typeface="Source Sans Pro Regular"/>
              </a:defRPr>
            </a:pPr>
            <a:endParaRPr dirty="0">
              <a:latin typeface="Sakkal Majalla" panose="02000000000000000000" pitchFamily="2" charset="-78"/>
              <a:cs typeface="Sakkal Majalla" panose="02000000000000000000" pitchFamily="2" charset="-78"/>
            </a:endParaRPr>
          </a:p>
          <a:p>
            <a:pPr rtl="1">
              <a:spcBef>
                <a:spcPts val="600"/>
              </a:spcBef>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برنامج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متاح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منصة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منظمة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العالمية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للتعلُّم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مجال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ِحيِّ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lang="ar-EG" dirty="0">
                <a:latin typeface="Sakkal Majalla" panose="02000000000000000000" pitchFamily="2" charset="-78"/>
                <a:cs typeface="Sakkal Majalla" panose="02000000000000000000" pitchFamily="2" charset="-78"/>
              </a:rPr>
              <a:t>:</a:t>
            </a:r>
          </a:p>
          <a:p>
            <a:pPr algn="l" rtl="0">
              <a:spcBef>
                <a:spcPts val="600"/>
              </a:spcBef>
              <a:defRPr sz="2400">
                <a:latin typeface="Source Sans Pro Regular"/>
                <a:ea typeface="Source Sans Pro Regular"/>
                <a:cs typeface="Source Sans Pro Regular"/>
                <a:sym typeface="Source Sans Pro Regular"/>
              </a:defRPr>
            </a:pPr>
            <a:r>
              <a:rPr lang="ar" dirty="0">
                <a:latin typeface="Sakkal Majalla" panose="02000000000000000000" pitchFamily="2" charset="-78"/>
                <a:cs typeface="Sakkal Majalla" panose="02000000000000000000" pitchFamily="2" charset="-78"/>
                <a:hlinkClick r:id="rId2"/>
              </a:rPr>
              <a:t>https://extranet.who.int/hslp/package/rapid-response-teams-training-programme</a:t>
            </a:r>
            <a:r>
              <a:rPr lang="ar" u="sng" dirty="0">
                <a:solidFill>
                  <a:srgbClr val="0563C1"/>
                </a:solidFill>
                <a:uFill>
                  <a:solidFill>
                    <a:srgbClr val="0563C1"/>
                  </a:solidFill>
                </a:uFill>
                <a:latin typeface="Sakkal Majalla" panose="02000000000000000000" pitchFamily="2" charset="-78"/>
                <a:cs typeface="Sakkal Majalla" panose="02000000000000000000" pitchFamily="2" charset="-78"/>
              </a:rPr>
              <a:t> </a:t>
            </a:r>
            <a:endParaRPr dirty="0">
              <a:latin typeface="Sakkal Majalla" panose="02000000000000000000" pitchFamily="2" charset="-78"/>
              <a:cs typeface="Sakkal Majalla" panose="02000000000000000000" pitchFamily="2" charset="-78"/>
            </a:endParaRPr>
          </a:p>
        </p:txBody>
      </p:sp>
      <p:sp>
        <p:nvSpPr>
          <p:cNvPr id="1069" name="object 18"/>
          <p:cNvSpPr txBox="1"/>
          <p:nvPr/>
        </p:nvSpPr>
        <p:spPr>
          <a:xfrm>
            <a:off x="2091944" y="3589783"/>
            <a:ext cx="3657601" cy="15388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rtlCol="1">
            <a:spAutoFit/>
          </a:bodyPr>
          <a:lstStyle>
            <a:lvl1pPr marR="5080" indent="12700" algn="r" rtl="1">
              <a:spcBef>
                <a:spcPts val="100"/>
              </a:spcBef>
              <a:defRPr sz="1000" spc="-4">
                <a:solidFill>
                  <a:srgbClr val="5F5F5F"/>
                </a:solidFill>
                <a:latin typeface="Source Sans Pro Regular"/>
                <a:ea typeface="Source Sans Pro Regular"/>
                <a:cs typeface="Source Sans Pro Regular"/>
                <a:sym typeface="Source Sans Pro Regular"/>
              </a:defRPr>
            </a:lvl1pPr>
          </a:lstStyle>
          <a:p>
            <a:pPr rtl="1"/>
            <a:r>
              <a:rPr>
                <a:latin typeface="Sakkal Majalla" panose="02000000000000000000" pitchFamily="2" charset="-78"/>
                <a:cs typeface="Sakkal Majalla" panose="02000000000000000000" pitchFamily="2" charset="-78"/>
              </a:rPr>
              <a:t>.</a:t>
            </a:r>
          </a:p>
        </p:txBody>
      </p:sp>
      <p:pic>
        <p:nvPicPr>
          <p:cNvPr id="1070" name="Picture 3" descr="Picture 3"/>
          <p:cNvPicPr>
            <a:picLocks noChangeAspect="1"/>
          </p:cNvPicPr>
          <p:nvPr/>
        </p:nvPicPr>
        <p:blipFill>
          <a:blip r:embed="rId3"/>
          <a:srcRect l="26751" t="7212" r="27175" b="21473"/>
          <a:stretch>
            <a:fillRect/>
          </a:stretch>
        </p:blipFill>
        <p:spPr>
          <a:xfrm>
            <a:off x="8308651" y="2073854"/>
            <a:ext cx="2950469" cy="3031857"/>
          </a:xfrm>
          <a:prstGeom prst="rect">
            <a:avLst/>
          </a:prstGeom>
          <a:ln w="12700">
            <a:miter lim="400000"/>
          </a:ln>
        </p:spPr>
      </p:pic>
      <p:pic>
        <p:nvPicPr>
          <p:cNvPr id="3" name="Picture 2" descr="Shape, rectangle&#10;&#10;Description automatically generated">
            <a:extLst>
              <a:ext uri="{FF2B5EF4-FFF2-40B4-BE49-F238E27FC236}">
                <a16:creationId xmlns:a16="http://schemas.microsoft.com/office/drawing/2014/main" id="{0466E06E-D6EA-2FDC-0092-0B23FC026340}"/>
              </a:ext>
            </a:extLst>
          </p:cNvPr>
          <p:cNvPicPr>
            <a:picLocks noChangeAspect="1"/>
          </p:cNvPicPr>
          <p:nvPr/>
        </p:nvPicPr>
        <p:blipFill>
          <a:blip r:embed="rId4"/>
          <a:stretch>
            <a:fillRect/>
          </a:stretch>
        </p:blipFill>
        <p:spPr>
          <a:xfrm>
            <a:off x="0" y="-2296"/>
            <a:ext cx="7492180" cy="884576"/>
          </a:xfrm>
          <a:prstGeom prst="rect">
            <a:avLst/>
          </a:prstGeom>
        </p:spPr>
      </p:pic>
      <p:sp>
        <p:nvSpPr>
          <p:cNvPr id="2" name="Title 1">
            <a:extLst>
              <a:ext uri="{FF2B5EF4-FFF2-40B4-BE49-F238E27FC236}">
                <a16:creationId xmlns:a16="http://schemas.microsoft.com/office/drawing/2014/main" id="{EC81038A-B3CA-0C27-06EB-C7EABB563D10}"/>
              </a:ext>
            </a:extLst>
          </p:cNvPr>
          <p:cNvSpPr txBox="1">
            <a:spLocks/>
          </p:cNvSpPr>
          <p:nvPr/>
        </p:nvSpPr>
        <p:spPr>
          <a:xfrm>
            <a:off x="-1" y="141493"/>
            <a:ext cx="7092177" cy="74078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indent="12065" rtl="1"/>
            <a:r>
              <a:rPr lang="ar" sz="3000" b="1" dirty="0">
                <a:latin typeface="Sakkal Majalla" panose="02000000000000000000" pitchFamily="2" charset="-78"/>
                <a:cs typeface="Sakkal Majalla" panose="02000000000000000000" pitchFamily="2" charset="-78"/>
              </a:rPr>
              <a:t>ما أهمية برنامج تدريب فِرَق الاستجابة السريعة</a:t>
            </a:r>
            <a:r>
              <a:rPr lang="ar-EG" sz="3000" b="1" dirty="0">
                <a:latin typeface="Sakkal Majalla" panose="02000000000000000000" pitchFamily="2" charset="-78"/>
                <a:cs typeface="Sakkal Majalla" panose="02000000000000000000" pitchFamily="2" charset="-78"/>
              </a:rPr>
              <a:t> </a:t>
            </a:r>
            <a:r>
              <a:rPr lang="ar" sz="3000" b="1" dirty="0">
                <a:latin typeface="Sakkal Majalla" panose="02000000000000000000" pitchFamily="2" charset="-78"/>
                <a:cs typeface="Sakkal Majalla" panose="02000000000000000000" pitchFamily="2" charset="-78"/>
              </a:rPr>
              <a:t>للدول الأعضاء؟</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951;p68">
            <a:extLst>
              <a:ext uri="{FF2B5EF4-FFF2-40B4-BE49-F238E27FC236}">
                <a16:creationId xmlns:a16="http://schemas.microsoft.com/office/drawing/2014/main" id="{E38211F7-2CD8-B9C7-9152-E4CAB698CB54}"/>
              </a:ext>
            </a:extLst>
          </p:cNvPr>
          <p:cNvSpPr/>
          <p:nvPr/>
        </p:nvSpPr>
        <p:spPr>
          <a:xfrm flipH="1">
            <a:off x="6103053" y="4566887"/>
            <a:ext cx="2511457" cy="1296000"/>
          </a:xfrm>
          <a:custGeom>
            <a:avLst/>
            <a:gdLst/>
            <a:ahLst/>
            <a:cxnLst/>
            <a:rect l="l" t="t" r="r" b="b"/>
            <a:pathLst>
              <a:path w="4665156" h="946277" extrusionOk="0">
                <a:moveTo>
                  <a:pt x="9144" y="123423"/>
                </a:moveTo>
                <a:lnTo>
                  <a:pt x="4212590" y="123423"/>
                </a:lnTo>
                <a:lnTo>
                  <a:pt x="4212590" y="0"/>
                </a:lnTo>
                <a:lnTo>
                  <a:pt x="4665156" y="473139"/>
                </a:lnTo>
                <a:lnTo>
                  <a:pt x="4212590" y="946277"/>
                </a:lnTo>
                <a:lnTo>
                  <a:pt x="4212590" y="822854"/>
                </a:lnTo>
                <a:lnTo>
                  <a:pt x="0" y="841142"/>
                </a:lnTo>
                <a:lnTo>
                  <a:pt x="9144" y="123423"/>
                </a:lnTo>
                <a:close/>
              </a:path>
            </a:pathLst>
          </a:custGeom>
          <a:solidFill>
            <a:srgbClr val="F7C0AD"/>
          </a:solidFill>
          <a:ln>
            <a:noFill/>
          </a:ln>
          <a:effectLst/>
        </p:spPr>
        <p:txBody>
          <a:bodyPr spcFirstLastPara="1" wrap="square" lIns="91425" tIns="45700" rIns="91425" bIns="45700" rtlCol="1" anchor="ctr" anchorCtr="0">
            <a:noAutofit/>
          </a:bodyPr>
          <a:lstStyle/>
          <a:p>
            <a:pPr rtl="1"/>
            <a:r>
              <a:rPr lang="ar" sz="1400" dirty="0">
                <a:solidFill>
                  <a:schemeClr val="accent3">
                    <a:lumMod val="50000"/>
                  </a:schemeClr>
                </a:solidFill>
                <a:latin typeface="Sakkal Majalla" panose="02000000000000000000" pitchFamily="2" charset="-78"/>
                <a:ea typeface="Calibri"/>
                <a:cs typeface="Sakkal Majalla" panose="02000000000000000000" pitchFamily="2" charset="-78"/>
                <a:sym typeface="Calibri"/>
              </a:rPr>
              <a:t>حزمة التدريب المتقدم لفِرَق الاستجابة السريعة </a:t>
            </a:r>
            <a:endParaRPr lang="en-US" sz="1400" dirty="0">
              <a:solidFill>
                <a:schemeClr val="accent3">
                  <a:lumMod val="50000"/>
                </a:schemeClr>
              </a:solidFill>
              <a:latin typeface="Sakkal Majalla" panose="02000000000000000000" pitchFamily="2" charset="-78"/>
              <a:ea typeface="Calibri"/>
              <a:cs typeface="Sakkal Majalla" panose="02000000000000000000" pitchFamily="2" charset="-78"/>
              <a:sym typeface="Calibri"/>
            </a:endParaRPr>
          </a:p>
          <a:p>
            <a:pPr marL="0" marR="0" lvl="0" indent="0" rtl="1">
              <a:spcBef>
                <a:spcPts val="0"/>
              </a:spcBef>
              <a:spcAft>
                <a:spcPts val="0"/>
              </a:spcAft>
              <a:buNone/>
            </a:pPr>
            <a:r>
              <a:rPr lang="ar-EG" sz="1400" dirty="0">
                <a:solidFill>
                  <a:schemeClr val="accent3">
                    <a:lumMod val="50000"/>
                  </a:schemeClr>
                </a:solidFill>
                <a:latin typeface="Sakkal Majalla" panose="02000000000000000000" pitchFamily="2" charset="-78"/>
                <a:ea typeface="Calibri"/>
                <a:cs typeface="Sakkal Majalla" panose="02000000000000000000" pitchFamily="2" charset="-78"/>
              </a:rPr>
              <a:t>1.4</a:t>
            </a:r>
            <a:r>
              <a:rPr lang="ar-EG" sz="1400" dirty="0">
                <a:solidFill>
                  <a:schemeClr val="accent3">
                    <a:lumMod val="50000"/>
                  </a:schemeClr>
                </a:solidFill>
                <a:latin typeface="Sakkal Majalla" panose="02000000000000000000" pitchFamily="2" charset="-78"/>
                <a:ea typeface="Calibri"/>
                <a:cs typeface="Sakkal Majalla" panose="02000000000000000000" pitchFamily="2" charset="-78"/>
                <a:sym typeface="Calibri"/>
              </a:rPr>
              <a:t> </a:t>
            </a:r>
            <a:r>
              <a:rPr lang="ar" sz="1400" dirty="0">
                <a:solidFill>
                  <a:schemeClr val="accent3">
                    <a:lumMod val="50000"/>
                  </a:schemeClr>
                </a:solidFill>
                <a:latin typeface="Sakkal Majalla" panose="02000000000000000000" pitchFamily="2" charset="-78"/>
                <a:ea typeface="Calibri"/>
                <a:cs typeface="Sakkal Majalla" panose="02000000000000000000" pitchFamily="2" charset="-78"/>
                <a:sym typeface="Calibri"/>
              </a:rPr>
              <a:t>المكون التعليمي</a:t>
            </a:r>
            <a:endParaRPr sz="1400" dirty="0">
              <a:solidFill>
                <a:schemeClr val="accent3">
                  <a:lumMod val="50000"/>
                </a:schemeClr>
              </a:solidFill>
              <a:latin typeface="Sakkal Majalla" panose="02000000000000000000" pitchFamily="2" charset="-78"/>
              <a:ea typeface="Calibri"/>
              <a:cs typeface="Sakkal Majalla" panose="02000000000000000000" pitchFamily="2" charset="-78"/>
              <a:sym typeface="Calibri"/>
            </a:endParaRPr>
          </a:p>
        </p:txBody>
      </p:sp>
      <p:sp>
        <p:nvSpPr>
          <p:cNvPr id="5" name="Google Shape;952;p68">
            <a:extLst>
              <a:ext uri="{FF2B5EF4-FFF2-40B4-BE49-F238E27FC236}">
                <a16:creationId xmlns:a16="http://schemas.microsoft.com/office/drawing/2014/main" id="{EB3186C2-7FB4-ED74-6626-15FD2B57412D}"/>
              </a:ext>
            </a:extLst>
          </p:cNvPr>
          <p:cNvSpPr/>
          <p:nvPr/>
        </p:nvSpPr>
        <p:spPr>
          <a:xfrm flipH="1">
            <a:off x="36498" y="5863988"/>
            <a:ext cx="12132330" cy="995085"/>
          </a:xfrm>
          <a:custGeom>
            <a:avLst/>
            <a:gdLst/>
            <a:ahLst/>
            <a:cxnLst/>
            <a:rect l="l" t="t" r="r" b="b"/>
            <a:pathLst>
              <a:path w="4665156" h="946277" extrusionOk="0">
                <a:moveTo>
                  <a:pt x="9144" y="123423"/>
                </a:moveTo>
                <a:lnTo>
                  <a:pt x="4212590" y="123423"/>
                </a:lnTo>
                <a:lnTo>
                  <a:pt x="4212590" y="0"/>
                </a:lnTo>
                <a:lnTo>
                  <a:pt x="4665156" y="473139"/>
                </a:lnTo>
                <a:lnTo>
                  <a:pt x="4212590" y="946277"/>
                </a:lnTo>
                <a:lnTo>
                  <a:pt x="4212590" y="822854"/>
                </a:lnTo>
                <a:lnTo>
                  <a:pt x="0" y="841142"/>
                </a:lnTo>
                <a:lnTo>
                  <a:pt x="9144" y="123423"/>
                </a:lnTo>
                <a:close/>
              </a:path>
            </a:pathLst>
          </a:custGeom>
          <a:solidFill>
            <a:srgbClr val="7F7F7F"/>
          </a:solidFill>
          <a:ln>
            <a:noFill/>
          </a:ln>
          <a:effectLst/>
        </p:spPr>
        <p:txBody>
          <a:bodyPr spcFirstLastPara="1" wrap="square" lIns="91425" tIns="45700" rIns="91425" bIns="45700" rtlCol="1" anchor="ctr" anchorCtr="0">
            <a:noAutofit/>
          </a:bodyPr>
          <a:lstStyle/>
          <a:p>
            <a:r>
              <a:rPr lang="ar-EG" sz="1400" b="1" dirty="0">
                <a:solidFill>
                  <a:srgbClr val="FFFFFF"/>
                </a:solidFill>
                <a:latin typeface="Sakkal Majalla"/>
                <a:ea typeface="Arial"/>
                <a:cs typeface="Sakkal Majalla"/>
                <a:sym typeface="Arial"/>
              </a:rPr>
              <a:t>        </a:t>
            </a:r>
            <a:r>
              <a:rPr lang="ar" sz="1400" b="1" dirty="0">
                <a:solidFill>
                  <a:srgbClr val="FFFFFF"/>
                </a:solidFill>
                <a:latin typeface="Sakkal Majalla"/>
                <a:ea typeface="Arial"/>
                <a:cs typeface="Sakkal Majalla"/>
                <a:sym typeface="Arial"/>
              </a:rPr>
              <a:t>الجزء 5 (الجميع) </a:t>
            </a:r>
            <a:r>
              <a:rPr lang="ar" sz="1400" dirty="0">
                <a:solidFill>
                  <a:srgbClr val="FFFFFF"/>
                </a:solidFill>
                <a:latin typeface="Sakkal Majalla"/>
                <a:ea typeface="Arial"/>
                <a:cs typeface="Sakkal Majalla"/>
                <a:sym typeface="Arial"/>
              </a:rPr>
              <a:t>- التعلُّم المستمر لفِرَق الاستجابة السريعة</a:t>
            </a:r>
            <a:endParaRPr lang="en-US" dirty="0">
              <a:latin typeface="Sakkal Majalla"/>
              <a:cs typeface="Sakkal Majalla"/>
            </a:endParaRPr>
          </a:p>
          <a:p>
            <a:r>
              <a:rPr lang="ar-EG" sz="1400" dirty="0">
                <a:solidFill>
                  <a:srgbClr val="FFFFFF"/>
                </a:solidFill>
                <a:latin typeface="Sakkal Majalla"/>
                <a:ea typeface="Arial"/>
                <a:cs typeface="Sakkal Majalla"/>
                <a:sym typeface="Arial"/>
              </a:rPr>
              <a:t>       </a:t>
            </a:r>
            <a:r>
              <a:rPr lang="ar" sz="1400" dirty="0">
                <a:solidFill>
                  <a:srgbClr val="FFFFFF"/>
                </a:solidFill>
                <a:latin typeface="Sakkal Majalla"/>
                <a:ea typeface="Arial"/>
                <a:cs typeface="Sakkal Majalla"/>
                <a:sym typeface="Arial"/>
              </a:rPr>
              <a:t>تدريب متخصص محدد عبر الإنترنت، شبكة معارف فِرَق الاستجابة السريعة،  ندوات إلكترونية لفِرَق الاستجابة السريعة، وسائط البث الصوتي (بودكاست)/ وسائط بث الفيديو (فيديوكاست)، تمارين افتراضية، مناقشات تقنية، إرشاد...</a:t>
            </a:r>
            <a:endParaRPr lang="en-US" dirty="0">
              <a:latin typeface="Sakkal Majalla"/>
              <a:cs typeface="Sakkal Majalla"/>
            </a:endParaRPr>
          </a:p>
        </p:txBody>
      </p:sp>
      <p:sp>
        <p:nvSpPr>
          <p:cNvPr id="6" name="Google Shape;953;p68">
            <a:extLst>
              <a:ext uri="{FF2B5EF4-FFF2-40B4-BE49-F238E27FC236}">
                <a16:creationId xmlns:a16="http://schemas.microsoft.com/office/drawing/2014/main" id="{BDD64226-847D-4632-7C33-3A52596B5495}"/>
              </a:ext>
            </a:extLst>
          </p:cNvPr>
          <p:cNvSpPr/>
          <p:nvPr/>
        </p:nvSpPr>
        <p:spPr>
          <a:xfrm flipH="1">
            <a:off x="10617058" y="2172381"/>
            <a:ext cx="1507922" cy="1550492"/>
          </a:xfrm>
          <a:custGeom>
            <a:avLst/>
            <a:gdLst/>
            <a:ahLst/>
            <a:cxnLst/>
            <a:rect l="l" t="t" r="r" b="b"/>
            <a:pathLst>
              <a:path w="4665156" h="946277" extrusionOk="0">
                <a:moveTo>
                  <a:pt x="9144" y="123423"/>
                </a:moveTo>
                <a:lnTo>
                  <a:pt x="4212590" y="123423"/>
                </a:lnTo>
                <a:lnTo>
                  <a:pt x="4212590" y="0"/>
                </a:lnTo>
                <a:lnTo>
                  <a:pt x="4665156" y="473139"/>
                </a:lnTo>
                <a:lnTo>
                  <a:pt x="4212590" y="946277"/>
                </a:lnTo>
                <a:lnTo>
                  <a:pt x="4212590" y="822854"/>
                </a:lnTo>
                <a:lnTo>
                  <a:pt x="0" y="841142"/>
                </a:lnTo>
                <a:lnTo>
                  <a:pt x="9144" y="123423"/>
                </a:lnTo>
                <a:close/>
              </a:path>
            </a:pathLst>
          </a:custGeom>
          <a:solidFill>
            <a:srgbClr val="7F7F7F"/>
          </a:solidFill>
          <a:ln>
            <a:noFill/>
          </a:ln>
          <a:effectLst/>
        </p:spPr>
        <p:txBody>
          <a:bodyPr spcFirstLastPara="1" wrap="square" lIns="91425" tIns="45700" rIns="91425" bIns="45700" rtlCol="1" anchor="ctr" anchorCtr="0">
            <a:noAutofit/>
          </a:bodyPr>
          <a:lstStyle/>
          <a:p>
            <a:pPr marL="0" marR="0" lvl="0" indent="0" algn="ctr" rtl="1">
              <a:spcBef>
                <a:spcPts val="0"/>
              </a:spcBef>
              <a:spcAft>
                <a:spcPts val="0"/>
              </a:spcAft>
              <a:buNone/>
            </a:pPr>
            <a:r>
              <a:rPr lang="en" sz="1400" b="1" dirty="0">
                <a:solidFill>
                  <a:srgbClr val="FFFFFF"/>
                </a:solidFill>
                <a:latin typeface="Sakkal Majalla" panose="02000000000000000000" pitchFamily="2" charset="-78"/>
                <a:ea typeface="Calibri"/>
                <a:cs typeface="Sakkal Majalla" panose="02000000000000000000" pitchFamily="2" charset="-78"/>
                <a:sym typeface="Calibri"/>
              </a:rPr>
              <a:t>الجزء </a:t>
            </a:r>
            <a:r>
              <a:rPr lang="ar-EG" sz="1400" b="1" dirty="0">
                <a:solidFill>
                  <a:srgbClr val="FFFFFF"/>
                </a:solidFill>
                <a:latin typeface="Sakkal Majalla" panose="02000000000000000000" pitchFamily="2" charset="-78"/>
                <a:ea typeface="Calibri"/>
                <a:cs typeface="Sakkal Majalla" panose="02000000000000000000" pitchFamily="2" charset="-78"/>
                <a:sym typeface="Calibri"/>
              </a:rPr>
              <a:t> 1 (ا</a:t>
            </a:r>
            <a:r>
              <a:rPr lang="en" sz="1400" b="1" dirty="0">
                <a:solidFill>
                  <a:srgbClr val="FFFFFF"/>
                </a:solidFill>
                <a:latin typeface="Sakkal Majalla" panose="02000000000000000000" pitchFamily="2" charset="-78"/>
                <a:ea typeface="Calibri"/>
                <a:cs typeface="Sakkal Majalla" panose="02000000000000000000" pitchFamily="2" charset="-78"/>
                <a:sym typeface="Calibri"/>
              </a:rPr>
              <a:t>لجميع</a:t>
            </a:r>
            <a:r>
              <a:rPr lang="ar-EG" sz="1400" b="1" dirty="0">
                <a:solidFill>
                  <a:srgbClr val="FFFFFF"/>
                </a:solidFill>
                <a:latin typeface="Sakkal Majalla" panose="02000000000000000000" pitchFamily="2" charset="-78"/>
                <a:ea typeface="Calibri"/>
                <a:cs typeface="Sakkal Majalla" panose="02000000000000000000" pitchFamily="2" charset="-78"/>
                <a:sym typeface="Calibri"/>
              </a:rPr>
              <a:t>)</a:t>
            </a:r>
            <a:endParaRPr lang="en-US" b="1" dirty="0">
              <a:latin typeface="Sakkal Majalla" panose="02000000000000000000" pitchFamily="2" charset="-78"/>
              <a:cs typeface="Sakkal Majalla" panose="02000000000000000000" pitchFamily="2" charset="-78"/>
            </a:endParaRPr>
          </a:p>
          <a:p>
            <a:pPr marL="0" marR="0" lvl="0" indent="0" algn="ctr" rtl="1">
              <a:spcBef>
                <a:spcPts val="0"/>
              </a:spcBef>
              <a:spcAft>
                <a:spcPts val="0"/>
              </a:spcAft>
              <a:buNone/>
            </a:pPr>
            <a:r>
              <a:rPr lang="ar" sz="1400" dirty="0">
                <a:solidFill>
                  <a:srgbClr val="FFFFFF"/>
                </a:solidFill>
                <a:latin typeface="Sakkal Majalla" panose="02000000000000000000" pitchFamily="2" charset="-78"/>
                <a:ea typeface="Calibri"/>
                <a:cs typeface="Sakkal Majalla" panose="02000000000000000000" pitchFamily="2" charset="-78"/>
                <a:sym typeface="Calibri"/>
              </a:rPr>
              <a:t>الدورة التدريبية عبر الإنترنت حول أساسيات فِرَق الاستجابة السريعة</a:t>
            </a:r>
            <a:endParaRPr lang="en-US" sz="1400" dirty="0">
              <a:solidFill>
                <a:schemeClr val="lt1"/>
              </a:solidFill>
              <a:latin typeface="Sakkal Majalla" panose="02000000000000000000" pitchFamily="2" charset="-78"/>
              <a:ea typeface="Calibri"/>
              <a:cs typeface="Sakkal Majalla" panose="02000000000000000000" pitchFamily="2" charset="-78"/>
              <a:sym typeface="Calibri"/>
            </a:endParaRPr>
          </a:p>
        </p:txBody>
      </p:sp>
      <p:sp>
        <p:nvSpPr>
          <p:cNvPr id="7" name="Google Shape;954;p68">
            <a:extLst>
              <a:ext uri="{FF2B5EF4-FFF2-40B4-BE49-F238E27FC236}">
                <a16:creationId xmlns:a16="http://schemas.microsoft.com/office/drawing/2014/main" id="{6715C5EB-D225-7678-ADA5-09A798A60F10}"/>
              </a:ext>
            </a:extLst>
          </p:cNvPr>
          <p:cNvSpPr/>
          <p:nvPr/>
        </p:nvSpPr>
        <p:spPr>
          <a:xfrm>
            <a:off x="8718303" y="242682"/>
            <a:ext cx="1462520" cy="972000"/>
          </a:xfrm>
          <a:prstGeom prst="rect">
            <a:avLst/>
          </a:prstGeom>
          <a:solidFill>
            <a:srgbClr val="002060"/>
          </a:solidFill>
          <a:ln>
            <a:noFill/>
          </a:ln>
        </p:spPr>
        <p:txBody>
          <a:bodyPr spcFirstLastPara="1" wrap="square" lIns="91425" tIns="45700" rIns="91425" bIns="45700" rtlCol="1" anchor="ctr" anchorCtr="0">
            <a:noAutofit/>
          </a:bodyPr>
          <a:lstStyle/>
          <a:p>
            <a:pPr marL="0" marR="0" lvl="0" indent="0" algn="ctr" rtl="1">
              <a:spcBef>
                <a:spcPts val="0"/>
              </a:spcBef>
              <a:spcAft>
                <a:spcPts val="0"/>
              </a:spcAft>
              <a:buNone/>
            </a:pPr>
            <a:r>
              <a:rPr lang="en" sz="1400" b="1">
                <a:solidFill>
                  <a:schemeClr val="lt1"/>
                </a:solidFill>
                <a:latin typeface="Sakkal Majalla" panose="02000000000000000000" pitchFamily="2" charset="-78"/>
                <a:ea typeface="Calibri"/>
                <a:cs typeface="Sakkal Majalla" panose="02000000000000000000" pitchFamily="2" charset="-78"/>
                <a:sym typeface="Calibri"/>
              </a:rPr>
              <a:t>الجزء 2</a:t>
            </a:r>
            <a:endParaRPr lang="en-US" sz="1800" b="1">
              <a:solidFill>
                <a:schemeClr val="lt1"/>
              </a:solidFill>
              <a:latin typeface="Sakkal Majalla" panose="02000000000000000000" pitchFamily="2" charset="-78"/>
              <a:ea typeface="Calibri"/>
              <a:cs typeface="Sakkal Majalla" panose="02000000000000000000" pitchFamily="2" charset="-78"/>
              <a:sym typeface="Calibri"/>
            </a:endParaRPr>
          </a:p>
          <a:p>
            <a:pPr marL="0" marR="0" lvl="0" indent="0" algn="ctr" rtl="1">
              <a:spcBef>
                <a:spcPts val="0"/>
              </a:spcBef>
              <a:spcAft>
                <a:spcPts val="0"/>
              </a:spcAft>
              <a:buNone/>
            </a:pPr>
            <a:r>
              <a:rPr lang="ar" sz="1400">
                <a:solidFill>
                  <a:schemeClr val="lt1"/>
                </a:solidFill>
                <a:latin typeface="Sakkal Majalla" panose="02000000000000000000" pitchFamily="2" charset="-78"/>
                <a:ea typeface="Calibri"/>
                <a:cs typeface="Sakkal Majalla" panose="02000000000000000000" pitchFamily="2" charset="-78"/>
                <a:sym typeface="Calibri"/>
              </a:rPr>
              <a:t>مديرو فِرَق الاستجابة السريعة</a:t>
            </a:r>
            <a:endParaRPr lang="en-US" sz="1800">
              <a:solidFill>
                <a:schemeClr val="lt1"/>
              </a:solidFill>
              <a:latin typeface="Sakkal Majalla" panose="02000000000000000000" pitchFamily="2" charset="-78"/>
              <a:ea typeface="Calibri"/>
              <a:cs typeface="Sakkal Majalla" panose="02000000000000000000" pitchFamily="2" charset="-78"/>
              <a:sym typeface="Calibri"/>
            </a:endParaRPr>
          </a:p>
        </p:txBody>
      </p:sp>
      <p:sp>
        <p:nvSpPr>
          <p:cNvPr id="8" name="Google Shape;955;p68">
            <a:extLst>
              <a:ext uri="{FF2B5EF4-FFF2-40B4-BE49-F238E27FC236}">
                <a16:creationId xmlns:a16="http://schemas.microsoft.com/office/drawing/2014/main" id="{F06A9F65-171A-F5FE-8A98-0DEB0CA0209C}"/>
              </a:ext>
            </a:extLst>
          </p:cNvPr>
          <p:cNvSpPr/>
          <p:nvPr/>
        </p:nvSpPr>
        <p:spPr>
          <a:xfrm>
            <a:off x="8715284" y="4741803"/>
            <a:ext cx="1462520" cy="972000"/>
          </a:xfrm>
          <a:prstGeom prst="rect">
            <a:avLst/>
          </a:prstGeom>
          <a:solidFill>
            <a:srgbClr val="C00000"/>
          </a:solidFill>
          <a:ln>
            <a:noFill/>
          </a:ln>
        </p:spPr>
        <p:txBody>
          <a:bodyPr spcFirstLastPara="1" wrap="square" lIns="91425" tIns="45700" rIns="91425" bIns="45700" rtlCol="1" anchor="ctr" anchorCtr="0">
            <a:noAutofit/>
          </a:bodyPr>
          <a:lstStyle/>
          <a:p>
            <a:pPr marL="0" marR="0" lvl="0" indent="0" algn="ctr" rtl="1">
              <a:spcBef>
                <a:spcPts val="0"/>
              </a:spcBef>
              <a:spcAft>
                <a:spcPts val="0"/>
              </a:spcAft>
              <a:buNone/>
            </a:pPr>
            <a:r>
              <a:rPr lang="en" sz="1400" b="1">
                <a:solidFill>
                  <a:schemeClr val="lt1"/>
                </a:solidFill>
                <a:latin typeface="Sakkal Majalla" panose="02000000000000000000" pitchFamily="2" charset="-78"/>
                <a:ea typeface="Calibri"/>
                <a:cs typeface="Sakkal Majalla" panose="02000000000000000000" pitchFamily="2" charset="-78"/>
                <a:sym typeface="Calibri"/>
              </a:rPr>
              <a:t>الجزء 4</a:t>
            </a:r>
            <a:endParaRPr lang="en-US" b="1">
              <a:solidFill>
                <a:schemeClr val="lt1"/>
              </a:solidFill>
              <a:latin typeface="Sakkal Majalla" panose="02000000000000000000" pitchFamily="2" charset="-78"/>
              <a:cs typeface="Sakkal Majalla" panose="02000000000000000000" pitchFamily="2" charset="-78"/>
            </a:endParaRPr>
          </a:p>
          <a:p>
            <a:pPr marL="0" marR="0" lvl="0" indent="0" algn="ctr" rtl="1">
              <a:spcBef>
                <a:spcPts val="0"/>
              </a:spcBef>
              <a:spcAft>
                <a:spcPts val="0"/>
              </a:spcAft>
              <a:buNone/>
            </a:pPr>
            <a:r>
              <a:rPr lang="ar" sz="1400">
                <a:solidFill>
                  <a:schemeClr val="lt1"/>
                </a:solidFill>
                <a:latin typeface="Sakkal Majalla" panose="02000000000000000000" pitchFamily="2" charset="-78"/>
                <a:ea typeface="Calibri"/>
                <a:cs typeface="Sakkal Majalla" panose="02000000000000000000" pitchFamily="2" charset="-78"/>
                <a:sym typeface="Calibri"/>
              </a:rPr>
              <a:t>أعضاء فريق الاستجابة السريعة</a:t>
            </a:r>
            <a:endParaRPr lang="en-US" sz="1400">
              <a:solidFill>
                <a:schemeClr val="lt1"/>
              </a:solidFill>
              <a:latin typeface="Sakkal Majalla" panose="02000000000000000000" pitchFamily="2" charset="-78"/>
              <a:ea typeface="Calibri"/>
              <a:cs typeface="Sakkal Majalla" panose="02000000000000000000" pitchFamily="2" charset="-78"/>
            </a:endParaRPr>
          </a:p>
        </p:txBody>
      </p:sp>
      <p:sp>
        <p:nvSpPr>
          <p:cNvPr id="9" name="Google Shape;956;p68">
            <a:extLst>
              <a:ext uri="{FF2B5EF4-FFF2-40B4-BE49-F238E27FC236}">
                <a16:creationId xmlns:a16="http://schemas.microsoft.com/office/drawing/2014/main" id="{A5343C62-F31C-3DD0-666C-26A6D5723E94}"/>
              </a:ext>
            </a:extLst>
          </p:cNvPr>
          <p:cNvSpPr/>
          <p:nvPr/>
        </p:nvSpPr>
        <p:spPr>
          <a:xfrm>
            <a:off x="8714103" y="2497059"/>
            <a:ext cx="1462520" cy="972000"/>
          </a:xfrm>
          <a:prstGeom prst="rect">
            <a:avLst/>
          </a:prstGeom>
          <a:solidFill>
            <a:srgbClr val="548135"/>
          </a:solidFill>
          <a:ln>
            <a:noFill/>
          </a:ln>
        </p:spPr>
        <p:txBody>
          <a:bodyPr spcFirstLastPara="1" wrap="square" lIns="91425" tIns="45700" rIns="91425" bIns="45700" rtlCol="1" anchor="ctr" anchorCtr="0">
            <a:noAutofit/>
          </a:bodyPr>
          <a:lstStyle/>
          <a:p>
            <a:pPr marL="0" marR="0" lvl="0" indent="0" algn="ctr" rtl="1">
              <a:spcBef>
                <a:spcPts val="0"/>
              </a:spcBef>
              <a:spcAft>
                <a:spcPts val="0"/>
              </a:spcAft>
              <a:buNone/>
            </a:pPr>
            <a:r>
              <a:rPr lang="en" sz="1400" b="1">
                <a:solidFill>
                  <a:schemeClr val="lt1"/>
                </a:solidFill>
                <a:latin typeface="Sakkal Majalla" panose="02000000000000000000" pitchFamily="2" charset="-78"/>
                <a:ea typeface="Calibri"/>
                <a:cs typeface="Sakkal Majalla" panose="02000000000000000000" pitchFamily="2" charset="-78"/>
                <a:sym typeface="Calibri"/>
              </a:rPr>
              <a:t>الجزء 3</a:t>
            </a:r>
            <a:endParaRPr lang="en-US" sz="1800" b="1" dirty="0">
              <a:solidFill>
                <a:schemeClr val="lt1"/>
              </a:solidFill>
              <a:latin typeface="Sakkal Majalla" panose="02000000000000000000" pitchFamily="2" charset="-78"/>
              <a:ea typeface="Calibri"/>
              <a:cs typeface="Sakkal Majalla" panose="02000000000000000000" pitchFamily="2" charset="-78"/>
              <a:sym typeface="Calibri"/>
            </a:endParaRPr>
          </a:p>
          <a:p>
            <a:pPr marL="0" marR="0" lvl="0" indent="0" algn="ctr" rtl="1">
              <a:spcBef>
                <a:spcPts val="0"/>
              </a:spcBef>
              <a:spcAft>
                <a:spcPts val="0"/>
              </a:spcAft>
              <a:buNone/>
            </a:pPr>
            <a:r>
              <a:rPr lang="ar" sz="1400">
                <a:solidFill>
                  <a:schemeClr val="lt1"/>
                </a:solidFill>
                <a:latin typeface="Sakkal Majalla" panose="02000000000000000000" pitchFamily="2" charset="-78"/>
                <a:ea typeface="Calibri"/>
                <a:cs typeface="Sakkal Majalla" panose="02000000000000000000" pitchFamily="2" charset="-78"/>
                <a:sym typeface="Calibri"/>
              </a:rPr>
              <a:t>مدربو فِرَق الاستجابة السريعة</a:t>
            </a:r>
            <a:endParaRPr lang="en-US" sz="1800" dirty="0">
              <a:solidFill>
                <a:schemeClr val="lt1"/>
              </a:solidFill>
              <a:latin typeface="Sakkal Majalla" panose="02000000000000000000" pitchFamily="2" charset="-78"/>
              <a:ea typeface="Calibri"/>
              <a:cs typeface="Sakkal Majalla" panose="02000000000000000000" pitchFamily="2" charset="-78"/>
              <a:sym typeface="Calibri"/>
            </a:endParaRPr>
          </a:p>
        </p:txBody>
      </p:sp>
      <p:sp>
        <p:nvSpPr>
          <p:cNvPr id="10" name="Google Shape;957;p68">
            <a:extLst>
              <a:ext uri="{FF2B5EF4-FFF2-40B4-BE49-F238E27FC236}">
                <a16:creationId xmlns:a16="http://schemas.microsoft.com/office/drawing/2014/main" id="{2FAE348A-C09B-C717-D974-FF2BA9777B81}"/>
              </a:ext>
            </a:extLst>
          </p:cNvPr>
          <p:cNvSpPr/>
          <p:nvPr/>
        </p:nvSpPr>
        <p:spPr>
          <a:xfrm flipH="1">
            <a:off x="5818918" y="80682"/>
            <a:ext cx="2795592" cy="1296000"/>
          </a:xfrm>
          <a:custGeom>
            <a:avLst/>
            <a:gdLst/>
            <a:ahLst/>
            <a:cxnLst/>
            <a:rect l="l" t="t" r="r" b="b"/>
            <a:pathLst>
              <a:path w="4665156" h="946277" extrusionOk="0">
                <a:moveTo>
                  <a:pt x="9144" y="123423"/>
                </a:moveTo>
                <a:lnTo>
                  <a:pt x="4212590" y="123423"/>
                </a:lnTo>
                <a:lnTo>
                  <a:pt x="4212590" y="0"/>
                </a:lnTo>
                <a:lnTo>
                  <a:pt x="4665156" y="473139"/>
                </a:lnTo>
                <a:lnTo>
                  <a:pt x="4212590" y="946277"/>
                </a:lnTo>
                <a:lnTo>
                  <a:pt x="4212590" y="822854"/>
                </a:lnTo>
                <a:lnTo>
                  <a:pt x="0" y="841142"/>
                </a:lnTo>
                <a:lnTo>
                  <a:pt x="9144" y="123423"/>
                </a:lnTo>
                <a:close/>
              </a:path>
            </a:pathLst>
          </a:custGeom>
          <a:solidFill>
            <a:srgbClr val="DDEAF6"/>
          </a:solidFill>
          <a:ln>
            <a:noFill/>
          </a:ln>
          <a:effectLst/>
        </p:spPr>
        <p:txBody>
          <a:bodyPr spcFirstLastPara="1" wrap="square" lIns="91425" tIns="45700" rIns="91425" bIns="45700" rtlCol="1" anchor="ctr" anchorCtr="0">
            <a:noAutofit/>
          </a:bodyPr>
          <a:lstStyle/>
          <a:p>
            <a:pPr rtl="1"/>
            <a:r>
              <a:rPr lang="ar" sz="1400" dirty="0">
                <a:solidFill>
                  <a:schemeClr val="accent3">
                    <a:lumMod val="50000"/>
                  </a:schemeClr>
                </a:solidFill>
                <a:latin typeface="Sakkal Majalla" panose="02000000000000000000" pitchFamily="2" charset="-78"/>
                <a:ea typeface="Calibri"/>
                <a:cs typeface="Sakkal Majalla" panose="02000000000000000000" pitchFamily="2" charset="-78"/>
                <a:sym typeface="Calibri"/>
              </a:rPr>
              <a:t>حزمة تدريب مديري فِرَق الاستجابة السريعة</a:t>
            </a:r>
          </a:p>
          <a:p>
            <a:pPr rtl="1"/>
            <a:r>
              <a:rPr lang="ar-EG" sz="1400" dirty="0">
                <a:solidFill>
                  <a:schemeClr val="accent3">
                    <a:lumMod val="50000"/>
                  </a:schemeClr>
                </a:solidFill>
                <a:latin typeface="Sakkal Majalla" panose="02000000000000000000" pitchFamily="2" charset="-78"/>
                <a:ea typeface="Calibri"/>
                <a:cs typeface="Sakkal Majalla" panose="02000000000000000000" pitchFamily="2" charset="-78"/>
                <a:sym typeface="Calibri"/>
              </a:rPr>
              <a:t>1.2 </a:t>
            </a:r>
            <a:r>
              <a:rPr lang="ar" sz="1400" dirty="0">
                <a:solidFill>
                  <a:schemeClr val="accent3">
                    <a:lumMod val="50000"/>
                  </a:schemeClr>
                </a:solidFill>
                <a:latin typeface="Sakkal Majalla" panose="02000000000000000000" pitchFamily="2" charset="-78"/>
                <a:ea typeface="Calibri"/>
                <a:cs typeface="Sakkal Majalla" panose="02000000000000000000" pitchFamily="2" charset="-78"/>
                <a:sym typeface="Calibri"/>
              </a:rPr>
              <a:t>دورة تدريبية عبر الإنترنت</a:t>
            </a:r>
            <a:r>
              <a:rPr lang="ar-EG" sz="1400" dirty="0">
                <a:solidFill>
                  <a:schemeClr val="accent3">
                    <a:lumMod val="50000"/>
                  </a:schemeClr>
                </a:solidFill>
                <a:latin typeface="Sakkal Majalla" panose="02000000000000000000" pitchFamily="2" charset="-78"/>
                <a:ea typeface="Calibri"/>
                <a:cs typeface="Sakkal Majalla" panose="02000000000000000000" pitchFamily="2" charset="-78"/>
                <a:sym typeface="Calibri"/>
              </a:rPr>
              <a:t>.</a:t>
            </a:r>
            <a:endParaRPr lang="en-US" dirty="0">
              <a:solidFill>
                <a:schemeClr val="accent3">
                  <a:lumMod val="50000"/>
                </a:schemeClr>
              </a:solidFill>
              <a:latin typeface="Sakkal Majalla" panose="02000000000000000000" pitchFamily="2" charset="-78"/>
              <a:cs typeface="Sakkal Majalla" panose="02000000000000000000" pitchFamily="2" charset="-78"/>
            </a:endParaRPr>
          </a:p>
          <a:p>
            <a:pPr marL="0" marR="0" lvl="0" indent="0" rtl="1">
              <a:spcBef>
                <a:spcPts val="0"/>
              </a:spcBef>
              <a:spcAft>
                <a:spcPts val="0"/>
              </a:spcAft>
              <a:buNone/>
            </a:pPr>
            <a:r>
              <a:rPr lang="ar-EG" sz="1400" dirty="0">
                <a:solidFill>
                  <a:schemeClr val="accent3">
                    <a:lumMod val="50000"/>
                  </a:schemeClr>
                </a:solidFill>
                <a:latin typeface="Sakkal Majalla" panose="02000000000000000000" pitchFamily="2" charset="-78"/>
                <a:ea typeface="Calibri"/>
                <a:cs typeface="Sakkal Majalla" panose="02000000000000000000" pitchFamily="2" charset="-78"/>
                <a:sym typeface="Calibri"/>
              </a:rPr>
              <a:t>2.2 </a:t>
            </a:r>
            <a:r>
              <a:rPr lang="ar" sz="1400" dirty="0">
                <a:solidFill>
                  <a:schemeClr val="accent3">
                    <a:lumMod val="50000"/>
                  </a:schemeClr>
                </a:solidFill>
                <a:latin typeface="Sakkal Majalla" panose="02000000000000000000" pitchFamily="2" charset="-78"/>
                <a:ea typeface="Calibri"/>
                <a:cs typeface="Sakkal Majalla" panose="02000000000000000000" pitchFamily="2" charset="-78"/>
                <a:sym typeface="Calibri"/>
              </a:rPr>
              <a:t>حزمة تدريبية وجهًا لوجه</a:t>
            </a:r>
            <a:r>
              <a:rPr lang="ar-EG" sz="1400" dirty="0">
                <a:solidFill>
                  <a:schemeClr val="accent3">
                    <a:lumMod val="50000"/>
                  </a:schemeClr>
                </a:solidFill>
                <a:latin typeface="Sakkal Majalla" panose="02000000000000000000" pitchFamily="2" charset="-78"/>
                <a:ea typeface="Calibri"/>
                <a:cs typeface="Sakkal Majalla" panose="02000000000000000000" pitchFamily="2" charset="-78"/>
                <a:sym typeface="Calibri"/>
              </a:rPr>
              <a:t>.</a:t>
            </a:r>
            <a:endParaRPr lang="en-US" sz="1400" dirty="0">
              <a:solidFill>
                <a:schemeClr val="accent3">
                  <a:lumMod val="50000"/>
                </a:schemeClr>
              </a:solidFill>
              <a:latin typeface="Sakkal Majalla" panose="02000000000000000000" pitchFamily="2" charset="-78"/>
              <a:ea typeface="Calibri"/>
              <a:cs typeface="Sakkal Majalla" panose="02000000000000000000" pitchFamily="2" charset="-78"/>
            </a:endParaRPr>
          </a:p>
        </p:txBody>
      </p:sp>
      <p:sp>
        <p:nvSpPr>
          <p:cNvPr id="12" name="Google Shape;959;p68">
            <a:extLst>
              <a:ext uri="{FF2B5EF4-FFF2-40B4-BE49-F238E27FC236}">
                <a16:creationId xmlns:a16="http://schemas.microsoft.com/office/drawing/2014/main" id="{5121F11C-DFD3-35D8-5E6A-05C140F2BC04}"/>
              </a:ext>
            </a:extLst>
          </p:cNvPr>
          <p:cNvSpPr/>
          <p:nvPr/>
        </p:nvSpPr>
        <p:spPr>
          <a:xfrm flipH="1">
            <a:off x="2813604" y="80681"/>
            <a:ext cx="2968168" cy="1296000"/>
          </a:xfrm>
          <a:custGeom>
            <a:avLst/>
            <a:gdLst/>
            <a:ahLst/>
            <a:cxnLst/>
            <a:rect l="l" t="t" r="r" b="b"/>
            <a:pathLst>
              <a:path w="4665156" h="946277" extrusionOk="0">
                <a:moveTo>
                  <a:pt x="9144" y="123423"/>
                </a:moveTo>
                <a:lnTo>
                  <a:pt x="4212590" y="123423"/>
                </a:lnTo>
                <a:lnTo>
                  <a:pt x="4212590" y="0"/>
                </a:lnTo>
                <a:lnTo>
                  <a:pt x="4665156" y="473139"/>
                </a:lnTo>
                <a:lnTo>
                  <a:pt x="4212590" y="946277"/>
                </a:lnTo>
                <a:lnTo>
                  <a:pt x="4212590" y="822854"/>
                </a:lnTo>
                <a:lnTo>
                  <a:pt x="0" y="841142"/>
                </a:lnTo>
                <a:lnTo>
                  <a:pt x="9144" y="123423"/>
                </a:lnTo>
                <a:close/>
              </a:path>
            </a:pathLst>
          </a:custGeom>
          <a:solidFill>
            <a:srgbClr val="DDEAF6"/>
          </a:solidFill>
          <a:ln>
            <a:noFill/>
          </a:ln>
          <a:effectLst/>
        </p:spPr>
        <p:txBody>
          <a:bodyPr spcFirstLastPara="1" wrap="square" lIns="91425" tIns="45700" rIns="91425" bIns="45700" rtlCol="1" anchor="ctr" anchorCtr="0">
            <a:noAutofit/>
          </a:bodyPr>
          <a:lstStyle/>
          <a:p>
            <a:pPr marL="0" marR="0" lvl="0" indent="0" rtl="1">
              <a:spcBef>
                <a:spcPts val="0"/>
              </a:spcBef>
              <a:spcAft>
                <a:spcPts val="0"/>
              </a:spcAft>
              <a:buNone/>
            </a:pPr>
            <a:r>
              <a:rPr lang="ar-EG" sz="1400" dirty="0">
                <a:solidFill>
                  <a:schemeClr val="accent3">
                    <a:lumMod val="50000"/>
                  </a:schemeClr>
                </a:solidFill>
                <a:latin typeface="Sakkal Majalla" panose="02000000000000000000" pitchFamily="2" charset="-78"/>
                <a:ea typeface="Calibri"/>
                <a:cs typeface="Sakkal Majalla" panose="02000000000000000000" pitchFamily="2" charset="-78"/>
                <a:sym typeface="Calibri"/>
              </a:rPr>
              <a:t>     3.2 </a:t>
            </a:r>
            <a:r>
              <a:rPr lang="ar" sz="1400" dirty="0">
                <a:solidFill>
                  <a:schemeClr val="accent3">
                    <a:lumMod val="50000"/>
                  </a:schemeClr>
                </a:solidFill>
                <a:latin typeface="Sakkal Majalla" panose="02000000000000000000" pitchFamily="2" charset="-78"/>
                <a:ea typeface="Calibri"/>
                <a:cs typeface="Sakkal Majalla" panose="02000000000000000000" pitchFamily="2" charset="-78"/>
                <a:sym typeface="Calibri"/>
              </a:rPr>
              <a:t>صندوق أدوات إدارة فريق الاستجابة السريعة</a:t>
            </a:r>
            <a:r>
              <a:rPr lang="ar-EG" sz="1400" dirty="0">
                <a:solidFill>
                  <a:schemeClr val="accent3">
                    <a:lumMod val="50000"/>
                  </a:schemeClr>
                </a:solidFill>
                <a:latin typeface="Sakkal Majalla" panose="02000000000000000000" pitchFamily="2" charset="-78"/>
                <a:ea typeface="Calibri"/>
                <a:cs typeface="Sakkal Majalla" panose="02000000000000000000" pitchFamily="2" charset="-78"/>
                <a:sym typeface="Calibri"/>
              </a:rPr>
              <a:t>.</a:t>
            </a:r>
            <a:endParaRPr lang="en-US" dirty="0">
              <a:solidFill>
                <a:schemeClr val="accent3">
                  <a:lumMod val="50000"/>
                </a:schemeClr>
              </a:solidFill>
              <a:latin typeface="Sakkal Majalla" panose="02000000000000000000" pitchFamily="2" charset="-78"/>
              <a:cs typeface="Sakkal Majalla" panose="02000000000000000000" pitchFamily="2" charset="-78"/>
            </a:endParaRPr>
          </a:p>
          <a:p>
            <a:pPr marL="0" marR="0" lvl="0" indent="0" rtl="1">
              <a:spcBef>
                <a:spcPts val="0"/>
              </a:spcBef>
              <a:spcAft>
                <a:spcPts val="0"/>
              </a:spcAft>
              <a:buNone/>
            </a:pPr>
            <a:r>
              <a:rPr lang="ar" sz="1400" dirty="0">
                <a:solidFill>
                  <a:schemeClr val="accent3">
                    <a:lumMod val="50000"/>
                  </a:schemeClr>
                </a:solidFill>
                <a:latin typeface="Sakkal Majalla" panose="02000000000000000000" pitchFamily="2" charset="-78"/>
                <a:ea typeface="Calibri"/>
                <a:cs typeface="Sakkal Majalla" panose="02000000000000000000" pitchFamily="2" charset="-78"/>
                <a:sym typeface="Calibri"/>
              </a:rPr>
              <a:t>الإرشادات وإجراءات التشغيل المعيارية، والقائمة الرقمية لفريق الاستجابة السريعة، ومؤشرات الأداء الأساسية</a:t>
            </a:r>
            <a:r>
              <a:rPr lang="ar-EG" sz="1400" dirty="0">
                <a:solidFill>
                  <a:schemeClr val="accent3">
                    <a:lumMod val="50000"/>
                  </a:schemeClr>
                </a:solidFill>
                <a:latin typeface="Sakkal Majalla" panose="02000000000000000000" pitchFamily="2" charset="-78"/>
                <a:ea typeface="Calibri"/>
                <a:cs typeface="Sakkal Majalla" panose="02000000000000000000" pitchFamily="2" charset="-78"/>
                <a:sym typeface="Calibri"/>
              </a:rPr>
              <a:t>.</a:t>
            </a:r>
            <a:endParaRPr lang="ar" sz="1400" dirty="0">
              <a:solidFill>
                <a:schemeClr val="accent3">
                  <a:lumMod val="50000"/>
                </a:schemeClr>
              </a:solidFill>
              <a:latin typeface="Sakkal Majalla" panose="02000000000000000000" pitchFamily="2" charset="-78"/>
              <a:ea typeface="Calibri"/>
              <a:cs typeface="Sakkal Majalla" panose="02000000000000000000" pitchFamily="2" charset="-78"/>
              <a:sym typeface="Calibri"/>
            </a:endParaRPr>
          </a:p>
        </p:txBody>
      </p:sp>
      <p:sp>
        <p:nvSpPr>
          <p:cNvPr id="13" name="Google Shape;960;p68">
            <a:extLst>
              <a:ext uri="{FF2B5EF4-FFF2-40B4-BE49-F238E27FC236}">
                <a16:creationId xmlns:a16="http://schemas.microsoft.com/office/drawing/2014/main" id="{80A3B6A7-E5E6-46CC-2D1D-DDE3BFC957BD}"/>
              </a:ext>
            </a:extLst>
          </p:cNvPr>
          <p:cNvSpPr/>
          <p:nvPr/>
        </p:nvSpPr>
        <p:spPr>
          <a:xfrm flipH="1">
            <a:off x="6115017" y="2347972"/>
            <a:ext cx="2489796" cy="1296000"/>
          </a:xfrm>
          <a:custGeom>
            <a:avLst/>
            <a:gdLst/>
            <a:ahLst/>
            <a:cxnLst/>
            <a:rect l="l" t="t" r="r" b="b"/>
            <a:pathLst>
              <a:path w="4665156" h="946277" extrusionOk="0">
                <a:moveTo>
                  <a:pt x="9144" y="123423"/>
                </a:moveTo>
                <a:lnTo>
                  <a:pt x="4212590" y="123423"/>
                </a:lnTo>
                <a:lnTo>
                  <a:pt x="4212590" y="0"/>
                </a:lnTo>
                <a:lnTo>
                  <a:pt x="4665156" y="473139"/>
                </a:lnTo>
                <a:lnTo>
                  <a:pt x="4212590" y="946277"/>
                </a:lnTo>
                <a:lnTo>
                  <a:pt x="4212590" y="822854"/>
                </a:lnTo>
                <a:lnTo>
                  <a:pt x="0" y="841142"/>
                </a:lnTo>
                <a:lnTo>
                  <a:pt x="9144" y="123423"/>
                </a:lnTo>
                <a:close/>
              </a:path>
            </a:pathLst>
          </a:custGeom>
          <a:solidFill>
            <a:srgbClr val="E1EFD8"/>
          </a:solidFill>
          <a:ln>
            <a:noFill/>
          </a:ln>
          <a:effectLst/>
        </p:spPr>
        <p:txBody>
          <a:bodyPr spcFirstLastPara="1" wrap="square" lIns="91425" tIns="45700" rIns="91425" bIns="45700" rtlCol="1" anchor="ctr" anchorCtr="0">
            <a:noAutofit/>
          </a:bodyPr>
          <a:lstStyle/>
          <a:p>
            <a:pPr marL="0" marR="0" lvl="0" indent="0" rtl="1">
              <a:spcBef>
                <a:spcPts val="0"/>
              </a:spcBef>
              <a:spcAft>
                <a:spcPts val="0"/>
              </a:spcAft>
              <a:buNone/>
            </a:pPr>
            <a:r>
              <a:rPr lang="ar-EG" sz="1400" dirty="0">
                <a:solidFill>
                  <a:schemeClr val="accent3">
                    <a:lumMod val="50000"/>
                  </a:schemeClr>
                </a:solidFill>
                <a:latin typeface="Sakkal Majalla" panose="02000000000000000000" pitchFamily="2" charset="-78"/>
                <a:ea typeface="Calibri"/>
                <a:cs typeface="Sakkal Majalla" panose="02000000000000000000" pitchFamily="2" charset="-78"/>
                <a:sym typeface="Calibri"/>
              </a:rPr>
              <a:t>1.3</a:t>
            </a:r>
            <a:r>
              <a:rPr lang="ar" sz="1400" dirty="0">
                <a:solidFill>
                  <a:schemeClr val="accent3">
                    <a:lumMod val="50000"/>
                  </a:schemeClr>
                </a:solidFill>
                <a:latin typeface="Sakkal Majalla" panose="02000000000000000000" pitchFamily="2" charset="-78"/>
                <a:ea typeface="Calibri"/>
                <a:cs typeface="Sakkal Majalla" panose="02000000000000000000" pitchFamily="2" charset="-78"/>
                <a:sym typeface="Calibri"/>
              </a:rPr>
              <a:t> حزمة تدريب المُدرِبين لفِرَق الاستجابة السريعة</a:t>
            </a:r>
            <a:endParaRPr lang="en-US" dirty="0">
              <a:solidFill>
                <a:schemeClr val="accent3">
                  <a:lumMod val="50000"/>
                </a:schemeClr>
              </a:solidFill>
              <a:latin typeface="Sakkal Majalla" panose="02000000000000000000" pitchFamily="2" charset="-78"/>
              <a:cs typeface="Sakkal Majalla" panose="02000000000000000000" pitchFamily="2" charset="-78"/>
            </a:endParaRPr>
          </a:p>
        </p:txBody>
      </p:sp>
      <p:sp>
        <p:nvSpPr>
          <p:cNvPr id="14" name="Google Shape;961;p68">
            <a:extLst>
              <a:ext uri="{FF2B5EF4-FFF2-40B4-BE49-F238E27FC236}">
                <a16:creationId xmlns:a16="http://schemas.microsoft.com/office/drawing/2014/main" id="{B19C2C52-9524-7DB7-F7B3-1B47787EAB56}"/>
              </a:ext>
            </a:extLst>
          </p:cNvPr>
          <p:cNvSpPr/>
          <p:nvPr/>
        </p:nvSpPr>
        <p:spPr>
          <a:xfrm flipH="1">
            <a:off x="10168794" y="671951"/>
            <a:ext cx="372162" cy="4561267"/>
          </a:xfrm>
          <a:prstGeom prst="leftBrace">
            <a:avLst>
              <a:gd name="adj1" fmla="val 8333"/>
              <a:gd name="adj2" fmla="val 50221"/>
            </a:avLst>
          </a:prstGeom>
          <a:noFill/>
          <a:ln w="28575" cap="flat" cmpd="sng">
            <a:solidFill>
              <a:srgbClr val="7F7F7F"/>
            </a:solidFill>
            <a:prstDash val="solid"/>
            <a:miter lim="800000"/>
            <a:headEnd type="none" w="sm" len="sm"/>
            <a:tailEnd type="none" w="sm" len="sm"/>
          </a:ln>
        </p:spPr>
        <p:txBody>
          <a:bodyPr spcFirstLastPara="1" wrap="square" lIns="91425" tIns="45700" rIns="91425" bIns="45700" rtlCol="1" anchor="ctr" anchorCtr="0">
            <a:noAutofit/>
          </a:bodyPr>
          <a:lstStyle/>
          <a:p>
            <a:pPr marL="0" marR="0" lvl="0" indent="0" algn="ctr" rtl="1">
              <a:spcBef>
                <a:spcPts val="0"/>
              </a:spcBef>
              <a:spcAft>
                <a:spcPts val="0"/>
              </a:spcAft>
              <a:buNone/>
            </a:pPr>
            <a:endParaRPr sz="1800">
              <a:solidFill>
                <a:schemeClr val="dk1"/>
              </a:solidFill>
              <a:latin typeface="Sakkal Majalla" panose="02000000000000000000" pitchFamily="2" charset="-78"/>
              <a:ea typeface="Calibri"/>
              <a:cs typeface="Sakkal Majalla" panose="02000000000000000000" pitchFamily="2" charset="-78"/>
              <a:sym typeface="Calibri"/>
            </a:endParaRPr>
          </a:p>
        </p:txBody>
      </p:sp>
      <p:sp>
        <p:nvSpPr>
          <p:cNvPr id="15" name="Google Shape;962;p68">
            <a:extLst>
              <a:ext uri="{FF2B5EF4-FFF2-40B4-BE49-F238E27FC236}">
                <a16:creationId xmlns:a16="http://schemas.microsoft.com/office/drawing/2014/main" id="{79F9BFF0-0CB3-7024-294C-499F26164A46}"/>
              </a:ext>
            </a:extLst>
          </p:cNvPr>
          <p:cNvSpPr/>
          <p:nvPr/>
        </p:nvSpPr>
        <p:spPr>
          <a:xfrm flipH="1">
            <a:off x="3228061" y="4541056"/>
            <a:ext cx="2658203" cy="1296000"/>
          </a:xfrm>
          <a:custGeom>
            <a:avLst/>
            <a:gdLst/>
            <a:ahLst/>
            <a:cxnLst/>
            <a:rect l="l" t="t" r="r" b="b"/>
            <a:pathLst>
              <a:path w="4665156" h="946277" extrusionOk="0">
                <a:moveTo>
                  <a:pt x="9144" y="123423"/>
                </a:moveTo>
                <a:lnTo>
                  <a:pt x="4212590" y="123423"/>
                </a:lnTo>
                <a:lnTo>
                  <a:pt x="4212590" y="0"/>
                </a:lnTo>
                <a:lnTo>
                  <a:pt x="4665156" y="473139"/>
                </a:lnTo>
                <a:lnTo>
                  <a:pt x="4212590" y="946277"/>
                </a:lnTo>
                <a:lnTo>
                  <a:pt x="4212590" y="822854"/>
                </a:lnTo>
                <a:lnTo>
                  <a:pt x="0" y="841142"/>
                </a:lnTo>
                <a:lnTo>
                  <a:pt x="9144" y="123423"/>
                </a:lnTo>
                <a:close/>
              </a:path>
            </a:pathLst>
          </a:custGeom>
          <a:solidFill>
            <a:srgbClr val="F7C0AD"/>
          </a:solidFill>
          <a:ln>
            <a:noFill/>
          </a:ln>
          <a:effectLst/>
        </p:spPr>
        <p:txBody>
          <a:bodyPr spcFirstLastPara="1" wrap="square" lIns="91425" tIns="45700" rIns="91425" bIns="45700" rtlCol="1" anchor="ctr" anchorCtr="0">
            <a:noAutofit/>
          </a:bodyPr>
          <a:lstStyle/>
          <a:p>
            <a:pPr marL="0" marR="0" lvl="0" indent="0" rtl="1">
              <a:spcBef>
                <a:spcPts val="0"/>
              </a:spcBef>
              <a:spcAft>
                <a:spcPts val="0"/>
              </a:spcAft>
              <a:buNone/>
            </a:pPr>
            <a:r>
              <a:rPr lang="ar" sz="1400" dirty="0">
                <a:solidFill>
                  <a:schemeClr val="accent3">
                    <a:lumMod val="50000"/>
                  </a:schemeClr>
                </a:solidFill>
                <a:latin typeface="Sakkal Majalla" panose="02000000000000000000" pitchFamily="2" charset="-78"/>
                <a:ea typeface="Calibri"/>
                <a:cs typeface="Sakkal Majalla" panose="02000000000000000000" pitchFamily="2" charset="-78"/>
                <a:sym typeface="Calibri"/>
              </a:rPr>
              <a:t>تمرين المهارات لفِرَق الاستجابة السريعة</a:t>
            </a:r>
            <a:endParaRPr lang="en-US" dirty="0">
              <a:solidFill>
                <a:schemeClr val="accent3">
                  <a:lumMod val="50000"/>
                </a:schemeClr>
              </a:solidFill>
              <a:latin typeface="Sakkal Majalla" panose="02000000000000000000" pitchFamily="2" charset="-78"/>
              <a:cs typeface="Sakkal Majalla" panose="02000000000000000000" pitchFamily="2" charset="-78"/>
            </a:endParaRPr>
          </a:p>
          <a:p>
            <a:pPr marL="0" marR="0" lvl="0" indent="0" rtl="1">
              <a:spcBef>
                <a:spcPts val="0"/>
              </a:spcBef>
              <a:spcAft>
                <a:spcPts val="0"/>
              </a:spcAft>
              <a:buNone/>
            </a:pPr>
            <a:r>
              <a:rPr lang="ar-EG" sz="1400" dirty="0">
                <a:solidFill>
                  <a:schemeClr val="accent3">
                    <a:lumMod val="50000"/>
                  </a:schemeClr>
                </a:solidFill>
                <a:latin typeface="Sakkal Majalla" panose="02000000000000000000" pitchFamily="2" charset="-78"/>
                <a:ea typeface="Calibri"/>
                <a:cs typeface="Sakkal Majalla" panose="02000000000000000000" pitchFamily="2" charset="-78"/>
                <a:sym typeface="Calibri"/>
              </a:rPr>
              <a:t>2.4</a:t>
            </a:r>
            <a:r>
              <a:rPr lang="ar" sz="1400" dirty="0">
                <a:solidFill>
                  <a:schemeClr val="accent3">
                    <a:lumMod val="50000"/>
                  </a:schemeClr>
                </a:solidFill>
                <a:latin typeface="Sakkal Majalla" panose="02000000000000000000" pitchFamily="2" charset="-78"/>
                <a:ea typeface="Calibri"/>
                <a:cs typeface="Sakkal Majalla" panose="02000000000000000000" pitchFamily="2" charset="-78"/>
                <a:sym typeface="Calibri"/>
              </a:rPr>
              <a:t> المكون العملي</a:t>
            </a:r>
            <a:endParaRPr lang="en-US" dirty="0">
              <a:solidFill>
                <a:schemeClr val="accent3">
                  <a:lumMod val="50000"/>
                </a:schemeClr>
              </a:solidFill>
              <a:latin typeface="Sakkal Majalla" panose="02000000000000000000" pitchFamily="2" charset="-78"/>
              <a:cs typeface="Sakkal Majalla" panose="02000000000000000000" pitchFamily="2" charset="-78"/>
            </a:endParaRPr>
          </a:p>
          <a:p>
            <a:pPr marL="0" marR="0" lvl="0" indent="0" rtl="1">
              <a:spcBef>
                <a:spcPts val="0"/>
              </a:spcBef>
              <a:spcAft>
                <a:spcPts val="0"/>
              </a:spcAft>
              <a:buNone/>
            </a:pPr>
            <a:endParaRPr sz="1400" dirty="0">
              <a:solidFill>
                <a:schemeClr val="dk1"/>
              </a:solidFill>
              <a:latin typeface="Sakkal Majalla" panose="02000000000000000000" pitchFamily="2" charset="-78"/>
              <a:ea typeface="Calibri"/>
              <a:cs typeface="Sakkal Majalla" panose="02000000000000000000" pitchFamily="2" charset="-78"/>
              <a:sym typeface="Calibri"/>
            </a:endParaRPr>
          </a:p>
        </p:txBody>
      </p:sp>
      <p:sp>
        <p:nvSpPr>
          <p:cNvPr id="16" name="Google Shape;963;p68">
            <a:extLst>
              <a:ext uri="{FF2B5EF4-FFF2-40B4-BE49-F238E27FC236}">
                <a16:creationId xmlns:a16="http://schemas.microsoft.com/office/drawing/2014/main" id="{841421C7-C295-BF1D-92C4-1D20149DD3E9}"/>
              </a:ext>
            </a:extLst>
          </p:cNvPr>
          <p:cNvSpPr txBox="1"/>
          <p:nvPr/>
        </p:nvSpPr>
        <p:spPr>
          <a:xfrm>
            <a:off x="400129" y="1856440"/>
            <a:ext cx="2098241" cy="1733950"/>
          </a:xfrm>
          <a:prstGeom prst="rect">
            <a:avLst/>
          </a:prstGeom>
          <a:solidFill>
            <a:schemeClr val="lt1"/>
          </a:solidFill>
          <a:ln>
            <a:noFill/>
          </a:ln>
        </p:spPr>
        <p:txBody>
          <a:bodyPr spcFirstLastPara="1" wrap="square" lIns="91425" tIns="45700" rIns="91425" bIns="45700" rtlCol="1" anchor="t" anchorCtr="0">
            <a:spAutoFit/>
          </a:bodyPr>
          <a:lstStyle/>
          <a:p>
            <a:pPr marL="285750" marR="0" lvl="0" indent="-285750" rtl="1">
              <a:lnSpc>
                <a:spcPct val="150000"/>
              </a:lnSpc>
              <a:spcBef>
                <a:spcPts val="0"/>
              </a:spcBef>
              <a:spcAft>
                <a:spcPts val="0"/>
              </a:spcAft>
              <a:buClr>
                <a:srgbClr val="C00000"/>
              </a:buClr>
              <a:buSzPts val="1400"/>
              <a:buFont typeface="Noto Sans Symbols"/>
              <a:buChar char="✔"/>
            </a:pPr>
            <a:r>
              <a:rPr lang="ar" sz="1400" dirty="0">
                <a:solidFill>
                  <a:srgbClr val="C00000"/>
                </a:solidFill>
                <a:latin typeface="Sakkal Majalla" panose="02000000000000000000" pitchFamily="2" charset="-78"/>
                <a:ea typeface="Calibri"/>
                <a:cs typeface="Sakkal Majalla" panose="02000000000000000000" pitchFamily="2" charset="-78"/>
                <a:sym typeface="Calibri"/>
              </a:rPr>
              <a:t>إرشادات التنفيذ</a:t>
            </a:r>
            <a:endParaRPr lang="en-US" sz="1800" dirty="0">
              <a:solidFill>
                <a:schemeClr val="dk1"/>
              </a:solidFill>
              <a:latin typeface="Sakkal Majalla" panose="02000000000000000000" pitchFamily="2" charset="-78"/>
              <a:ea typeface="Calibri"/>
              <a:cs typeface="Sakkal Majalla" panose="02000000000000000000" pitchFamily="2" charset="-78"/>
              <a:sym typeface="Calibri"/>
            </a:endParaRPr>
          </a:p>
          <a:p>
            <a:pPr marL="285750" marR="0" lvl="0" indent="-285750" rtl="1">
              <a:lnSpc>
                <a:spcPct val="150000"/>
              </a:lnSpc>
              <a:spcBef>
                <a:spcPts val="0"/>
              </a:spcBef>
              <a:spcAft>
                <a:spcPts val="0"/>
              </a:spcAft>
              <a:buClr>
                <a:srgbClr val="C00000"/>
              </a:buClr>
              <a:buSzPts val="1400"/>
              <a:buFont typeface="Noto Sans Symbols"/>
              <a:buChar char="✔"/>
            </a:pPr>
            <a:r>
              <a:rPr lang="ar" sz="1400" dirty="0">
                <a:solidFill>
                  <a:srgbClr val="C00000"/>
                </a:solidFill>
                <a:latin typeface="Sakkal Majalla" panose="02000000000000000000" pitchFamily="2" charset="-78"/>
                <a:ea typeface="Calibri"/>
                <a:cs typeface="Sakkal Majalla" panose="02000000000000000000" pitchFamily="2" charset="-78"/>
                <a:sym typeface="Calibri"/>
              </a:rPr>
              <a:t>قائمة على الكفاءة</a:t>
            </a:r>
          </a:p>
          <a:p>
            <a:pPr marL="285750" marR="0" lvl="0" indent="-285750" rtl="1">
              <a:lnSpc>
                <a:spcPct val="150000"/>
              </a:lnSpc>
              <a:spcBef>
                <a:spcPts val="0"/>
              </a:spcBef>
              <a:spcAft>
                <a:spcPts val="0"/>
              </a:spcAft>
              <a:buClr>
                <a:srgbClr val="C00000"/>
              </a:buClr>
              <a:buSzPts val="1400"/>
              <a:buFont typeface="Noto Sans Symbols"/>
              <a:buChar char="✔"/>
            </a:pPr>
            <a:r>
              <a:rPr lang="ar" sz="1400" dirty="0">
                <a:solidFill>
                  <a:srgbClr val="C00000"/>
                </a:solidFill>
                <a:latin typeface="Sakkal Majalla" panose="02000000000000000000" pitchFamily="2" charset="-78"/>
                <a:ea typeface="Calibri"/>
                <a:cs typeface="Sakkal Majalla" panose="02000000000000000000" pitchFamily="2" charset="-78"/>
                <a:sym typeface="Calibri"/>
              </a:rPr>
              <a:t>التقييم المنهجي</a:t>
            </a:r>
          </a:p>
          <a:p>
            <a:pPr marL="285750" marR="0" lvl="0" indent="-285750" rtl="1">
              <a:lnSpc>
                <a:spcPct val="150000"/>
              </a:lnSpc>
              <a:spcBef>
                <a:spcPts val="0"/>
              </a:spcBef>
              <a:spcAft>
                <a:spcPts val="0"/>
              </a:spcAft>
              <a:buClr>
                <a:srgbClr val="C00000"/>
              </a:buClr>
              <a:buSzPts val="1400"/>
              <a:buFont typeface="Noto Sans Symbols"/>
              <a:buChar char="✔"/>
            </a:pPr>
            <a:r>
              <a:rPr lang="ar" sz="1400" dirty="0">
                <a:solidFill>
                  <a:srgbClr val="C00000"/>
                </a:solidFill>
                <a:latin typeface="Sakkal Majalla" panose="02000000000000000000" pitchFamily="2" charset="-78"/>
                <a:ea typeface="Calibri"/>
                <a:cs typeface="Sakkal Majalla" panose="02000000000000000000" pitchFamily="2" charset="-78"/>
                <a:sym typeface="Calibri"/>
              </a:rPr>
              <a:t>الشارات، أوراق الاعتماد </a:t>
            </a:r>
          </a:p>
          <a:p>
            <a:pPr marL="285750" marR="0" lvl="0" indent="-285750" rtl="1">
              <a:lnSpc>
                <a:spcPct val="150000"/>
              </a:lnSpc>
              <a:spcBef>
                <a:spcPts val="0"/>
              </a:spcBef>
              <a:spcAft>
                <a:spcPts val="0"/>
              </a:spcAft>
              <a:buClr>
                <a:srgbClr val="C00000"/>
              </a:buClr>
              <a:buSzPts val="1400"/>
              <a:buFont typeface="Noto Sans Symbols"/>
              <a:buChar char="✔"/>
            </a:pPr>
            <a:r>
              <a:rPr lang="ar" sz="1400" dirty="0">
                <a:solidFill>
                  <a:srgbClr val="C00000"/>
                </a:solidFill>
                <a:latin typeface="Sakkal Majalla" panose="02000000000000000000" pitchFamily="2" charset="-78"/>
                <a:ea typeface="Calibri"/>
                <a:cs typeface="Sakkal Majalla" panose="02000000000000000000" pitchFamily="2" charset="-78"/>
                <a:sym typeface="Calibri"/>
              </a:rPr>
              <a:t>الشهادات</a:t>
            </a:r>
            <a:endParaRPr sz="1400" dirty="0">
              <a:solidFill>
                <a:srgbClr val="C00000"/>
              </a:solidFill>
              <a:latin typeface="Sakkal Majalla" panose="02000000000000000000" pitchFamily="2" charset="-78"/>
              <a:ea typeface="Calibri"/>
              <a:cs typeface="Sakkal Majalla" panose="02000000000000000000" pitchFamily="2" charset="-78"/>
              <a:sym typeface="Calibri"/>
            </a:endParaRPr>
          </a:p>
        </p:txBody>
      </p:sp>
      <p:sp>
        <p:nvSpPr>
          <p:cNvPr id="22" name="Oval 21">
            <a:extLst>
              <a:ext uri="{FF2B5EF4-FFF2-40B4-BE49-F238E27FC236}">
                <a16:creationId xmlns:a16="http://schemas.microsoft.com/office/drawing/2014/main" id="{A7F43535-F8DE-91C8-93A7-744CF909A6AC}"/>
              </a:ext>
            </a:extLst>
          </p:cNvPr>
          <p:cNvSpPr/>
          <p:nvPr/>
        </p:nvSpPr>
        <p:spPr>
          <a:xfrm>
            <a:off x="86785" y="1325021"/>
            <a:ext cx="2725845" cy="2725845"/>
          </a:xfrm>
          <a:prstGeom prst="ellipse">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endParaRPr lang="en-US">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20928976"/>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9517CBA9-7A55-479C-B087-C2D11E64250B}"/>
              </a:ext>
            </a:extLst>
          </p:cNvPr>
          <p:cNvGrpSpPr/>
          <p:nvPr/>
        </p:nvGrpSpPr>
        <p:grpSpPr>
          <a:xfrm>
            <a:off x="9054381" y="107464"/>
            <a:ext cx="3034847" cy="3042371"/>
            <a:chOff x="10316" y="7530"/>
            <a:chExt cx="3034847" cy="3042371"/>
          </a:xfrm>
        </p:grpSpPr>
        <p:sp>
          <p:nvSpPr>
            <p:cNvPr id="3" name="Arrow: Pentagon 2">
              <a:extLst>
                <a:ext uri="{FF2B5EF4-FFF2-40B4-BE49-F238E27FC236}">
                  <a16:creationId xmlns:a16="http://schemas.microsoft.com/office/drawing/2014/main" id="{E1F70D37-C59B-467D-B97F-49E3F2121C37}"/>
                </a:ext>
              </a:extLst>
            </p:cNvPr>
            <p:cNvSpPr/>
            <p:nvPr/>
          </p:nvSpPr>
          <p:spPr>
            <a:xfrm flipH="1">
              <a:off x="10316" y="2135099"/>
              <a:ext cx="2971893" cy="382326"/>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1" anchor="ctr"/>
            <a:lstStyle/>
            <a:p>
              <a:pPr algn="ctr" rtl="1"/>
              <a:r>
                <a:rPr lang="ar" sz="1400" b="1">
                  <a:solidFill>
                    <a:schemeClr val="bg1"/>
                  </a:solidFill>
                  <a:latin typeface="Raleway" pitchFamily="2" charset="0"/>
                  <a:cs typeface="Arial"/>
                </a:rPr>
                <a:t>شهران - 3 أشهر</a:t>
              </a:r>
              <a:endParaRPr lang="en-US" sz="1400" b="1">
                <a:solidFill>
                  <a:schemeClr val="bg1"/>
                </a:solidFill>
                <a:latin typeface="Raleway" pitchFamily="2" charset="0"/>
                <a:cs typeface="Arial"/>
              </a:endParaRPr>
            </a:p>
          </p:txBody>
        </p:sp>
        <p:sp>
          <p:nvSpPr>
            <p:cNvPr id="2568" name="Rectangle: Rounded Corners 2567">
              <a:extLst>
                <a:ext uri="{FF2B5EF4-FFF2-40B4-BE49-F238E27FC236}">
                  <a16:creationId xmlns:a16="http://schemas.microsoft.com/office/drawing/2014/main" id="{7E24041A-394A-4859-92DF-746FC9BC88B4}"/>
                </a:ext>
              </a:extLst>
            </p:cNvPr>
            <p:cNvSpPr/>
            <p:nvPr/>
          </p:nvSpPr>
          <p:spPr>
            <a:xfrm>
              <a:off x="1586013" y="7531"/>
              <a:ext cx="1459150" cy="916021"/>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ar" sz="1400">
                  <a:solidFill>
                    <a:srgbClr val="002060"/>
                  </a:solidFill>
                  <a:latin typeface="Raleway" pitchFamily="2" charset="0"/>
                  <a:cs typeface="Calibri"/>
                </a:rPr>
                <a:t>1 تشكيل فريق قُطري من الأطراف المعنية لفِرَق الاستجابة السريعة</a:t>
              </a:r>
              <a:endParaRPr lang="en-GB" sz="1400">
                <a:solidFill>
                  <a:srgbClr val="002060"/>
                </a:solidFill>
                <a:latin typeface="Raleway" pitchFamily="2" charset="0"/>
              </a:endParaRPr>
            </a:p>
          </p:txBody>
        </p:sp>
        <p:sp>
          <p:nvSpPr>
            <p:cNvPr id="586" name="Rectangle: Rounded Corners 585">
              <a:extLst>
                <a:ext uri="{FF2B5EF4-FFF2-40B4-BE49-F238E27FC236}">
                  <a16:creationId xmlns:a16="http://schemas.microsoft.com/office/drawing/2014/main" id="{EFA5FD35-8595-47B5-ADDA-78EB104E46A8}"/>
                </a:ext>
              </a:extLst>
            </p:cNvPr>
            <p:cNvSpPr/>
            <p:nvPr/>
          </p:nvSpPr>
          <p:spPr>
            <a:xfrm>
              <a:off x="62676" y="7530"/>
              <a:ext cx="1459149" cy="916021"/>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1" anchor="ctr"/>
            <a:lstStyle/>
            <a:p>
              <a:pPr algn="ctr" rtl="1"/>
              <a:r>
                <a:rPr lang="ar" sz="1400">
                  <a:solidFill>
                    <a:srgbClr val="002060"/>
                  </a:solidFill>
                  <a:latin typeface="Raleway" pitchFamily="2" charset="0"/>
                  <a:cs typeface="Calibri"/>
                </a:rPr>
                <a:t>3 </a:t>
              </a:r>
              <a:r>
                <a:rPr lang="ar" sz="1400">
                  <a:solidFill>
                    <a:srgbClr val="002060"/>
                  </a:solidFill>
                  <a:latin typeface="Raleway" pitchFamily="2" charset="0"/>
                  <a:cs typeface="Arial"/>
                </a:rPr>
                <a:t>اختيار المشاركين</a:t>
              </a:r>
              <a:endParaRPr lang="en-GB" sz="1400">
                <a:solidFill>
                  <a:srgbClr val="002060"/>
                </a:solidFill>
                <a:latin typeface="Raleway" pitchFamily="2" charset="0"/>
                <a:cs typeface="Calibri"/>
              </a:endParaRPr>
            </a:p>
            <a:p>
              <a:pPr algn="ctr" rtl="1"/>
              <a:r>
                <a:rPr lang="ar" sz="1400">
                  <a:solidFill>
                    <a:srgbClr val="002060"/>
                  </a:solidFill>
                  <a:latin typeface="Raleway" pitchFamily="2" charset="0"/>
                  <a:cs typeface="Arial"/>
                </a:rPr>
                <a:t>وترشيحهم</a:t>
              </a:r>
              <a:endParaRPr lang="en-GB" sz="1400">
                <a:solidFill>
                  <a:srgbClr val="002060"/>
                </a:solidFill>
                <a:latin typeface="Raleway" pitchFamily="2" charset="0"/>
                <a:cs typeface="Calibri"/>
              </a:endParaRPr>
            </a:p>
          </p:txBody>
        </p:sp>
        <p:sp>
          <p:nvSpPr>
            <p:cNvPr id="588" name="Rectangle: Rounded Corners 587">
              <a:extLst>
                <a:ext uri="{FF2B5EF4-FFF2-40B4-BE49-F238E27FC236}">
                  <a16:creationId xmlns:a16="http://schemas.microsoft.com/office/drawing/2014/main" id="{75200DCF-AB59-43F6-B77A-D706BA2526D4}"/>
                </a:ext>
              </a:extLst>
            </p:cNvPr>
            <p:cNvSpPr/>
            <p:nvPr/>
          </p:nvSpPr>
          <p:spPr>
            <a:xfrm>
              <a:off x="59129" y="1063353"/>
              <a:ext cx="1459151" cy="1005191"/>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1" anchor="ctr"/>
            <a:lstStyle>
              <a:defPPr>
                <a:defRPr lang="en-US"/>
              </a:defPPr>
              <a:lvl1pPr marL="0" algn="r" defTabSz="914400" rtl="1" eaLnBrk="1" latinLnBrk="0" hangingPunct="1">
                <a:defRPr sz="1800" kern="1200">
                  <a:solidFill>
                    <a:schemeClr val="lt1"/>
                  </a:solidFill>
                  <a:latin typeface="+mn-lt"/>
                  <a:ea typeface="+mn-ea"/>
                  <a:cs typeface="+mn-cs"/>
                </a:defRPr>
              </a:lvl1pPr>
              <a:lvl2pPr marL="457200" algn="r" defTabSz="914400" rtl="1" eaLnBrk="1" latinLnBrk="0" hangingPunct="1">
                <a:defRPr sz="1800" kern="1200">
                  <a:solidFill>
                    <a:schemeClr val="lt1"/>
                  </a:solidFill>
                  <a:latin typeface="+mn-lt"/>
                  <a:ea typeface="+mn-ea"/>
                  <a:cs typeface="+mn-cs"/>
                </a:defRPr>
              </a:lvl2pPr>
              <a:lvl3pPr marL="914400" algn="r" defTabSz="914400" rtl="1" eaLnBrk="1" latinLnBrk="0" hangingPunct="1">
                <a:defRPr sz="1800" kern="1200">
                  <a:solidFill>
                    <a:schemeClr val="lt1"/>
                  </a:solidFill>
                  <a:latin typeface="+mn-lt"/>
                  <a:ea typeface="+mn-ea"/>
                  <a:cs typeface="+mn-cs"/>
                </a:defRPr>
              </a:lvl3pPr>
              <a:lvl4pPr marL="1371600" algn="r" defTabSz="914400" rtl="1" eaLnBrk="1" latinLnBrk="0" hangingPunct="1">
                <a:defRPr sz="1800" kern="1200">
                  <a:solidFill>
                    <a:schemeClr val="lt1"/>
                  </a:solidFill>
                  <a:latin typeface="+mn-lt"/>
                  <a:ea typeface="+mn-ea"/>
                  <a:cs typeface="+mn-cs"/>
                </a:defRPr>
              </a:lvl4pPr>
              <a:lvl5pPr marL="1828800" algn="r" defTabSz="914400" rtl="1" eaLnBrk="1" latinLnBrk="0" hangingPunct="1">
                <a:defRPr sz="1800" kern="1200">
                  <a:solidFill>
                    <a:schemeClr val="lt1"/>
                  </a:solidFill>
                  <a:latin typeface="+mn-lt"/>
                  <a:ea typeface="+mn-ea"/>
                  <a:cs typeface="+mn-cs"/>
                </a:defRPr>
              </a:lvl5pPr>
              <a:lvl6pPr marL="2286000" algn="r" defTabSz="914400" rtl="1" eaLnBrk="1" latinLnBrk="0" hangingPunct="1">
                <a:defRPr sz="1800" kern="1200">
                  <a:solidFill>
                    <a:schemeClr val="lt1"/>
                  </a:solidFill>
                  <a:latin typeface="+mn-lt"/>
                  <a:ea typeface="+mn-ea"/>
                  <a:cs typeface="+mn-cs"/>
                </a:defRPr>
              </a:lvl6pPr>
              <a:lvl7pPr marL="2743200" algn="r" defTabSz="914400" rtl="1" eaLnBrk="1" latinLnBrk="0" hangingPunct="1">
                <a:defRPr sz="1800" kern="1200">
                  <a:solidFill>
                    <a:schemeClr val="lt1"/>
                  </a:solidFill>
                  <a:latin typeface="+mn-lt"/>
                  <a:ea typeface="+mn-ea"/>
                  <a:cs typeface="+mn-cs"/>
                </a:defRPr>
              </a:lvl7pPr>
              <a:lvl8pPr marL="3200400" algn="r" defTabSz="914400" rtl="1" eaLnBrk="1" latinLnBrk="0" hangingPunct="1">
                <a:defRPr sz="1800" kern="1200">
                  <a:solidFill>
                    <a:schemeClr val="lt1"/>
                  </a:solidFill>
                  <a:latin typeface="+mn-lt"/>
                  <a:ea typeface="+mn-ea"/>
                  <a:cs typeface="+mn-cs"/>
                </a:defRPr>
              </a:lvl8pPr>
              <a:lvl9pPr marL="3657600" algn="r" defTabSz="914400" rtl="1" eaLnBrk="1" latinLnBrk="0" hangingPunct="1">
                <a:defRPr sz="1800" kern="1200">
                  <a:solidFill>
                    <a:schemeClr val="lt1"/>
                  </a:solidFill>
                  <a:latin typeface="+mn-lt"/>
                  <a:ea typeface="+mn-ea"/>
                  <a:cs typeface="+mn-cs"/>
                </a:defRPr>
              </a:lvl9pPr>
            </a:lstStyle>
            <a:p>
              <a:pPr algn="ctr" rtl="1"/>
              <a:r>
                <a:rPr lang="ar" sz="1300">
                  <a:solidFill>
                    <a:srgbClr val="002060"/>
                  </a:solidFill>
                  <a:latin typeface="Raleway" pitchFamily="2" charset="0"/>
                  <a:cs typeface="Calibri"/>
                </a:rPr>
                <a:t>4 تكييف مواد برنامج  التدريب المتقدم لفِرَق الاستجابة السريعة وفقًا للسياق القُطري  </a:t>
              </a:r>
            </a:p>
          </p:txBody>
        </p:sp>
        <p:sp>
          <p:nvSpPr>
            <p:cNvPr id="18" name="Rectangle: Rounded Corners 17">
              <a:extLst>
                <a:ext uri="{FF2B5EF4-FFF2-40B4-BE49-F238E27FC236}">
                  <a16:creationId xmlns:a16="http://schemas.microsoft.com/office/drawing/2014/main" id="{8E012C8E-68D4-4012-8997-D6890126633D}"/>
                </a:ext>
              </a:extLst>
            </p:cNvPr>
            <p:cNvSpPr/>
            <p:nvPr/>
          </p:nvSpPr>
          <p:spPr>
            <a:xfrm>
              <a:off x="1573520" y="1063353"/>
              <a:ext cx="1459150" cy="1005191"/>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1" anchor="ctr"/>
            <a:lstStyle/>
            <a:p>
              <a:pPr algn="ctr" rtl="1"/>
              <a:r>
                <a:rPr lang="ar" sz="1200">
                  <a:solidFill>
                    <a:srgbClr val="002060"/>
                  </a:solidFill>
                  <a:latin typeface="Raleway" pitchFamily="2" charset="0"/>
                  <a:cs typeface="Calibri"/>
                </a:rPr>
                <a:t>2 تكييف الجدول الزمني والميزانية من أجل </a:t>
              </a:r>
            </a:p>
            <a:p>
              <a:pPr algn="ctr" rtl="1"/>
              <a:r>
                <a:rPr lang="ar" sz="1200">
                  <a:solidFill>
                    <a:srgbClr val="002060"/>
                  </a:solidFill>
                  <a:latin typeface="Raleway" pitchFamily="2" charset="0"/>
                  <a:cs typeface="Calibri"/>
                </a:rPr>
                <a:t>تنفيذ برنامج  تدريب فِرَق الاستجابة السريعة</a:t>
              </a:r>
            </a:p>
          </p:txBody>
        </p:sp>
        <p:sp>
          <p:nvSpPr>
            <p:cNvPr id="12" name="TextBox 11">
              <a:extLst>
                <a:ext uri="{FF2B5EF4-FFF2-40B4-BE49-F238E27FC236}">
                  <a16:creationId xmlns:a16="http://schemas.microsoft.com/office/drawing/2014/main" id="{11BD9C21-B8A2-4650-D55A-08A032AFF4E2}"/>
                </a:ext>
              </a:extLst>
            </p:cNvPr>
            <p:cNvSpPr txBox="1"/>
            <p:nvPr/>
          </p:nvSpPr>
          <p:spPr>
            <a:xfrm>
              <a:off x="168385" y="2680569"/>
              <a:ext cx="2743200" cy="369332"/>
            </a:xfrm>
            <a:prstGeom prst="rect">
              <a:avLst/>
            </a:prstGeom>
            <a:noFill/>
          </p:spPr>
          <p:txBody>
            <a:bodyPr rot="0" spcFirstLastPara="0" vertOverflow="overflow" horzOverflow="overflow" vert="horz" wrap="square" lIns="91440" tIns="45720" rIns="91440" bIns="45720" numCol="1" spcCol="0" rtlCol="1" fromWordArt="0" anchor="t" anchorCtr="0" forceAA="0" compatLnSpc="1">
              <a:prstTxWarp prst="textNoShape">
                <a:avLst/>
              </a:prstTxWarp>
              <a:spAutoFit/>
            </a:bodyPr>
            <a:lstStyle/>
            <a:p>
              <a:pPr algn="ctr" rtl="1"/>
              <a:r>
                <a:rPr lang="ar" b="1">
                  <a:solidFill>
                    <a:srgbClr val="002060"/>
                  </a:solidFill>
                  <a:latin typeface="Raleway" pitchFamily="2" charset="0"/>
                </a:rPr>
                <a:t>مرحلة التخطيط</a:t>
              </a:r>
            </a:p>
          </p:txBody>
        </p:sp>
      </p:grpSp>
      <p:grpSp>
        <p:nvGrpSpPr>
          <p:cNvPr id="21" name="Group 20">
            <a:extLst>
              <a:ext uri="{FF2B5EF4-FFF2-40B4-BE49-F238E27FC236}">
                <a16:creationId xmlns:a16="http://schemas.microsoft.com/office/drawing/2014/main" id="{66F8C418-DB64-4AE7-A9F9-5D536370AC23}"/>
              </a:ext>
            </a:extLst>
          </p:cNvPr>
          <p:cNvGrpSpPr/>
          <p:nvPr/>
        </p:nvGrpSpPr>
        <p:grpSpPr>
          <a:xfrm>
            <a:off x="3048273" y="2663091"/>
            <a:ext cx="6255132" cy="2125768"/>
            <a:chOff x="3735323" y="2675582"/>
            <a:chExt cx="6255132" cy="2125768"/>
          </a:xfrm>
        </p:grpSpPr>
        <p:sp>
          <p:nvSpPr>
            <p:cNvPr id="587" name="Rectangle: Rounded Corners 586">
              <a:extLst>
                <a:ext uri="{FF2B5EF4-FFF2-40B4-BE49-F238E27FC236}">
                  <a16:creationId xmlns:a16="http://schemas.microsoft.com/office/drawing/2014/main" id="{512A2A64-4D38-4024-B2A1-744A38C9E1D3}"/>
                </a:ext>
              </a:extLst>
            </p:cNvPr>
            <p:cNvSpPr/>
            <p:nvPr/>
          </p:nvSpPr>
          <p:spPr>
            <a:xfrm>
              <a:off x="8531304" y="2694999"/>
              <a:ext cx="1459151" cy="1005191"/>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1" anchor="ctr"/>
            <a:lstStyle/>
            <a:p>
              <a:pPr algn="ctr" rtl="1"/>
              <a:r>
                <a:rPr lang="ar" sz="1300">
                  <a:solidFill>
                    <a:srgbClr val="002060"/>
                  </a:solidFill>
                  <a:latin typeface="Raleway" pitchFamily="2" charset="0"/>
                  <a:cs typeface="Calibri"/>
                </a:rPr>
                <a:t>5 استكمال دورتي «أساسيات فِرَق الاستجابة السريعة» و«مديرو فِرَق السريعة»</a:t>
              </a:r>
            </a:p>
          </p:txBody>
        </p:sp>
        <p:grpSp>
          <p:nvGrpSpPr>
            <p:cNvPr id="14" name="Group 13">
              <a:extLst>
                <a:ext uri="{FF2B5EF4-FFF2-40B4-BE49-F238E27FC236}">
                  <a16:creationId xmlns:a16="http://schemas.microsoft.com/office/drawing/2014/main" id="{CE37EBC9-50A5-968F-AF95-5703BA8372FC}"/>
                </a:ext>
              </a:extLst>
            </p:cNvPr>
            <p:cNvGrpSpPr/>
            <p:nvPr/>
          </p:nvGrpSpPr>
          <p:grpSpPr>
            <a:xfrm>
              <a:off x="3735323" y="2675582"/>
              <a:ext cx="5395272" cy="2125768"/>
              <a:chOff x="3735323" y="2675582"/>
              <a:chExt cx="5395272" cy="2125768"/>
            </a:xfrm>
          </p:grpSpPr>
          <p:grpSp>
            <p:nvGrpSpPr>
              <p:cNvPr id="5" name="Group 4">
                <a:extLst>
                  <a:ext uri="{FF2B5EF4-FFF2-40B4-BE49-F238E27FC236}">
                    <a16:creationId xmlns:a16="http://schemas.microsoft.com/office/drawing/2014/main" id="{2DE8DA67-B4D5-4568-9C7B-D3F6EB9762B9}"/>
                  </a:ext>
                </a:extLst>
              </p:cNvPr>
              <p:cNvGrpSpPr/>
              <p:nvPr/>
            </p:nvGrpSpPr>
            <p:grpSpPr>
              <a:xfrm>
                <a:off x="3735323" y="2675582"/>
                <a:ext cx="4662966" cy="1540887"/>
                <a:chOff x="3735323" y="2675582"/>
                <a:chExt cx="4662966" cy="1540887"/>
              </a:xfrm>
            </p:grpSpPr>
            <p:sp>
              <p:nvSpPr>
                <p:cNvPr id="7" name="Arrow: Pentagon 6">
                  <a:extLst>
                    <a:ext uri="{FF2B5EF4-FFF2-40B4-BE49-F238E27FC236}">
                      <a16:creationId xmlns:a16="http://schemas.microsoft.com/office/drawing/2014/main" id="{D79EE107-F8FC-46F2-993A-170D24233BC3}"/>
                    </a:ext>
                  </a:extLst>
                </p:cNvPr>
                <p:cNvSpPr/>
                <p:nvPr/>
              </p:nvSpPr>
              <p:spPr>
                <a:xfrm flipH="1">
                  <a:off x="6834647" y="3754806"/>
                  <a:ext cx="1502480" cy="449170"/>
                </a:xfrm>
                <a:prstGeom prst="homePlat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1" anchor="ctr"/>
                <a:lstStyle/>
                <a:p>
                  <a:pPr algn="ctr" rtl="1"/>
                  <a:r>
                    <a:rPr lang="ar" sz="1400" b="1">
                      <a:solidFill>
                        <a:schemeClr val="bg1"/>
                      </a:solidFill>
                      <a:latin typeface="Raleway" pitchFamily="2" charset="0"/>
                      <a:cs typeface="Arial"/>
                    </a:rPr>
                    <a:t>4 أيام</a:t>
                  </a:r>
                  <a:endParaRPr lang="en-US" sz="1400" b="1">
                    <a:solidFill>
                      <a:schemeClr val="bg1"/>
                    </a:solidFill>
                    <a:latin typeface="Raleway" pitchFamily="2" charset="0"/>
                    <a:cs typeface="Arial"/>
                  </a:endParaRPr>
                </a:p>
              </p:txBody>
            </p:sp>
            <p:sp>
              <p:nvSpPr>
                <p:cNvPr id="8" name="Arrow: Pentagon 7">
                  <a:extLst>
                    <a:ext uri="{FF2B5EF4-FFF2-40B4-BE49-F238E27FC236}">
                      <a16:creationId xmlns:a16="http://schemas.microsoft.com/office/drawing/2014/main" id="{5E9CF669-F27A-4D51-975C-31E54BDD2E49}"/>
                    </a:ext>
                  </a:extLst>
                </p:cNvPr>
                <p:cNvSpPr/>
                <p:nvPr/>
              </p:nvSpPr>
              <p:spPr>
                <a:xfrm flipH="1">
                  <a:off x="5284026" y="3768804"/>
                  <a:ext cx="1527465" cy="436679"/>
                </a:xfrm>
                <a:prstGeom prst="homePlat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1" anchor="ctr"/>
                <a:lstStyle/>
                <a:p>
                  <a:pPr algn="ctr" rtl="1"/>
                  <a:r>
                    <a:rPr lang="ar" sz="1400" b="1">
                      <a:solidFill>
                        <a:schemeClr val="bg1"/>
                      </a:solidFill>
                      <a:latin typeface="Raleway" pitchFamily="2" charset="0"/>
                      <a:cs typeface="Arial"/>
                    </a:rPr>
                    <a:t>4 أيام</a:t>
                  </a:r>
                  <a:endParaRPr lang="en-US" sz="1400" b="1">
                    <a:solidFill>
                      <a:schemeClr val="bg1"/>
                    </a:solidFill>
                    <a:latin typeface="Raleway" pitchFamily="2" charset="0"/>
                    <a:cs typeface="Arial"/>
                  </a:endParaRPr>
                </a:p>
              </p:txBody>
            </p:sp>
            <p:sp>
              <p:nvSpPr>
                <p:cNvPr id="9" name="Arrow: Pentagon 8">
                  <a:extLst>
                    <a:ext uri="{FF2B5EF4-FFF2-40B4-BE49-F238E27FC236}">
                      <a16:creationId xmlns:a16="http://schemas.microsoft.com/office/drawing/2014/main" id="{2B32AF02-7366-4DAC-B4FE-A41CBC5335F3}"/>
                    </a:ext>
                  </a:extLst>
                </p:cNvPr>
                <p:cNvSpPr/>
                <p:nvPr/>
              </p:nvSpPr>
              <p:spPr>
                <a:xfrm flipH="1">
                  <a:off x="3735323" y="3767298"/>
                  <a:ext cx="1477499" cy="44917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1" anchor="ctr"/>
                <a:lstStyle/>
                <a:p>
                  <a:pPr algn="ctr" rtl="1"/>
                  <a:r>
                    <a:rPr lang="ar" sz="1400" b="1">
                      <a:solidFill>
                        <a:schemeClr val="bg1"/>
                      </a:solidFill>
                      <a:latin typeface="Raleway" pitchFamily="2" charset="0"/>
                      <a:cs typeface="Arial"/>
                    </a:rPr>
                    <a:t>5 أيام</a:t>
                  </a:r>
                  <a:endParaRPr lang="en-US" sz="1400" b="1">
                    <a:solidFill>
                      <a:schemeClr val="bg1"/>
                    </a:solidFill>
                    <a:latin typeface="Raleway" pitchFamily="2" charset="0"/>
                    <a:cs typeface="Arial"/>
                  </a:endParaRPr>
                </a:p>
              </p:txBody>
            </p:sp>
            <p:sp>
              <p:nvSpPr>
                <p:cNvPr id="589" name="Rectangle: Rounded Corners 588">
                  <a:extLst>
                    <a:ext uri="{FF2B5EF4-FFF2-40B4-BE49-F238E27FC236}">
                      <a16:creationId xmlns:a16="http://schemas.microsoft.com/office/drawing/2014/main" id="{4F51D68D-E452-4824-85B8-C7F9AE991EB8}"/>
                    </a:ext>
                  </a:extLst>
                </p:cNvPr>
                <p:cNvSpPr/>
                <p:nvPr/>
              </p:nvSpPr>
              <p:spPr>
                <a:xfrm>
                  <a:off x="6939140" y="2688074"/>
                  <a:ext cx="1459149" cy="1005191"/>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1" anchor="ctr"/>
                <a:lstStyle/>
                <a:p>
                  <a:pPr algn="ctr" rtl="1"/>
                  <a:r>
                    <a:rPr lang="ar" sz="1300">
                      <a:solidFill>
                        <a:srgbClr val="002060"/>
                      </a:solidFill>
                      <a:latin typeface="Raleway" pitchFamily="2" charset="0"/>
                      <a:cs typeface="Calibri"/>
                    </a:rPr>
                    <a:t>6 تدريب مُديري فِرَق الاستجابة السريعة</a:t>
                  </a:r>
                </a:p>
                <a:p>
                  <a:pPr algn="ctr" rtl="1"/>
                  <a:r>
                    <a:rPr lang="ar" sz="1300">
                      <a:solidFill>
                        <a:srgbClr val="002060"/>
                      </a:solidFill>
                      <a:latin typeface="Raleway" pitchFamily="2" charset="0"/>
                      <a:cs typeface="Calibri"/>
                    </a:rPr>
                    <a:t>(وجهًا لوجه)</a:t>
                  </a:r>
                </a:p>
              </p:txBody>
            </p:sp>
            <p:sp>
              <p:nvSpPr>
                <p:cNvPr id="590" name="Rectangle: Rounded Corners 589">
                  <a:extLst>
                    <a:ext uri="{FF2B5EF4-FFF2-40B4-BE49-F238E27FC236}">
                      <a16:creationId xmlns:a16="http://schemas.microsoft.com/office/drawing/2014/main" id="{D3843728-2E38-48A3-A4EB-C57AFE543902}"/>
                    </a:ext>
                  </a:extLst>
                </p:cNvPr>
                <p:cNvSpPr/>
                <p:nvPr/>
              </p:nvSpPr>
              <p:spPr>
                <a:xfrm>
                  <a:off x="5332746" y="2675582"/>
                  <a:ext cx="1459149" cy="1005191"/>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1" anchor="ctr"/>
                <a:lstStyle/>
                <a:p>
                  <a:pPr algn="ctr" rtl="1"/>
                  <a:r>
                    <a:rPr lang="ar" sz="1300">
                      <a:solidFill>
                        <a:srgbClr val="002060"/>
                      </a:solidFill>
                      <a:latin typeface="Raleway" pitchFamily="2" charset="0"/>
                      <a:cs typeface="Calibri"/>
                    </a:rPr>
                    <a:t>7 تدريب المُدربين </a:t>
                  </a:r>
                </a:p>
                <a:p>
                  <a:pPr algn="ctr" rtl="1"/>
                  <a:r>
                    <a:rPr lang="ar" sz="1300">
                      <a:solidFill>
                        <a:srgbClr val="002060"/>
                      </a:solidFill>
                      <a:latin typeface="Raleway" pitchFamily="2" charset="0"/>
                      <a:cs typeface="Arial"/>
                    </a:rPr>
                    <a:t>لفِرَق الاستجابة السريعة</a:t>
                  </a:r>
                </a:p>
                <a:p>
                  <a:pPr algn="ctr" rtl="1"/>
                  <a:r>
                    <a:rPr lang="ar" sz="1300">
                      <a:solidFill>
                        <a:srgbClr val="002060"/>
                      </a:solidFill>
                      <a:latin typeface="Raleway" pitchFamily="2" charset="0"/>
                      <a:cs typeface="Arial"/>
                    </a:rPr>
                    <a:t>(وجهًا لوجه)</a:t>
                  </a:r>
                </a:p>
              </p:txBody>
            </p:sp>
            <p:sp>
              <p:nvSpPr>
                <p:cNvPr id="591" name="Rectangle: Rounded Corners 590">
                  <a:extLst>
                    <a:ext uri="{FF2B5EF4-FFF2-40B4-BE49-F238E27FC236}">
                      <a16:creationId xmlns:a16="http://schemas.microsoft.com/office/drawing/2014/main" id="{7AD0EFF4-DD5D-436D-A42F-99863F4C9AC3}"/>
                    </a:ext>
                  </a:extLst>
                </p:cNvPr>
                <p:cNvSpPr/>
                <p:nvPr/>
              </p:nvSpPr>
              <p:spPr>
                <a:xfrm>
                  <a:off x="3738180" y="2688072"/>
                  <a:ext cx="1459149" cy="1005191"/>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1" anchor="ctr"/>
                <a:lstStyle/>
                <a:p>
                  <a:pPr algn="ctr" rtl="1"/>
                  <a:r>
                    <a:rPr lang="ar" sz="1300">
                      <a:solidFill>
                        <a:srgbClr val="002060"/>
                      </a:solidFill>
                      <a:latin typeface="Raleway" pitchFamily="2" charset="0"/>
                      <a:cs typeface="Calibri"/>
                    </a:rPr>
                    <a:t>8</a:t>
                  </a:r>
                  <a:r>
                    <a:rPr lang="ar" sz="1300">
                      <a:solidFill>
                        <a:srgbClr val="002060"/>
                      </a:solidFill>
                      <a:latin typeface="Raleway" pitchFamily="2" charset="0"/>
                      <a:cs typeface="Arial"/>
                    </a:rPr>
                    <a:t> التدريب المُتقدم لفِرَق الاستجابة السريعة</a:t>
                  </a:r>
                  <a:endParaRPr lang="en-GB" sz="1300">
                    <a:solidFill>
                      <a:srgbClr val="002060"/>
                    </a:solidFill>
                    <a:latin typeface="Raleway" pitchFamily="2" charset="0"/>
                    <a:cs typeface="Calibri"/>
                  </a:endParaRPr>
                </a:p>
                <a:p>
                  <a:pPr algn="ctr" rtl="1"/>
                  <a:r>
                    <a:rPr lang="ar" sz="1300">
                      <a:solidFill>
                        <a:srgbClr val="002060"/>
                      </a:solidFill>
                      <a:latin typeface="Raleway" pitchFamily="2" charset="0"/>
                      <a:cs typeface="Arial"/>
                    </a:rPr>
                    <a:t> (وجهًا لوجه)</a:t>
                  </a:r>
                  <a:endParaRPr lang="en-GB" sz="1300">
                    <a:solidFill>
                      <a:srgbClr val="002060"/>
                    </a:solidFill>
                    <a:latin typeface="Raleway" pitchFamily="2" charset="0"/>
                    <a:cs typeface="Calibri"/>
                  </a:endParaRPr>
                </a:p>
              </p:txBody>
            </p:sp>
          </p:grpSp>
          <p:sp>
            <p:nvSpPr>
              <p:cNvPr id="23" name="TextBox 22">
                <a:extLst>
                  <a:ext uri="{FF2B5EF4-FFF2-40B4-BE49-F238E27FC236}">
                    <a16:creationId xmlns:a16="http://schemas.microsoft.com/office/drawing/2014/main" id="{8BE48BEA-4C1B-B838-2CDE-5880DA71354E}"/>
                  </a:ext>
                </a:extLst>
              </p:cNvPr>
              <p:cNvSpPr txBox="1"/>
              <p:nvPr/>
            </p:nvSpPr>
            <p:spPr>
              <a:xfrm>
                <a:off x="4609129" y="4216575"/>
                <a:ext cx="4521466" cy="584775"/>
              </a:xfrm>
              <a:prstGeom prst="rect">
                <a:avLst/>
              </a:prstGeom>
              <a:noFill/>
            </p:spPr>
            <p:txBody>
              <a:bodyPr rot="0" spcFirstLastPara="0" vertOverflow="overflow" horzOverflow="overflow" vert="horz" wrap="square" lIns="91440" tIns="45720" rIns="91440" bIns="45720" numCol="1" spcCol="0" rtlCol="1" fromWordArt="0" anchor="t" anchorCtr="0" forceAA="0" compatLnSpc="1">
                <a:prstTxWarp prst="textNoShape">
                  <a:avLst/>
                </a:prstTxWarp>
                <a:spAutoFit/>
              </a:bodyPr>
              <a:lstStyle/>
              <a:p>
                <a:pPr algn="ctr" rtl="1"/>
                <a:r>
                  <a:rPr lang="ar" b="1">
                    <a:solidFill>
                      <a:srgbClr val="002060"/>
                    </a:solidFill>
                    <a:latin typeface="Raleway" pitchFamily="2" charset="0"/>
                  </a:rPr>
                  <a:t>مرحلة التنفيذ</a:t>
                </a:r>
              </a:p>
              <a:p>
                <a:pPr algn="ctr" rtl="1"/>
                <a:r>
                  <a:rPr lang="ar" sz="1400">
                    <a:solidFill>
                      <a:srgbClr val="002060"/>
                    </a:solidFill>
                    <a:latin typeface="Raleway"/>
                  </a:rPr>
                  <a:t>يمكن التنفيذ على مدار 3 إلى 4 أشهر</a:t>
                </a:r>
              </a:p>
            </p:txBody>
          </p:sp>
        </p:grpSp>
        <p:sp>
          <p:nvSpPr>
            <p:cNvPr id="13" name="Arrow: Pentagon 12">
              <a:extLst>
                <a:ext uri="{FF2B5EF4-FFF2-40B4-BE49-F238E27FC236}">
                  <a16:creationId xmlns:a16="http://schemas.microsoft.com/office/drawing/2014/main" id="{BA1B4895-8926-7949-5E9D-5A3E1CD26507}"/>
                </a:ext>
              </a:extLst>
            </p:cNvPr>
            <p:cNvSpPr/>
            <p:nvPr/>
          </p:nvSpPr>
          <p:spPr>
            <a:xfrm flipH="1">
              <a:off x="8434246" y="3761403"/>
              <a:ext cx="1456123" cy="448506"/>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1" anchor="ctr"/>
            <a:lstStyle/>
            <a:p>
              <a:pPr algn="ctr" rtl="1"/>
              <a:r>
                <a:rPr lang="ar" sz="1400" b="1">
                  <a:solidFill>
                    <a:schemeClr val="bg1"/>
                  </a:solidFill>
                  <a:latin typeface="Raleway" pitchFamily="2" charset="0"/>
                  <a:cs typeface="Arial"/>
                </a:rPr>
                <a:t>شهر</a:t>
              </a:r>
              <a:endParaRPr lang="en-US" sz="1400" b="1">
                <a:solidFill>
                  <a:schemeClr val="bg1"/>
                </a:solidFill>
                <a:latin typeface="Raleway" pitchFamily="2" charset="0"/>
                <a:cs typeface="Arial"/>
              </a:endParaRPr>
            </a:p>
          </p:txBody>
        </p:sp>
      </p:grpSp>
      <p:sp>
        <p:nvSpPr>
          <p:cNvPr id="4" name="TextBox 3">
            <a:extLst>
              <a:ext uri="{FF2B5EF4-FFF2-40B4-BE49-F238E27FC236}">
                <a16:creationId xmlns:a16="http://schemas.microsoft.com/office/drawing/2014/main" id="{CF6A1E68-1FC1-4A20-50F1-EC4B027DA584}"/>
              </a:ext>
            </a:extLst>
          </p:cNvPr>
          <p:cNvSpPr txBox="1"/>
          <p:nvPr/>
        </p:nvSpPr>
        <p:spPr>
          <a:xfrm>
            <a:off x="310121" y="192489"/>
            <a:ext cx="8389271" cy="461665"/>
          </a:xfrm>
          <a:prstGeom prst="rect">
            <a:avLst/>
          </a:prstGeom>
          <a:noFill/>
        </p:spPr>
        <p:txBody>
          <a:bodyPr rot="0" spcFirstLastPara="0" vertOverflow="overflow" horzOverflow="overflow" vert="horz" wrap="square" lIns="91440" tIns="45720" rIns="91440" bIns="45720" numCol="1" spcCol="0" rtlCol="1" fromWordArt="0" anchor="t" anchorCtr="0" forceAA="0" compatLnSpc="1">
            <a:prstTxWarp prst="textNoShape">
              <a:avLst/>
            </a:prstTxWarp>
            <a:spAutoFit/>
          </a:bodyPr>
          <a:lstStyle/>
          <a:p>
            <a:pPr algn="ctr"/>
            <a:r>
              <a:rPr lang="ar" sz="2400" b="1" dirty="0">
                <a:solidFill>
                  <a:srgbClr val="002060"/>
                </a:solidFill>
                <a:latin typeface="Helvetica (Body)"/>
                <a:ea typeface="+mn-lt"/>
                <a:cs typeface="+mn-lt"/>
              </a:rPr>
              <a:t>مراحل وخطوات تنفيذ برنامج تدريب فِرَق الاستجابة السريعة </a:t>
            </a:r>
            <a:r>
              <a:rPr sz="2400" b="1" dirty="0" err="1">
                <a:solidFill>
                  <a:srgbClr val="002060"/>
                </a:solidFill>
                <a:latin typeface="Helvetica (Body)"/>
                <a:ea typeface="+mn-lt"/>
                <a:cs typeface="+mn-lt"/>
              </a:rPr>
              <a:t>في</a:t>
            </a:r>
            <a:r>
              <a:rPr sz="2400" b="1" dirty="0">
                <a:solidFill>
                  <a:srgbClr val="002060"/>
                </a:solidFill>
                <a:latin typeface="Helvetica (Body)"/>
                <a:ea typeface="+mn-lt"/>
                <a:cs typeface="+mn-lt"/>
              </a:rPr>
              <a:t> </a:t>
            </a:r>
            <a:r>
              <a:rPr lang="ar-EG" sz="2400" b="1" dirty="0">
                <a:solidFill>
                  <a:srgbClr val="002060"/>
                </a:solidFill>
                <a:highlight>
                  <a:srgbClr val="FFFF00"/>
                </a:highlight>
                <a:latin typeface="Helvetica (Body)"/>
                <a:ea typeface="+mn-lt"/>
                <a:cs typeface="+mn-lt"/>
              </a:rPr>
              <a:t>[</a:t>
            </a:r>
            <a:r>
              <a:rPr sz="2400" b="1" dirty="0" err="1">
                <a:solidFill>
                  <a:srgbClr val="002060"/>
                </a:solidFill>
                <a:highlight>
                  <a:srgbClr val="FFFF00"/>
                </a:highlight>
                <a:latin typeface="Helvetica (Body)"/>
                <a:ea typeface="+mn-lt"/>
                <a:cs typeface="+mn-lt"/>
              </a:rPr>
              <a:t>البلد</a:t>
            </a:r>
            <a:r>
              <a:rPr lang="ar-EG" sz="2400" b="1" dirty="0">
                <a:solidFill>
                  <a:srgbClr val="002060"/>
                </a:solidFill>
                <a:highlight>
                  <a:srgbClr val="FFFF00"/>
                </a:highlight>
                <a:latin typeface="Helvetica (Body)"/>
                <a:ea typeface="+mn-lt"/>
                <a:cs typeface="+mn-lt"/>
              </a:rPr>
              <a:t>]</a:t>
            </a:r>
            <a:endParaRPr lang="fr-FR" sz="2400" b="1">
              <a:solidFill>
                <a:srgbClr val="002060"/>
              </a:solidFill>
              <a:highlight>
                <a:srgbClr val="FFFF00"/>
              </a:highlight>
              <a:latin typeface="Helvetica (Body)"/>
              <a:ea typeface="+mn-lt"/>
              <a:cs typeface="+mn-lt"/>
            </a:endParaRPr>
          </a:p>
        </p:txBody>
      </p:sp>
      <p:sp>
        <p:nvSpPr>
          <p:cNvPr id="17" name="Arrow: Pentagon 16">
            <a:extLst>
              <a:ext uri="{FF2B5EF4-FFF2-40B4-BE49-F238E27FC236}">
                <a16:creationId xmlns:a16="http://schemas.microsoft.com/office/drawing/2014/main" id="{24C56066-818E-4D4A-8544-BB989D639C7D}"/>
              </a:ext>
            </a:extLst>
          </p:cNvPr>
          <p:cNvSpPr/>
          <p:nvPr/>
        </p:nvSpPr>
        <p:spPr>
          <a:xfrm flipH="1">
            <a:off x="57395" y="6448800"/>
            <a:ext cx="12093798" cy="408332"/>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ar" b="1"/>
              <a:t>6 إلى 8 أشهر</a:t>
            </a:r>
            <a:endParaRPr lang="en-US" b="1"/>
          </a:p>
        </p:txBody>
      </p:sp>
      <p:sp>
        <p:nvSpPr>
          <p:cNvPr id="30" name="Arrow: Down 19">
            <a:extLst>
              <a:ext uri="{FF2B5EF4-FFF2-40B4-BE49-F238E27FC236}">
                <a16:creationId xmlns:a16="http://schemas.microsoft.com/office/drawing/2014/main" id="{B72D3E3E-9123-4CE6-9820-3B15F95D4879}"/>
              </a:ext>
            </a:extLst>
          </p:cNvPr>
          <p:cNvSpPr/>
          <p:nvPr/>
        </p:nvSpPr>
        <p:spPr>
          <a:xfrm>
            <a:off x="5122781" y="1475980"/>
            <a:ext cx="487818" cy="1006005"/>
          </a:xfrm>
          <a:custGeom>
            <a:avLst/>
            <a:gdLst/>
            <a:ahLst/>
            <a:cxnLst>
              <a:cxn ang="0">
                <a:pos x="wd2" y="hd2"/>
              </a:cxn>
              <a:cxn ang="5400000">
                <a:pos x="wd2" y="hd2"/>
              </a:cxn>
              <a:cxn ang="10800000">
                <a:pos x="wd2" y="hd2"/>
              </a:cxn>
              <a:cxn ang="16200000">
                <a:pos x="wd2" y="hd2"/>
              </a:cxn>
            </a:cxnLst>
            <a:rect l="0" t="0" r="r" b="b"/>
            <a:pathLst>
              <a:path w="21600" h="21600" extrusionOk="0">
                <a:moveTo>
                  <a:pt x="0" y="16250"/>
                </a:moveTo>
                <a:lnTo>
                  <a:pt x="5400" y="16250"/>
                </a:lnTo>
                <a:lnTo>
                  <a:pt x="5400" y="0"/>
                </a:lnTo>
                <a:lnTo>
                  <a:pt x="16200" y="0"/>
                </a:lnTo>
                <a:lnTo>
                  <a:pt x="16200" y="16250"/>
                </a:lnTo>
                <a:lnTo>
                  <a:pt x="21600" y="16250"/>
                </a:lnTo>
                <a:lnTo>
                  <a:pt x="10800" y="21600"/>
                </a:lnTo>
                <a:close/>
              </a:path>
            </a:pathLst>
          </a:custGeom>
          <a:solidFill>
            <a:srgbClr val="C00000"/>
          </a:solidFill>
          <a:ln w="12700" cap="flat">
            <a:noFill/>
            <a:miter lim="400000"/>
          </a:ln>
          <a:effectLst/>
        </p:spPr>
        <p:txBody>
          <a:bodyPr wrap="square" lIns="45719" tIns="45719" rIns="45719" bIns="45719" numCol="1" rtlCol="1" anchor="ctr">
            <a:noAutofit/>
          </a:bodyPr>
          <a:lstStyle/>
          <a:p>
            <a:pPr algn="ctr" rtl="1">
              <a:defRPr>
                <a:solidFill>
                  <a:srgbClr val="FFFFFF"/>
                </a:solidFill>
              </a:defRPr>
            </a:pPr>
            <a:endParaRPr sz="2000">
              <a:latin typeface="Source Sans Pro Regular"/>
            </a:endParaRPr>
          </a:p>
        </p:txBody>
      </p:sp>
      <p:grpSp>
        <p:nvGrpSpPr>
          <p:cNvPr id="25" name="Groupe 24">
            <a:extLst>
              <a:ext uri="{FF2B5EF4-FFF2-40B4-BE49-F238E27FC236}">
                <a16:creationId xmlns:a16="http://schemas.microsoft.com/office/drawing/2014/main" id="{3FF3181A-4F98-0B44-2F9D-94A19286698C}"/>
              </a:ext>
            </a:extLst>
          </p:cNvPr>
          <p:cNvGrpSpPr/>
          <p:nvPr/>
        </p:nvGrpSpPr>
        <p:grpSpPr>
          <a:xfrm>
            <a:off x="54744" y="4496285"/>
            <a:ext cx="3318334" cy="2173578"/>
            <a:chOff x="8923924" y="4233957"/>
            <a:chExt cx="3318334" cy="2173578"/>
          </a:xfrm>
        </p:grpSpPr>
        <p:grpSp>
          <p:nvGrpSpPr>
            <p:cNvPr id="16" name="Group 15">
              <a:extLst>
                <a:ext uri="{FF2B5EF4-FFF2-40B4-BE49-F238E27FC236}">
                  <a16:creationId xmlns:a16="http://schemas.microsoft.com/office/drawing/2014/main" id="{66C5CA2F-A2B5-D79C-4EF3-67EA7C9611CF}"/>
                </a:ext>
              </a:extLst>
            </p:cNvPr>
            <p:cNvGrpSpPr/>
            <p:nvPr/>
          </p:nvGrpSpPr>
          <p:grpSpPr>
            <a:xfrm>
              <a:off x="9053886" y="4233957"/>
              <a:ext cx="3188372" cy="2173578"/>
              <a:chOff x="9053886" y="4348257"/>
              <a:chExt cx="3188372" cy="2173578"/>
            </a:xfrm>
          </p:grpSpPr>
          <p:grpSp>
            <p:nvGrpSpPr>
              <p:cNvPr id="2" name="Group 1">
                <a:extLst>
                  <a:ext uri="{FF2B5EF4-FFF2-40B4-BE49-F238E27FC236}">
                    <a16:creationId xmlns:a16="http://schemas.microsoft.com/office/drawing/2014/main" id="{B3B67405-81A5-45F7-9718-441D0474245F}"/>
                  </a:ext>
                </a:extLst>
              </p:cNvPr>
              <p:cNvGrpSpPr/>
              <p:nvPr/>
            </p:nvGrpSpPr>
            <p:grpSpPr>
              <a:xfrm>
                <a:off x="9053886" y="4348257"/>
                <a:ext cx="3150904" cy="1420952"/>
                <a:chOff x="9275734" y="4348257"/>
                <a:chExt cx="3150904" cy="1420952"/>
              </a:xfrm>
            </p:grpSpPr>
            <p:grpSp>
              <p:nvGrpSpPr>
                <p:cNvPr id="6" name="Group 5">
                  <a:extLst>
                    <a:ext uri="{FF2B5EF4-FFF2-40B4-BE49-F238E27FC236}">
                      <a16:creationId xmlns:a16="http://schemas.microsoft.com/office/drawing/2014/main" id="{8EE6C27A-DAEC-40EA-A34F-17B1C9C2E4B6}"/>
                    </a:ext>
                  </a:extLst>
                </p:cNvPr>
                <p:cNvGrpSpPr/>
                <p:nvPr/>
              </p:nvGrpSpPr>
              <p:grpSpPr>
                <a:xfrm>
                  <a:off x="10954978" y="4349880"/>
                  <a:ext cx="1471660" cy="1419329"/>
                  <a:chOff x="10777178" y="4349880"/>
                  <a:chExt cx="1471660" cy="1419329"/>
                </a:xfrm>
              </p:grpSpPr>
              <p:sp>
                <p:nvSpPr>
                  <p:cNvPr id="11" name="Arrow: Pentagon 10">
                    <a:extLst>
                      <a:ext uri="{FF2B5EF4-FFF2-40B4-BE49-F238E27FC236}">
                        <a16:creationId xmlns:a16="http://schemas.microsoft.com/office/drawing/2014/main" id="{2E16986D-A8AB-4FD3-9D82-EBB5CFB9712E}"/>
                      </a:ext>
                    </a:extLst>
                  </p:cNvPr>
                  <p:cNvSpPr/>
                  <p:nvPr/>
                </p:nvSpPr>
                <p:spPr>
                  <a:xfrm flipH="1">
                    <a:off x="10781936" y="5332531"/>
                    <a:ext cx="1466902" cy="436678"/>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1" anchor="ctr"/>
                  <a:lstStyle/>
                  <a:p>
                    <a:pPr algn="ctr" rtl="1"/>
                    <a:r>
                      <a:rPr lang="ar" sz="1400" b="1">
                        <a:solidFill>
                          <a:schemeClr val="bg1"/>
                        </a:solidFill>
                        <a:latin typeface="Raleway" pitchFamily="2" charset="0"/>
                        <a:cs typeface="Arial"/>
                      </a:rPr>
                      <a:t>أسبوعان</a:t>
                    </a:r>
                    <a:endParaRPr lang="en-US" sz="1400" b="1">
                      <a:solidFill>
                        <a:schemeClr val="bg1"/>
                      </a:solidFill>
                      <a:latin typeface="Raleway" pitchFamily="2" charset="0"/>
                      <a:cs typeface="Arial"/>
                    </a:endParaRPr>
                  </a:p>
                </p:txBody>
              </p:sp>
              <p:sp>
                <p:nvSpPr>
                  <p:cNvPr id="592" name="Rectangle: Rounded Corners 591">
                    <a:extLst>
                      <a:ext uri="{FF2B5EF4-FFF2-40B4-BE49-F238E27FC236}">
                        <a16:creationId xmlns:a16="http://schemas.microsoft.com/office/drawing/2014/main" id="{D1B588EA-EE73-4B9B-8186-B39B6E821C87}"/>
                      </a:ext>
                    </a:extLst>
                  </p:cNvPr>
                  <p:cNvSpPr/>
                  <p:nvPr/>
                </p:nvSpPr>
                <p:spPr>
                  <a:xfrm>
                    <a:off x="10777178" y="4349880"/>
                    <a:ext cx="1459149" cy="916021"/>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1" anchor="ctr"/>
                  <a:lstStyle/>
                  <a:p>
                    <a:pPr algn="ctr" rtl="1"/>
                    <a:r>
                      <a:rPr lang="ar" sz="1200" dirty="0">
                        <a:solidFill>
                          <a:srgbClr val="002060"/>
                        </a:solidFill>
                        <a:latin typeface="Raleway" pitchFamily="2" charset="0"/>
                        <a:cs typeface="Calibri"/>
                      </a:rPr>
                      <a:t>9 تكييف مواد التدريب المتقدم لفِرَق الاستجابة السريعة وفقًا للمستوى دون الوطني لفِرَق الاستجابة السريعة</a:t>
                    </a:r>
                  </a:p>
                </p:txBody>
              </p:sp>
            </p:grpSp>
            <p:sp>
              <p:nvSpPr>
                <p:cNvPr id="15" name="Rectangle: Rounded Corners 14">
                  <a:extLst>
                    <a:ext uri="{FF2B5EF4-FFF2-40B4-BE49-F238E27FC236}">
                      <a16:creationId xmlns:a16="http://schemas.microsoft.com/office/drawing/2014/main" id="{EC70C3D7-7B24-47F5-8F27-6AFC823DA351}"/>
                    </a:ext>
                  </a:extLst>
                </p:cNvPr>
                <p:cNvSpPr/>
                <p:nvPr/>
              </p:nvSpPr>
              <p:spPr>
                <a:xfrm>
                  <a:off x="9275734" y="4348257"/>
                  <a:ext cx="1459149" cy="916021"/>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1" anchor="ctr"/>
                <a:lstStyle/>
                <a:p>
                  <a:pPr algn="ctr" rtl="1"/>
                  <a:r>
                    <a:rPr lang="ar" sz="1300" dirty="0">
                      <a:solidFill>
                        <a:srgbClr val="002060"/>
                      </a:solidFill>
                      <a:latin typeface="Raleway" pitchFamily="2" charset="0"/>
                      <a:cs typeface="Calibri"/>
                    </a:rPr>
                    <a:t>10 تقييم تنفيذ برنامج تدريب فِرَق الاستجابة السريعة</a:t>
                  </a:r>
                </a:p>
              </p:txBody>
            </p:sp>
          </p:grpSp>
          <p:sp>
            <p:nvSpPr>
              <p:cNvPr id="24" name="TextBox 23">
                <a:extLst>
                  <a:ext uri="{FF2B5EF4-FFF2-40B4-BE49-F238E27FC236}">
                    <a16:creationId xmlns:a16="http://schemas.microsoft.com/office/drawing/2014/main" id="{BC080303-03FA-0FA8-0291-350967659879}"/>
                  </a:ext>
                </a:extLst>
              </p:cNvPr>
              <p:cNvSpPr txBox="1"/>
              <p:nvPr/>
            </p:nvSpPr>
            <p:spPr>
              <a:xfrm>
                <a:off x="9182909" y="5875504"/>
                <a:ext cx="3059349" cy="646331"/>
              </a:xfrm>
              <a:prstGeom prst="rect">
                <a:avLst/>
              </a:prstGeom>
              <a:noFill/>
            </p:spPr>
            <p:txBody>
              <a:bodyPr rot="0" spcFirstLastPara="0" vertOverflow="overflow" horzOverflow="overflow" vert="horz" wrap="square" lIns="91440" tIns="45720" rIns="91440" bIns="45720" numCol="1" spcCol="0" rtlCol="1" fromWordArt="0" anchor="t" anchorCtr="0" forceAA="0" compatLnSpc="1">
                <a:prstTxWarp prst="textNoShape">
                  <a:avLst/>
                </a:prstTxWarp>
                <a:spAutoFit/>
              </a:bodyPr>
              <a:lstStyle/>
              <a:p>
                <a:pPr algn="ctr" rtl="1"/>
                <a:r>
                  <a:rPr lang="ar" b="1">
                    <a:solidFill>
                      <a:srgbClr val="002060"/>
                    </a:solidFill>
                    <a:latin typeface="Raleway" pitchFamily="2" charset="0"/>
                  </a:rPr>
                  <a:t>المرحلة التحضيرية لنشر التدريب</a:t>
                </a:r>
              </a:p>
            </p:txBody>
          </p:sp>
        </p:grpSp>
        <p:sp>
          <p:nvSpPr>
            <p:cNvPr id="22" name="Arrow: Pentagon 12">
              <a:extLst>
                <a:ext uri="{FF2B5EF4-FFF2-40B4-BE49-F238E27FC236}">
                  <a16:creationId xmlns:a16="http://schemas.microsoft.com/office/drawing/2014/main" id="{5F67553B-5977-9FB3-3543-9C7A60689F12}"/>
                </a:ext>
              </a:extLst>
            </p:cNvPr>
            <p:cNvSpPr/>
            <p:nvPr/>
          </p:nvSpPr>
          <p:spPr>
            <a:xfrm flipH="1">
              <a:off x="8923924" y="5212951"/>
              <a:ext cx="1593532" cy="448506"/>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1" anchor="ctr"/>
            <a:lstStyle/>
            <a:p>
              <a:pPr algn="ctr" rtl="1"/>
              <a:r>
                <a:rPr lang="ar" sz="1400" b="1">
                  <a:solidFill>
                    <a:schemeClr val="bg1"/>
                  </a:solidFill>
                  <a:latin typeface="Raleway" pitchFamily="2" charset="0"/>
                  <a:cs typeface="Arial"/>
                </a:rPr>
                <a:t>شهر</a:t>
              </a:r>
              <a:endParaRPr lang="en-US" sz="1400" b="1">
                <a:solidFill>
                  <a:schemeClr val="bg1"/>
                </a:solidFill>
                <a:latin typeface="Raleway" pitchFamily="2" charset="0"/>
                <a:cs typeface="Arial"/>
              </a:endParaRPr>
            </a:p>
          </p:txBody>
        </p:sp>
      </p:grpSp>
    </p:spTree>
    <p:extLst>
      <p:ext uri="{BB962C8B-B14F-4D97-AF65-F5344CB8AC3E}">
        <p14:creationId xmlns:p14="http://schemas.microsoft.com/office/powerpoint/2010/main" val="421872919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theme/theme1.xml><?xml version="1.0" encoding="utf-8"?>
<a:theme xmlns:a="http://schemas.openxmlformats.org/drawingml/2006/main" name="RRT_Theme_v4">
  <a:themeElements>
    <a:clrScheme name="RRT_Theme_v4">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4">
      <a:majorFont>
        <a:latin typeface="Calibri"/>
        <a:ea typeface="Calibri"/>
        <a:cs typeface="Calibri"/>
      </a:majorFont>
      <a:minorFont>
        <a:latin typeface="Helvetica"/>
        <a:ea typeface="Helvetica"/>
        <a:cs typeface="Helvetica"/>
      </a:minorFont>
    </a:fontScheme>
    <a:fmtScheme name="RRT_Theme_v4">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RRT_Theme_v4">
  <a:themeElements>
    <a:clrScheme name="RRT_Theme_v4">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4">
      <a:majorFont>
        <a:latin typeface="Calibri"/>
        <a:ea typeface="Calibri"/>
        <a:cs typeface="Calibri"/>
      </a:majorFont>
      <a:minorFont>
        <a:latin typeface="Helvetica"/>
        <a:ea typeface="Helvetica"/>
        <a:cs typeface="Helvetica"/>
      </a:minorFont>
    </a:fontScheme>
    <a:fmtScheme name="RRT_Theme_v4">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Override1.xml><?xml version="1.0" encoding="utf-8"?>
<a:themeOverride xmlns:a="http://schemas.openxmlformats.org/drawingml/2006/main">
  <a:clrScheme name="RRT_Theme_v4">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8" ma:contentTypeDescription="Create a new document." ma:contentTypeScope="" ma:versionID="1a56caba1d28ef78f5c8feee0cc64e9b">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0ca5d2017546268e0723b78e7690e2bc"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450f158c-397a-4a9d-b005-a44c92e0fccb" xsi:nil="true"/>
    <lcf76f155ced4ddcb4097134ff3c332f xmlns="e2a64997-203d-4655-a595-383c2eb1e86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B0345E9-71F2-4854-8555-F3AA7E3F6A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2a64997-203d-4655-a595-383c2eb1e865"/>
    <ds:schemaRef ds:uri="450f158c-397a-4a9d-b005-a44c92e0fc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9393595-ECDC-48F2-9AB8-162F0A3C7BAD}">
  <ds:schemaRefs>
    <ds:schemaRef ds:uri="http://schemas.microsoft.com/sharepoint/v3/contenttype/forms"/>
  </ds:schemaRefs>
</ds:datastoreItem>
</file>

<file path=customXml/itemProps3.xml><?xml version="1.0" encoding="utf-8"?>
<ds:datastoreItem xmlns:ds="http://schemas.openxmlformats.org/officeDocument/2006/customXml" ds:itemID="{21B8DC67-D205-4FF8-A0E1-FFFEAF5B5BE5}">
  <ds:schemaRefs>
    <ds:schemaRef ds:uri="http://schemas.openxmlformats.org/package/2006/metadata/core-properties"/>
    <ds:schemaRef ds:uri="http://purl.org/dc/terms/"/>
    <ds:schemaRef ds:uri="http://www.w3.org/XML/1998/namespace"/>
    <ds:schemaRef ds:uri="http://schemas.microsoft.com/office/2006/metadata/properties"/>
    <ds:schemaRef ds:uri="http://schemas.microsoft.com/office/2006/documentManagement/types"/>
    <ds:schemaRef ds:uri="http://purl.org/dc/dcmitype/"/>
    <ds:schemaRef ds:uri="http://purl.org/dc/elements/1.1/"/>
    <ds:schemaRef ds:uri="http://schemas.microsoft.com/office/infopath/2007/PartnerControls"/>
    <ds:schemaRef ds:uri="450f158c-397a-4a9d-b005-a44c92e0fccb"/>
    <ds:schemaRef ds:uri="e2a64997-203d-4655-a595-383c2eb1e865"/>
  </ds:schemaRefs>
</ds:datastoreItem>
</file>

<file path=docProps/app.xml><?xml version="1.0" encoding="utf-8"?>
<Properties xmlns="http://schemas.openxmlformats.org/officeDocument/2006/extended-properties" xmlns:vt="http://schemas.openxmlformats.org/officeDocument/2006/docPropsVTypes">
  <Template/>
  <TotalTime>1524</TotalTime>
  <Words>4363</Words>
  <Application>Microsoft Office PowerPoint</Application>
  <PresentationFormat>Grand écran</PresentationFormat>
  <Paragraphs>499</Paragraphs>
  <Slides>57</Slides>
  <Notes>26</Notes>
  <HiddenSlides>0</HiddenSlides>
  <MMClips>0</MMClips>
  <ScaleCrop>false</ScaleCrop>
  <HeadingPairs>
    <vt:vector size="4" baseType="variant">
      <vt:variant>
        <vt:lpstr>Thème</vt:lpstr>
      </vt:variant>
      <vt:variant>
        <vt:i4>1</vt:i4>
      </vt:variant>
      <vt:variant>
        <vt:lpstr>Titres des diapositives</vt:lpstr>
      </vt:variant>
      <vt:variant>
        <vt:i4>57</vt:i4>
      </vt:variant>
    </vt:vector>
  </HeadingPairs>
  <TitlesOfParts>
    <vt:vector size="58" baseType="lpstr">
      <vt:lpstr>RRT_Theme_v4</vt:lpstr>
      <vt:lpstr>تدريب المُدربين  لفِرَق الاستجابة السريعة</vt:lpstr>
      <vt:lpstr>Présentation PowerPoint</vt:lpstr>
      <vt:lpstr>Présentation PowerPoint</vt:lpstr>
      <vt:lpstr>أهداف التعلُّم</vt:lpstr>
      <vt:lpstr>عناصر العرض</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سؤال</vt:lpstr>
      <vt:lpstr>Présentation PowerPoint</vt:lpstr>
      <vt:lpstr>أهداف  الجلسة</vt:lpstr>
      <vt:lpstr>ملاحظة إلى المُيسِّرين:</vt:lpstr>
      <vt:lpstr>Présentation PowerPoint</vt:lpstr>
      <vt:lpstr>Présentation PowerPoint</vt:lpstr>
      <vt:lpstr>التعليمات (3)</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أهداف التعلُّم</vt:lpstr>
      <vt:lpstr>عناصر العرض</vt:lpstr>
      <vt:lpstr>Présentation PowerPoint</vt:lpstr>
      <vt:lpstr>الأدوار الرئيسية لفريق تيسير حزمة التدريب المتقدم لفِرَق الاستجابة السريعة</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أهداف التعلُّم</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تهانينا  وشكرًا لكم جميعًا!</vt:lpstr>
      <vt:lpstr>استعدوا للغد!</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Rapid Response Teams  Training of Trainers</dc:title>
  <dc:creator>Walaa</dc:creator>
  <cp:lastModifiedBy>GOMEZ, Paula</cp:lastModifiedBy>
  <cp:revision>717</cp:revision>
  <dcterms:modified xsi:type="dcterms:W3CDTF">2024-03-23T17:52:38Z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ediaServiceImageTags">
    <vt:lpwstr/>
  </property>
</Properties>
</file>