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299" r:id="rId3"/>
    <p:sldId id="296" r:id="rId4"/>
    <p:sldId id="301" r:id="rId5"/>
    <p:sldId id="300" r:id="rId6"/>
    <p:sldId id="297" r:id="rId7"/>
    <p:sldId id="288" r:id="rId8"/>
    <p:sldId id="279" r:id="rId9"/>
    <p:sldId id="289" r:id="rId10"/>
    <p:sldId id="291" r:id="rId11"/>
    <p:sldId id="292" r:id="rId12"/>
    <p:sldId id="290" r:id="rId13"/>
    <p:sldId id="293" r:id="rId14"/>
    <p:sldId id="294" r:id="rId15"/>
    <p:sldId id="262" r:id="rId16"/>
    <p:sldId id="30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37D"/>
    <a:srgbClr val="009900"/>
    <a:srgbClr val="43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6F018-E02F-4B6C-9E9C-977D787EFFE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07EC-8585-4B67-B005-92E4167BCC0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80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1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9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8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0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0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546A-B57C-4FDC-8A36-8902F37390A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345F-44BC-46D2-A830-F90912983E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3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.png"/><Relationship Id="rId33" Type="http://schemas.openxmlformats.org/officeDocument/2006/relationships/image" Target="../../word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36" Type="http://schemas.openxmlformats.org/officeDocument/2006/relationships/image" Target="../../word/media/image6.svg"/><Relationship Id="rId31" Type="http://schemas.openxmlformats.org/officeDocument/2006/relationships/image" Target="../../word/media/image2.svg"/><Relationship Id="rId3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.png"/><Relationship Id="rId33" Type="http://schemas.openxmlformats.org/officeDocument/2006/relationships/image" Target="../../word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36" Type="http://schemas.openxmlformats.org/officeDocument/2006/relationships/image" Target="../../word/media/image6.svg"/><Relationship Id="rId31" Type="http://schemas.openxmlformats.org/officeDocument/2006/relationships/image" Target="../../word/media/image2.svg"/><Relationship Id="rId3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.png"/><Relationship Id="rId33" Type="http://schemas.openxmlformats.org/officeDocument/2006/relationships/image" Target="../../word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36" Type="http://schemas.openxmlformats.org/officeDocument/2006/relationships/image" Target="../../word/media/image6.svg"/><Relationship Id="rId31" Type="http://schemas.openxmlformats.org/officeDocument/2006/relationships/image" Target="../../word/media/image2.svg"/><Relationship Id="rId35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1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printout per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75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5702300" y="0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737012" y="-61881"/>
            <a:ext cx="2965788" cy="2815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21845" y="-248054"/>
            <a:ext cx="3975101" cy="3100228"/>
          </a:xfrm>
          <a:prstGeom prst="rect">
            <a:avLst/>
          </a:prstGeom>
          <a:ln/>
        </p:spPr>
      </p:pic>
      <p:pic>
        <p:nvPicPr>
          <p:cNvPr id="17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86031" y="-46408"/>
            <a:ext cx="3975101" cy="3100228"/>
          </a:xfrm>
          <a:prstGeom prst="rect">
            <a:avLst/>
          </a:prstGeom>
          <a:ln/>
        </p:spPr>
      </p:pic>
      <p:pic>
        <p:nvPicPr>
          <p:cNvPr id="18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44117" y="1736948"/>
            <a:ext cx="3975101" cy="3100228"/>
          </a:xfrm>
          <a:prstGeom prst="rect">
            <a:avLst/>
          </a:prstGeom>
          <a:ln/>
        </p:spPr>
      </p:pic>
      <p:pic>
        <p:nvPicPr>
          <p:cNvPr id="19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49564" y="2004914"/>
            <a:ext cx="3975101" cy="3100228"/>
          </a:xfrm>
          <a:prstGeom prst="rect">
            <a:avLst/>
          </a:prstGeom>
          <a:ln/>
        </p:spPr>
      </p:pic>
      <p:pic>
        <p:nvPicPr>
          <p:cNvPr id="20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99941" y="1473897"/>
            <a:ext cx="3975101" cy="3100228"/>
          </a:xfrm>
          <a:prstGeom prst="rect">
            <a:avLst/>
          </a:prstGeom>
          <a:ln/>
        </p:spPr>
      </p:pic>
      <p:pic>
        <p:nvPicPr>
          <p:cNvPr id="21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86053" y="332561"/>
            <a:ext cx="3975101" cy="3100228"/>
          </a:xfrm>
          <a:prstGeom prst="rect">
            <a:avLst/>
          </a:prstGeom>
          <a:ln/>
        </p:spPr>
      </p:pic>
      <p:pic>
        <p:nvPicPr>
          <p:cNvPr id="22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86752" y="3616750"/>
            <a:ext cx="3975101" cy="3100228"/>
          </a:xfrm>
          <a:prstGeom prst="rect">
            <a:avLst/>
          </a:prstGeom>
          <a:ln/>
        </p:spPr>
      </p:pic>
      <p:pic>
        <p:nvPicPr>
          <p:cNvPr id="23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57694" y="3801342"/>
            <a:ext cx="3975101" cy="3100228"/>
          </a:xfrm>
          <a:prstGeom prst="rect">
            <a:avLst/>
          </a:prstGeom>
          <a:ln/>
        </p:spPr>
      </p:pic>
      <p:pic>
        <p:nvPicPr>
          <p:cNvPr id="24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4908" y="3157796"/>
            <a:ext cx="3975101" cy="3100228"/>
          </a:xfrm>
          <a:prstGeom prst="rect">
            <a:avLst/>
          </a:prstGeom>
          <a:ln/>
        </p:spPr>
      </p:pic>
      <p:cxnSp>
        <p:nvCxnSpPr>
          <p:cNvPr id="31" name="Conector recto 30"/>
          <p:cNvCxnSpPr/>
          <p:nvPr/>
        </p:nvCxnSpPr>
        <p:spPr>
          <a:xfrm>
            <a:off x="2229044" y="-27385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00535" y="28867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4227095" y="1864731"/>
            <a:ext cx="1133844" cy="10605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755989" y="3607324"/>
            <a:ext cx="1406302" cy="11971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0" y="2143704"/>
            <a:ext cx="2671784" cy="2471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886297"/>
            <a:ext cx="3387165" cy="30006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02531" y="2093128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410915" y="3157796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1401093" y="-273855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3714614" y="-196926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653558" y="50289"/>
            <a:ext cx="1444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SUSPECTED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5702300" y="0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737012" y="-61881"/>
            <a:ext cx="2965788" cy="2815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21845" y="-248054"/>
            <a:ext cx="3975101" cy="3100228"/>
          </a:xfrm>
          <a:prstGeom prst="rect">
            <a:avLst/>
          </a:prstGeom>
          <a:ln/>
        </p:spPr>
      </p:pic>
      <p:pic>
        <p:nvPicPr>
          <p:cNvPr id="17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86031" y="-46408"/>
            <a:ext cx="3975101" cy="3100228"/>
          </a:xfrm>
          <a:prstGeom prst="rect">
            <a:avLst/>
          </a:prstGeom>
          <a:ln/>
        </p:spPr>
      </p:pic>
      <p:pic>
        <p:nvPicPr>
          <p:cNvPr id="18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44117" y="1736948"/>
            <a:ext cx="3975101" cy="3100228"/>
          </a:xfrm>
          <a:prstGeom prst="rect">
            <a:avLst/>
          </a:prstGeom>
          <a:ln/>
        </p:spPr>
      </p:pic>
      <p:pic>
        <p:nvPicPr>
          <p:cNvPr id="19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49564" y="2004914"/>
            <a:ext cx="3975101" cy="3100228"/>
          </a:xfrm>
          <a:prstGeom prst="rect">
            <a:avLst/>
          </a:prstGeom>
          <a:ln/>
        </p:spPr>
      </p:pic>
      <p:pic>
        <p:nvPicPr>
          <p:cNvPr id="20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99941" y="1473897"/>
            <a:ext cx="3975101" cy="3100228"/>
          </a:xfrm>
          <a:prstGeom prst="rect">
            <a:avLst/>
          </a:prstGeom>
          <a:ln/>
        </p:spPr>
      </p:pic>
      <p:pic>
        <p:nvPicPr>
          <p:cNvPr id="21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86053" y="332561"/>
            <a:ext cx="3975101" cy="3100228"/>
          </a:xfrm>
          <a:prstGeom prst="rect">
            <a:avLst/>
          </a:prstGeom>
          <a:ln/>
        </p:spPr>
      </p:pic>
      <p:pic>
        <p:nvPicPr>
          <p:cNvPr id="22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86752" y="3616750"/>
            <a:ext cx="3975101" cy="3100228"/>
          </a:xfrm>
          <a:prstGeom prst="rect">
            <a:avLst/>
          </a:prstGeom>
          <a:ln/>
        </p:spPr>
      </p:pic>
      <p:pic>
        <p:nvPicPr>
          <p:cNvPr id="23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57694" y="3801342"/>
            <a:ext cx="3975101" cy="3100228"/>
          </a:xfrm>
          <a:prstGeom prst="rect">
            <a:avLst/>
          </a:prstGeom>
          <a:ln/>
        </p:spPr>
      </p:pic>
      <p:pic>
        <p:nvPicPr>
          <p:cNvPr id="24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4908" y="3157796"/>
            <a:ext cx="3975101" cy="3100228"/>
          </a:xfrm>
          <a:prstGeom prst="rect">
            <a:avLst/>
          </a:prstGeom>
          <a:ln/>
        </p:spPr>
      </p:pic>
      <p:cxnSp>
        <p:nvCxnSpPr>
          <p:cNvPr id="31" name="Conector recto 30"/>
          <p:cNvCxnSpPr/>
          <p:nvPr/>
        </p:nvCxnSpPr>
        <p:spPr>
          <a:xfrm>
            <a:off x="2229044" y="-27385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00535" y="28867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4227095" y="1864731"/>
            <a:ext cx="1133844" cy="10605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755989" y="3607324"/>
            <a:ext cx="1406302" cy="11971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0" y="2143704"/>
            <a:ext cx="2671784" cy="2471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886297"/>
            <a:ext cx="3387165" cy="30006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02531" y="2093128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410915" y="3157796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1401093" y="-273855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3714614" y="-196926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653558" y="50289"/>
            <a:ext cx="1444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SUSPECTED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11394" y="1766667"/>
            <a:ext cx="3940246" cy="2853806"/>
          </a:xfrm>
          <a:prstGeom prst="rect">
            <a:avLst/>
          </a:prstGeom>
          <a:ln/>
        </p:spPr>
      </p:pic>
      <p:pic>
        <p:nvPicPr>
          <p:cNvPr id="4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44762" y="99709"/>
            <a:ext cx="3940246" cy="2853806"/>
          </a:xfrm>
          <a:prstGeom prst="rect">
            <a:avLst/>
          </a:prstGeom>
          <a:ln/>
        </p:spPr>
      </p:pic>
      <p:pic>
        <p:nvPicPr>
          <p:cNvPr id="50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97930" y="1922672"/>
            <a:ext cx="3940246" cy="2853806"/>
          </a:xfrm>
          <a:prstGeom prst="rect">
            <a:avLst/>
          </a:prstGeom>
          <a:ln/>
        </p:spPr>
      </p:pic>
      <p:pic>
        <p:nvPicPr>
          <p:cNvPr id="47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431903" y="2255887"/>
            <a:ext cx="3940246" cy="2853806"/>
          </a:xfrm>
          <a:prstGeom prst="rect">
            <a:avLst/>
          </a:prstGeom>
          <a:ln/>
        </p:spPr>
      </p:pic>
      <p:pic>
        <p:nvPicPr>
          <p:cNvPr id="4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285258" y="221913"/>
            <a:ext cx="3940246" cy="2853806"/>
          </a:xfrm>
          <a:prstGeom prst="rect">
            <a:avLst/>
          </a:prstGeom>
          <a:ln/>
        </p:spPr>
      </p:pic>
      <p:pic>
        <p:nvPicPr>
          <p:cNvPr id="5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4156344" y="3957507"/>
            <a:ext cx="3940246" cy="2853806"/>
          </a:xfrm>
          <a:prstGeom prst="rect">
            <a:avLst/>
          </a:prstGeom>
          <a:ln/>
        </p:spPr>
      </p:pic>
      <p:cxnSp>
        <p:nvCxnSpPr>
          <p:cNvPr id="36" name="Conector recto 35"/>
          <p:cNvCxnSpPr/>
          <p:nvPr/>
        </p:nvCxnSpPr>
        <p:spPr>
          <a:xfrm flipV="1">
            <a:off x="6567720" y="3593588"/>
            <a:ext cx="1494053" cy="11378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213" y="2223430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951726"/>
            <a:ext cx="3440613" cy="29352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40352" y="2411289"/>
            <a:ext cx="7206772" cy="45715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257463" y="3564336"/>
            <a:ext cx="6766539" cy="40826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413113" y="-60189"/>
            <a:ext cx="3940246" cy="2853806"/>
          </a:xfrm>
          <a:prstGeom prst="rect">
            <a:avLst/>
          </a:prstGeom>
          <a:ln/>
        </p:spPr>
      </p:pic>
      <p:pic>
        <p:nvPicPr>
          <p:cNvPr id="5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21951" y="3623316"/>
            <a:ext cx="3940246" cy="2853806"/>
          </a:xfrm>
          <a:prstGeom prst="rect">
            <a:avLst/>
          </a:prstGeom>
          <a:ln/>
        </p:spPr>
      </p:pic>
      <p:pic>
        <p:nvPicPr>
          <p:cNvPr id="5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207147" y="3294360"/>
            <a:ext cx="3940246" cy="2853806"/>
          </a:xfrm>
          <a:prstGeom prst="rect">
            <a:avLst/>
          </a:prstGeom>
          <a:ln/>
        </p:spPr>
      </p:pic>
      <p:cxnSp>
        <p:nvCxnSpPr>
          <p:cNvPr id="55" name="Conector recto 54"/>
          <p:cNvCxnSpPr/>
          <p:nvPr/>
        </p:nvCxnSpPr>
        <p:spPr>
          <a:xfrm flipV="1">
            <a:off x="6391687" y="5566352"/>
            <a:ext cx="1897822" cy="16069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35364" y="642526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3875112" y="1931222"/>
            <a:ext cx="1438496" cy="1119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525362" y="377929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6503884" y="1840269"/>
            <a:ext cx="1303942" cy="10515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254538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V="1">
            <a:off x="3753683" y="-952759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1232090" y="-839212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6208267" y="-999917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9104408" y="535686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4078394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67"/>
          <p:cNvSpPr/>
          <p:nvPr/>
        </p:nvSpPr>
        <p:spPr>
          <a:xfrm>
            <a:off x="636983" y="50289"/>
            <a:ext cx="1477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CONFIRMED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9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11394" y="1766667"/>
            <a:ext cx="3940246" cy="2853806"/>
          </a:xfrm>
          <a:prstGeom prst="rect">
            <a:avLst/>
          </a:prstGeom>
          <a:ln/>
        </p:spPr>
      </p:pic>
      <p:pic>
        <p:nvPicPr>
          <p:cNvPr id="4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44762" y="99709"/>
            <a:ext cx="3940246" cy="2853806"/>
          </a:xfrm>
          <a:prstGeom prst="rect">
            <a:avLst/>
          </a:prstGeom>
          <a:ln/>
        </p:spPr>
      </p:pic>
      <p:pic>
        <p:nvPicPr>
          <p:cNvPr id="50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97930" y="1922672"/>
            <a:ext cx="3940246" cy="2853806"/>
          </a:xfrm>
          <a:prstGeom prst="rect">
            <a:avLst/>
          </a:prstGeom>
          <a:ln/>
        </p:spPr>
      </p:pic>
      <p:pic>
        <p:nvPicPr>
          <p:cNvPr id="47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431903" y="2255887"/>
            <a:ext cx="3940246" cy="2853806"/>
          </a:xfrm>
          <a:prstGeom prst="rect">
            <a:avLst/>
          </a:prstGeom>
          <a:ln/>
        </p:spPr>
      </p:pic>
      <p:pic>
        <p:nvPicPr>
          <p:cNvPr id="4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285258" y="221913"/>
            <a:ext cx="3940246" cy="2853806"/>
          </a:xfrm>
          <a:prstGeom prst="rect">
            <a:avLst/>
          </a:prstGeom>
          <a:ln/>
        </p:spPr>
      </p:pic>
      <p:pic>
        <p:nvPicPr>
          <p:cNvPr id="5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4156344" y="3957507"/>
            <a:ext cx="3940246" cy="2853806"/>
          </a:xfrm>
          <a:prstGeom prst="rect">
            <a:avLst/>
          </a:prstGeom>
          <a:ln/>
        </p:spPr>
      </p:pic>
      <p:cxnSp>
        <p:nvCxnSpPr>
          <p:cNvPr id="36" name="Conector recto 35"/>
          <p:cNvCxnSpPr/>
          <p:nvPr/>
        </p:nvCxnSpPr>
        <p:spPr>
          <a:xfrm flipV="1">
            <a:off x="6567720" y="3593588"/>
            <a:ext cx="1494053" cy="11378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213" y="2223430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951726"/>
            <a:ext cx="3440613" cy="29352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40352" y="2411289"/>
            <a:ext cx="7206772" cy="45715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257463" y="3564336"/>
            <a:ext cx="6766539" cy="40826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413113" y="-60189"/>
            <a:ext cx="3940246" cy="2853806"/>
          </a:xfrm>
          <a:prstGeom prst="rect">
            <a:avLst/>
          </a:prstGeom>
          <a:ln/>
        </p:spPr>
      </p:pic>
      <p:pic>
        <p:nvPicPr>
          <p:cNvPr id="5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21951" y="3623316"/>
            <a:ext cx="3940246" cy="2853806"/>
          </a:xfrm>
          <a:prstGeom prst="rect">
            <a:avLst/>
          </a:prstGeom>
          <a:ln/>
        </p:spPr>
      </p:pic>
      <p:pic>
        <p:nvPicPr>
          <p:cNvPr id="5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207147" y="3294360"/>
            <a:ext cx="3940246" cy="2853806"/>
          </a:xfrm>
          <a:prstGeom prst="rect">
            <a:avLst/>
          </a:prstGeom>
          <a:ln/>
        </p:spPr>
      </p:pic>
      <p:cxnSp>
        <p:nvCxnSpPr>
          <p:cNvPr id="55" name="Conector recto 54"/>
          <p:cNvCxnSpPr/>
          <p:nvPr/>
        </p:nvCxnSpPr>
        <p:spPr>
          <a:xfrm flipV="1">
            <a:off x="6391687" y="5566352"/>
            <a:ext cx="1897822" cy="16069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35364" y="642526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3875112" y="1931222"/>
            <a:ext cx="1438496" cy="1119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525362" y="377929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6503884" y="1840269"/>
            <a:ext cx="1303942" cy="10515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254538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V="1">
            <a:off x="3753683" y="-952759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1232090" y="-839212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6208267" y="-999917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9104408" y="535686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4078394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636983" y="50289"/>
            <a:ext cx="1477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CONFIRMED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6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11394" y="1766667"/>
            <a:ext cx="3940246" cy="2853806"/>
          </a:xfrm>
          <a:prstGeom prst="rect">
            <a:avLst/>
          </a:prstGeom>
          <a:ln/>
        </p:spPr>
      </p:pic>
      <p:pic>
        <p:nvPicPr>
          <p:cNvPr id="4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44762" y="99709"/>
            <a:ext cx="3940246" cy="2853806"/>
          </a:xfrm>
          <a:prstGeom prst="rect">
            <a:avLst/>
          </a:prstGeom>
          <a:ln/>
        </p:spPr>
      </p:pic>
      <p:pic>
        <p:nvPicPr>
          <p:cNvPr id="50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3897930" y="1922672"/>
            <a:ext cx="3940246" cy="2853806"/>
          </a:xfrm>
          <a:prstGeom prst="rect">
            <a:avLst/>
          </a:prstGeom>
          <a:ln/>
        </p:spPr>
      </p:pic>
      <p:pic>
        <p:nvPicPr>
          <p:cNvPr id="47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431903" y="2255887"/>
            <a:ext cx="3940246" cy="2853806"/>
          </a:xfrm>
          <a:prstGeom prst="rect">
            <a:avLst/>
          </a:prstGeom>
          <a:ln/>
        </p:spPr>
      </p:pic>
      <p:pic>
        <p:nvPicPr>
          <p:cNvPr id="4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1285258" y="221913"/>
            <a:ext cx="3940246" cy="2853806"/>
          </a:xfrm>
          <a:prstGeom prst="rect">
            <a:avLst/>
          </a:prstGeom>
          <a:ln/>
        </p:spPr>
      </p:pic>
      <p:pic>
        <p:nvPicPr>
          <p:cNvPr id="52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4156344" y="3957507"/>
            <a:ext cx="3940246" cy="2853806"/>
          </a:xfrm>
          <a:prstGeom prst="rect">
            <a:avLst/>
          </a:prstGeom>
          <a:ln/>
        </p:spPr>
      </p:pic>
      <p:cxnSp>
        <p:nvCxnSpPr>
          <p:cNvPr id="36" name="Conector recto 35"/>
          <p:cNvCxnSpPr/>
          <p:nvPr/>
        </p:nvCxnSpPr>
        <p:spPr>
          <a:xfrm flipV="1">
            <a:off x="6567720" y="3593588"/>
            <a:ext cx="1494053" cy="11378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213" y="2223430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951726"/>
            <a:ext cx="3440613" cy="29352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40352" y="2411289"/>
            <a:ext cx="7206772" cy="45715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257463" y="3564336"/>
            <a:ext cx="6766539" cy="40826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413113" y="-60189"/>
            <a:ext cx="3940246" cy="2853806"/>
          </a:xfrm>
          <a:prstGeom prst="rect">
            <a:avLst/>
          </a:prstGeom>
          <a:ln/>
        </p:spPr>
      </p:pic>
      <p:pic>
        <p:nvPicPr>
          <p:cNvPr id="53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6521951" y="3623316"/>
            <a:ext cx="3940246" cy="2853806"/>
          </a:xfrm>
          <a:prstGeom prst="rect">
            <a:avLst/>
          </a:prstGeom>
          <a:ln/>
        </p:spPr>
      </p:pic>
      <p:pic>
        <p:nvPicPr>
          <p:cNvPr id="54" name="image5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5" b="99321" l="1095" r="96533">
                        <a14:foregroundMark x1="31204" y1="26244" x2="68613" y2="84163"/>
                        <a14:foregroundMark x1="90876" y1="68100" x2="7299" y2="45928"/>
                        <a14:foregroundMark x1="33394" y1="20362" x2="90693" y2="64480"/>
                        <a14:foregroundMark x1="66241" y1="91629" x2="25547" y2="60633"/>
                        <a14:foregroundMark x1="39599" y1="34163" x2="24818" y2="49774"/>
                        <a14:foregroundMark x1="10766" y1="33258" x2="26825" y2="17873"/>
                      </a14:backgroundRemoval>
                    </a14:imgEffect>
                  </a14:imgLayer>
                </a14:imgProps>
              </a:ext>
            </a:extLst>
          </a:blip>
          <a:srcRect t="6837"/>
          <a:stretch>
            <a:fillRect/>
          </a:stretch>
        </p:blipFill>
        <p:spPr>
          <a:xfrm>
            <a:off x="207147" y="3294360"/>
            <a:ext cx="3940246" cy="2853806"/>
          </a:xfrm>
          <a:prstGeom prst="rect">
            <a:avLst/>
          </a:prstGeom>
          <a:ln/>
        </p:spPr>
      </p:pic>
      <p:cxnSp>
        <p:nvCxnSpPr>
          <p:cNvPr id="55" name="Conector recto 54"/>
          <p:cNvCxnSpPr/>
          <p:nvPr/>
        </p:nvCxnSpPr>
        <p:spPr>
          <a:xfrm flipV="1">
            <a:off x="6391687" y="5566352"/>
            <a:ext cx="1897822" cy="16069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35364" y="642526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3875112" y="1931222"/>
            <a:ext cx="1438496" cy="11196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525362" y="377929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6503884" y="1840269"/>
            <a:ext cx="1303942" cy="10515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254538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V="1">
            <a:off x="3753683" y="-952759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1232090" y="-839212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6208267" y="-999917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9104408" y="535686"/>
            <a:ext cx="2823856" cy="21980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4078394" y="-2197883"/>
            <a:ext cx="9788004" cy="6163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636983" y="50289"/>
            <a:ext cx="1477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CONFIRMED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789382" y="615270"/>
            <a:ext cx="5246255" cy="5730112"/>
            <a:chOff x="2059709" y="-594694"/>
            <a:chExt cx="5246255" cy="573011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70" b="-6966"/>
            <a:stretch/>
          </p:blipFill>
          <p:spPr>
            <a:xfrm>
              <a:off x="2059709" y="2069998"/>
              <a:ext cx="5246255" cy="306542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4" r="42955" b="-1970"/>
            <a:stretch/>
          </p:blipFill>
          <p:spPr>
            <a:xfrm>
              <a:off x="2059709" y="-594694"/>
              <a:ext cx="4895274" cy="292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3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" y="673100"/>
            <a:ext cx="12062712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44340"/>
              </p:ext>
            </p:extLst>
          </p:nvPr>
        </p:nvGraphicFramePr>
        <p:xfrm>
          <a:off x="539552" y="60436"/>
          <a:ext cx="11329174" cy="6552799"/>
        </p:xfrm>
        <a:graphic>
          <a:graphicData uri="http://schemas.openxmlformats.org/drawingml/2006/table">
            <a:tbl>
              <a:tblPr firstRow="1" firstCol="1" bandRow="1"/>
              <a:tblGrid>
                <a:gridCol w="2141214">
                  <a:extLst>
                    <a:ext uri="{9D8B030D-6E8A-4147-A177-3AD203B41FA5}">
                      <a16:colId xmlns:a16="http://schemas.microsoft.com/office/drawing/2014/main" val="3620251246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16362753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3031990933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3209246418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2911641835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920198043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888996594"/>
                    </a:ext>
                  </a:extLst>
                </a:gridCol>
                <a:gridCol w="1148778">
                  <a:extLst>
                    <a:ext uri="{9D8B030D-6E8A-4147-A177-3AD203B41FA5}">
                      <a16:colId xmlns:a16="http://schemas.microsoft.com/office/drawing/2014/main" val="3185641562"/>
                    </a:ext>
                  </a:extLst>
                </a:gridCol>
                <a:gridCol w="1146514">
                  <a:extLst>
                    <a:ext uri="{9D8B030D-6E8A-4147-A177-3AD203B41FA5}">
                      <a16:colId xmlns:a16="http://schemas.microsoft.com/office/drawing/2014/main" val="1494664299"/>
                    </a:ext>
                  </a:extLst>
                </a:gridCol>
              </a:tblGrid>
              <a:tr h="1609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Physical characteristic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IPC friendly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Logistic characteristics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Comfort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93617"/>
                  </a:ext>
                </a:extLst>
              </a:tr>
              <a:tr h="855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Exhibitions halls</a:t>
                      </a:r>
                      <a:b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41886"/>
                  </a:ext>
                </a:extLst>
              </a:tr>
              <a:tr h="81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Sport </a:t>
                      </a:r>
                      <a:r>
                        <a:rPr lang="en-GB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hall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493025"/>
                  </a:ext>
                </a:extLst>
              </a:tr>
              <a:tr h="81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Stadiums</a:t>
                      </a:r>
                      <a:b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Sport fields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124834"/>
                  </a:ext>
                </a:extLst>
              </a:tr>
              <a:tr h="81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Hotels</a:t>
                      </a:r>
                      <a:b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Resorts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824934"/>
                  </a:ext>
                </a:extLst>
              </a:tr>
              <a:tr h="81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Warehouses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35728"/>
                  </a:ext>
                </a:extLst>
              </a:tr>
              <a:tr h="81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Airports and ports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715" marR="90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22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3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460648" y="1917048"/>
            <a:ext cx="731394" cy="764827"/>
          </a:xfrm>
          <a:prstGeom prst="rect">
            <a:avLst/>
          </a:prstGeom>
        </p:spPr>
      </p:pic>
      <p:pic>
        <p:nvPicPr>
          <p:cNvPr id="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478368" y="65526"/>
            <a:ext cx="771150" cy="782264"/>
          </a:xfrm>
          <a:prstGeom prst="rect">
            <a:avLst/>
          </a:prstGeom>
        </p:spPr>
      </p:pic>
      <p:pic>
        <p:nvPicPr>
          <p:cNvPr id="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40878" y="993189"/>
            <a:ext cx="770935" cy="764831"/>
          </a:xfrm>
          <a:prstGeom prst="rect">
            <a:avLst/>
          </a:prstGeom>
        </p:spPr>
      </p:pic>
      <p:pic>
        <p:nvPicPr>
          <p:cNvPr id="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686474" y="1917048"/>
            <a:ext cx="731394" cy="764827"/>
          </a:xfrm>
          <a:prstGeom prst="rect">
            <a:avLst/>
          </a:prstGeom>
        </p:spPr>
      </p:pic>
      <p:pic>
        <p:nvPicPr>
          <p:cNvPr id="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04194" y="65526"/>
            <a:ext cx="771150" cy="782264"/>
          </a:xfrm>
          <a:prstGeom prst="rect">
            <a:avLst/>
          </a:prstGeom>
        </p:spPr>
      </p:pic>
      <p:pic>
        <p:nvPicPr>
          <p:cNvPr id="1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666704" y="993189"/>
            <a:ext cx="770935" cy="764831"/>
          </a:xfrm>
          <a:prstGeom prst="rect">
            <a:avLst/>
          </a:prstGeom>
        </p:spPr>
      </p:pic>
      <p:pic>
        <p:nvPicPr>
          <p:cNvPr id="1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163137" y="1917048"/>
            <a:ext cx="731394" cy="764827"/>
          </a:xfrm>
          <a:prstGeom prst="rect">
            <a:avLst/>
          </a:prstGeom>
        </p:spPr>
      </p:pic>
      <p:pic>
        <p:nvPicPr>
          <p:cNvPr id="1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180857" y="65526"/>
            <a:ext cx="771150" cy="782264"/>
          </a:xfrm>
          <a:prstGeom prst="rect">
            <a:avLst/>
          </a:prstGeom>
        </p:spPr>
      </p:pic>
      <p:pic>
        <p:nvPicPr>
          <p:cNvPr id="1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143367" y="993189"/>
            <a:ext cx="770935" cy="764831"/>
          </a:xfrm>
          <a:prstGeom prst="rect">
            <a:avLst/>
          </a:prstGeom>
        </p:spPr>
      </p:pic>
      <p:pic>
        <p:nvPicPr>
          <p:cNvPr id="1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388963" y="1917048"/>
            <a:ext cx="731394" cy="764827"/>
          </a:xfrm>
          <a:prstGeom prst="rect">
            <a:avLst/>
          </a:prstGeom>
        </p:spPr>
      </p:pic>
      <p:pic>
        <p:nvPicPr>
          <p:cNvPr id="1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06683" y="65526"/>
            <a:ext cx="771150" cy="782264"/>
          </a:xfrm>
          <a:prstGeom prst="rect">
            <a:avLst/>
          </a:prstGeom>
        </p:spPr>
      </p:pic>
      <p:pic>
        <p:nvPicPr>
          <p:cNvPr id="1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369193" y="993189"/>
            <a:ext cx="770935" cy="764831"/>
          </a:xfrm>
          <a:prstGeom prst="rect">
            <a:avLst/>
          </a:prstGeom>
        </p:spPr>
      </p:pic>
      <p:pic>
        <p:nvPicPr>
          <p:cNvPr id="17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30107" y="1917048"/>
            <a:ext cx="731394" cy="764827"/>
          </a:xfrm>
          <a:prstGeom prst="rect">
            <a:avLst/>
          </a:prstGeom>
        </p:spPr>
      </p:pic>
      <p:pic>
        <p:nvPicPr>
          <p:cNvPr id="18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747827" y="65526"/>
            <a:ext cx="771150" cy="782264"/>
          </a:xfrm>
          <a:prstGeom prst="rect">
            <a:avLst/>
          </a:prstGeom>
        </p:spPr>
      </p:pic>
      <p:pic>
        <p:nvPicPr>
          <p:cNvPr id="19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10337" y="993189"/>
            <a:ext cx="770935" cy="764831"/>
          </a:xfrm>
          <a:prstGeom prst="rect">
            <a:avLst/>
          </a:prstGeom>
        </p:spPr>
      </p:pic>
      <p:pic>
        <p:nvPicPr>
          <p:cNvPr id="20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0955933" y="1917048"/>
            <a:ext cx="731394" cy="764827"/>
          </a:xfrm>
          <a:prstGeom prst="rect">
            <a:avLst/>
          </a:prstGeom>
        </p:spPr>
      </p:pic>
      <p:pic>
        <p:nvPicPr>
          <p:cNvPr id="21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0973653" y="65526"/>
            <a:ext cx="771150" cy="782264"/>
          </a:xfrm>
          <a:prstGeom prst="rect">
            <a:avLst/>
          </a:prstGeom>
        </p:spPr>
      </p:pic>
      <p:pic>
        <p:nvPicPr>
          <p:cNvPr id="22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36163" y="993189"/>
            <a:ext cx="770935" cy="764831"/>
          </a:xfrm>
          <a:prstGeom prst="rect">
            <a:avLst/>
          </a:prstGeom>
        </p:spPr>
      </p:pic>
      <p:pic>
        <p:nvPicPr>
          <p:cNvPr id="2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518124" y="4772591"/>
            <a:ext cx="731394" cy="764827"/>
          </a:xfrm>
          <a:prstGeom prst="rect">
            <a:avLst/>
          </a:prstGeom>
        </p:spPr>
      </p:pic>
      <p:pic>
        <p:nvPicPr>
          <p:cNvPr id="3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535844" y="2921069"/>
            <a:ext cx="771150" cy="782264"/>
          </a:xfrm>
          <a:prstGeom prst="rect">
            <a:avLst/>
          </a:prstGeom>
        </p:spPr>
      </p:pic>
      <p:pic>
        <p:nvPicPr>
          <p:cNvPr id="3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98354" y="3848732"/>
            <a:ext cx="770935" cy="764831"/>
          </a:xfrm>
          <a:prstGeom prst="rect">
            <a:avLst/>
          </a:prstGeom>
        </p:spPr>
      </p:pic>
      <p:pic>
        <p:nvPicPr>
          <p:cNvPr id="3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743950" y="4772591"/>
            <a:ext cx="731394" cy="764827"/>
          </a:xfrm>
          <a:prstGeom prst="rect">
            <a:avLst/>
          </a:prstGeom>
        </p:spPr>
      </p:pic>
      <p:pic>
        <p:nvPicPr>
          <p:cNvPr id="3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61670" y="2921069"/>
            <a:ext cx="771150" cy="782264"/>
          </a:xfrm>
          <a:prstGeom prst="rect">
            <a:avLst/>
          </a:prstGeom>
        </p:spPr>
      </p:pic>
      <p:pic>
        <p:nvPicPr>
          <p:cNvPr id="3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724180" y="3848732"/>
            <a:ext cx="770935" cy="764831"/>
          </a:xfrm>
          <a:prstGeom prst="rect">
            <a:avLst/>
          </a:prstGeom>
        </p:spPr>
      </p:pic>
      <p:pic>
        <p:nvPicPr>
          <p:cNvPr id="3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220613" y="4772591"/>
            <a:ext cx="731394" cy="764827"/>
          </a:xfrm>
          <a:prstGeom prst="rect">
            <a:avLst/>
          </a:prstGeom>
        </p:spPr>
      </p:pic>
      <p:pic>
        <p:nvPicPr>
          <p:cNvPr id="3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238333" y="2921069"/>
            <a:ext cx="771150" cy="782264"/>
          </a:xfrm>
          <a:prstGeom prst="rect">
            <a:avLst/>
          </a:prstGeom>
        </p:spPr>
      </p:pic>
      <p:pic>
        <p:nvPicPr>
          <p:cNvPr id="3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200843" y="3848732"/>
            <a:ext cx="770935" cy="764831"/>
          </a:xfrm>
          <a:prstGeom prst="rect">
            <a:avLst/>
          </a:prstGeom>
        </p:spPr>
      </p:pic>
      <p:pic>
        <p:nvPicPr>
          <p:cNvPr id="3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446439" y="4772591"/>
            <a:ext cx="731394" cy="764827"/>
          </a:xfrm>
          <a:prstGeom prst="rect">
            <a:avLst/>
          </a:prstGeom>
        </p:spPr>
      </p:pic>
      <p:pic>
        <p:nvPicPr>
          <p:cNvPr id="3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64159" y="2921069"/>
            <a:ext cx="771150" cy="782264"/>
          </a:xfrm>
          <a:prstGeom prst="rect">
            <a:avLst/>
          </a:prstGeom>
        </p:spPr>
      </p:pic>
      <p:pic>
        <p:nvPicPr>
          <p:cNvPr id="4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426669" y="3848732"/>
            <a:ext cx="770935" cy="764831"/>
          </a:xfrm>
          <a:prstGeom prst="rect">
            <a:avLst/>
          </a:prstGeom>
        </p:spPr>
      </p:pic>
      <p:pic>
        <p:nvPicPr>
          <p:cNvPr id="4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87583" y="4772591"/>
            <a:ext cx="731394" cy="764827"/>
          </a:xfrm>
          <a:prstGeom prst="rect">
            <a:avLst/>
          </a:prstGeom>
        </p:spPr>
      </p:pic>
      <p:pic>
        <p:nvPicPr>
          <p:cNvPr id="4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805303" y="2921069"/>
            <a:ext cx="771150" cy="782264"/>
          </a:xfrm>
          <a:prstGeom prst="rect">
            <a:avLst/>
          </a:prstGeom>
        </p:spPr>
      </p:pic>
      <p:pic>
        <p:nvPicPr>
          <p:cNvPr id="4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67813" y="3848732"/>
            <a:ext cx="770935" cy="764831"/>
          </a:xfrm>
          <a:prstGeom prst="rect">
            <a:avLst/>
          </a:prstGeom>
        </p:spPr>
      </p:pic>
      <p:pic>
        <p:nvPicPr>
          <p:cNvPr id="4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1013409" y="4772591"/>
            <a:ext cx="731394" cy="764827"/>
          </a:xfrm>
          <a:prstGeom prst="rect">
            <a:avLst/>
          </a:prstGeom>
        </p:spPr>
      </p:pic>
      <p:pic>
        <p:nvPicPr>
          <p:cNvPr id="4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1031129" y="2921069"/>
            <a:ext cx="771150" cy="782264"/>
          </a:xfrm>
          <a:prstGeom prst="rect">
            <a:avLst/>
          </a:prstGeom>
        </p:spPr>
      </p:pic>
      <p:pic>
        <p:nvPicPr>
          <p:cNvPr id="4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93639" y="3848732"/>
            <a:ext cx="770935" cy="764831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4191752" y="0"/>
            <a:ext cx="29842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5372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686628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816499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48027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1081543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12150587" y="0"/>
            <a:ext cx="0" cy="55291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20697" y="5533346"/>
            <a:ext cx="122276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0" y="4632984"/>
            <a:ext cx="123584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-304800" y="3711158"/>
            <a:ext cx="126873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-107112" y="2806671"/>
            <a:ext cx="124655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-55059" y="1884845"/>
            <a:ext cx="1243755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-107112" y="984483"/>
            <a:ext cx="125996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-144602" y="4228"/>
            <a:ext cx="125271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96343" y="1917048"/>
            <a:ext cx="731394" cy="764827"/>
          </a:xfrm>
          <a:prstGeom prst="rect">
            <a:avLst/>
          </a:prstGeom>
        </p:spPr>
      </p:pic>
      <p:pic>
        <p:nvPicPr>
          <p:cNvPr id="16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14063" y="65526"/>
            <a:ext cx="771150" cy="782264"/>
          </a:xfrm>
          <a:prstGeom prst="rect">
            <a:avLst/>
          </a:prstGeom>
        </p:spPr>
      </p:pic>
      <p:pic>
        <p:nvPicPr>
          <p:cNvPr id="16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76573" y="993189"/>
            <a:ext cx="770935" cy="764831"/>
          </a:xfrm>
          <a:prstGeom prst="rect">
            <a:avLst/>
          </a:prstGeom>
        </p:spPr>
      </p:pic>
      <p:pic>
        <p:nvPicPr>
          <p:cNvPr id="16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22169" y="1917048"/>
            <a:ext cx="731394" cy="764827"/>
          </a:xfrm>
          <a:prstGeom prst="rect">
            <a:avLst/>
          </a:prstGeom>
        </p:spPr>
      </p:pic>
      <p:pic>
        <p:nvPicPr>
          <p:cNvPr id="16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39889" y="65526"/>
            <a:ext cx="771150" cy="782264"/>
          </a:xfrm>
          <a:prstGeom prst="rect">
            <a:avLst/>
          </a:prstGeom>
        </p:spPr>
      </p:pic>
      <p:pic>
        <p:nvPicPr>
          <p:cNvPr id="16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02399" y="993189"/>
            <a:ext cx="770935" cy="764831"/>
          </a:xfrm>
          <a:prstGeom prst="rect">
            <a:avLst/>
          </a:prstGeom>
        </p:spPr>
      </p:pic>
      <p:pic>
        <p:nvPicPr>
          <p:cNvPr id="16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198832" y="1917048"/>
            <a:ext cx="731394" cy="764827"/>
          </a:xfrm>
          <a:prstGeom prst="rect">
            <a:avLst/>
          </a:prstGeom>
        </p:spPr>
      </p:pic>
      <p:pic>
        <p:nvPicPr>
          <p:cNvPr id="16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16552" y="65526"/>
            <a:ext cx="771150" cy="782264"/>
          </a:xfrm>
          <a:prstGeom prst="rect">
            <a:avLst/>
          </a:prstGeom>
        </p:spPr>
      </p:pic>
      <p:pic>
        <p:nvPicPr>
          <p:cNvPr id="16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179062" y="993189"/>
            <a:ext cx="770935" cy="764831"/>
          </a:xfrm>
          <a:prstGeom prst="rect">
            <a:avLst/>
          </a:prstGeom>
        </p:spPr>
      </p:pic>
      <p:pic>
        <p:nvPicPr>
          <p:cNvPr id="16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53819" y="4772591"/>
            <a:ext cx="731394" cy="764827"/>
          </a:xfrm>
          <a:prstGeom prst="rect">
            <a:avLst/>
          </a:prstGeom>
        </p:spPr>
      </p:pic>
      <p:pic>
        <p:nvPicPr>
          <p:cNvPr id="16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1539" y="2921069"/>
            <a:ext cx="771150" cy="782264"/>
          </a:xfrm>
          <a:prstGeom prst="rect">
            <a:avLst/>
          </a:prstGeom>
        </p:spPr>
      </p:pic>
      <p:pic>
        <p:nvPicPr>
          <p:cNvPr id="17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34049" y="3848732"/>
            <a:ext cx="770935" cy="764831"/>
          </a:xfrm>
          <a:prstGeom prst="rect">
            <a:avLst/>
          </a:prstGeom>
        </p:spPr>
      </p:pic>
      <p:pic>
        <p:nvPicPr>
          <p:cNvPr id="17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79645" y="4772591"/>
            <a:ext cx="731394" cy="764827"/>
          </a:xfrm>
          <a:prstGeom prst="rect">
            <a:avLst/>
          </a:prstGeom>
        </p:spPr>
      </p:pic>
      <p:pic>
        <p:nvPicPr>
          <p:cNvPr id="17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97365" y="2921069"/>
            <a:ext cx="771150" cy="782264"/>
          </a:xfrm>
          <a:prstGeom prst="rect">
            <a:avLst/>
          </a:prstGeom>
        </p:spPr>
      </p:pic>
      <p:pic>
        <p:nvPicPr>
          <p:cNvPr id="17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59875" y="3848732"/>
            <a:ext cx="770935" cy="764831"/>
          </a:xfrm>
          <a:prstGeom prst="rect">
            <a:avLst/>
          </a:prstGeom>
        </p:spPr>
      </p:pic>
      <p:pic>
        <p:nvPicPr>
          <p:cNvPr id="17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256308" y="4772591"/>
            <a:ext cx="731394" cy="764827"/>
          </a:xfrm>
          <a:prstGeom prst="rect">
            <a:avLst/>
          </a:prstGeom>
        </p:spPr>
      </p:pic>
      <p:pic>
        <p:nvPicPr>
          <p:cNvPr id="17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74028" y="2921069"/>
            <a:ext cx="771150" cy="782264"/>
          </a:xfrm>
          <a:prstGeom prst="rect">
            <a:avLst/>
          </a:prstGeom>
        </p:spPr>
      </p:pic>
      <p:pic>
        <p:nvPicPr>
          <p:cNvPr id="17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236538" y="3848732"/>
            <a:ext cx="770935" cy="764831"/>
          </a:xfrm>
          <a:prstGeom prst="rect">
            <a:avLst/>
          </a:prstGeom>
        </p:spPr>
      </p:pic>
      <p:cxnSp>
        <p:nvCxnSpPr>
          <p:cNvPr id="177" name="Conector recto 176"/>
          <p:cNvCxnSpPr/>
          <p:nvPr/>
        </p:nvCxnSpPr>
        <p:spPr>
          <a:xfrm>
            <a:off x="227447" y="0"/>
            <a:ext cx="30893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ector recto 177"/>
          <p:cNvCxnSpPr/>
          <p:nvPr/>
        </p:nvCxnSpPr>
        <p:spPr>
          <a:xfrm>
            <a:off x="1572895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Conector recto 178"/>
          <p:cNvCxnSpPr/>
          <p:nvPr/>
        </p:nvCxnSpPr>
        <p:spPr>
          <a:xfrm>
            <a:off x="2901978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3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460648" y="1917048"/>
            <a:ext cx="731394" cy="764827"/>
          </a:xfrm>
          <a:prstGeom prst="rect">
            <a:avLst/>
          </a:prstGeom>
        </p:spPr>
      </p:pic>
      <p:pic>
        <p:nvPicPr>
          <p:cNvPr id="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478368" y="65526"/>
            <a:ext cx="771150" cy="782264"/>
          </a:xfrm>
          <a:prstGeom prst="rect">
            <a:avLst/>
          </a:prstGeom>
        </p:spPr>
      </p:pic>
      <p:pic>
        <p:nvPicPr>
          <p:cNvPr id="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40878" y="993189"/>
            <a:ext cx="770935" cy="764831"/>
          </a:xfrm>
          <a:prstGeom prst="rect">
            <a:avLst/>
          </a:prstGeom>
        </p:spPr>
      </p:pic>
      <p:pic>
        <p:nvPicPr>
          <p:cNvPr id="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686474" y="1917048"/>
            <a:ext cx="731394" cy="764827"/>
          </a:xfrm>
          <a:prstGeom prst="rect">
            <a:avLst/>
          </a:prstGeom>
        </p:spPr>
      </p:pic>
      <p:pic>
        <p:nvPicPr>
          <p:cNvPr id="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04194" y="65526"/>
            <a:ext cx="771150" cy="782264"/>
          </a:xfrm>
          <a:prstGeom prst="rect">
            <a:avLst/>
          </a:prstGeom>
        </p:spPr>
      </p:pic>
      <p:pic>
        <p:nvPicPr>
          <p:cNvPr id="1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666704" y="993189"/>
            <a:ext cx="770935" cy="764831"/>
          </a:xfrm>
          <a:prstGeom prst="rect">
            <a:avLst/>
          </a:prstGeom>
        </p:spPr>
      </p:pic>
      <p:pic>
        <p:nvPicPr>
          <p:cNvPr id="1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163137" y="1917048"/>
            <a:ext cx="731394" cy="764827"/>
          </a:xfrm>
          <a:prstGeom prst="rect">
            <a:avLst/>
          </a:prstGeom>
        </p:spPr>
      </p:pic>
      <p:pic>
        <p:nvPicPr>
          <p:cNvPr id="1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180857" y="65526"/>
            <a:ext cx="771150" cy="782264"/>
          </a:xfrm>
          <a:prstGeom prst="rect">
            <a:avLst/>
          </a:prstGeom>
        </p:spPr>
      </p:pic>
      <p:pic>
        <p:nvPicPr>
          <p:cNvPr id="1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143367" y="993189"/>
            <a:ext cx="770935" cy="764831"/>
          </a:xfrm>
          <a:prstGeom prst="rect">
            <a:avLst/>
          </a:prstGeom>
        </p:spPr>
      </p:pic>
      <p:pic>
        <p:nvPicPr>
          <p:cNvPr id="1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388963" y="1917048"/>
            <a:ext cx="731394" cy="764827"/>
          </a:xfrm>
          <a:prstGeom prst="rect">
            <a:avLst/>
          </a:prstGeom>
        </p:spPr>
      </p:pic>
      <p:pic>
        <p:nvPicPr>
          <p:cNvPr id="1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06683" y="65526"/>
            <a:ext cx="771150" cy="782264"/>
          </a:xfrm>
          <a:prstGeom prst="rect">
            <a:avLst/>
          </a:prstGeom>
        </p:spPr>
      </p:pic>
      <p:pic>
        <p:nvPicPr>
          <p:cNvPr id="1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369193" y="993189"/>
            <a:ext cx="770935" cy="764831"/>
          </a:xfrm>
          <a:prstGeom prst="rect">
            <a:avLst/>
          </a:prstGeom>
        </p:spPr>
      </p:pic>
      <p:pic>
        <p:nvPicPr>
          <p:cNvPr id="17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30107" y="1917048"/>
            <a:ext cx="731394" cy="764827"/>
          </a:xfrm>
          <a:prstGeom prst="rect">
            <a:avLst/>
          </a:prstGeom>
        </p:spPr>
      </p:pic>
      <p:pic>
        <p:nvPicPr>
          <p:cNvPr id="18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747827" y="65526"/>
            <a:ext cx="771150" cy="782264"/>
          </a:xfrm>
          <a:prstGeom prst="rect">
            <a:avLst/>
          </a:prstGeom>
        </p:spPr>
      </p:pic>
      <p:pic>
        <p:nvPicPr>
          <p:cNvPr id="19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10337" y="993189"/>
            <a:ext cx="770935" cy="764831"/>
          </a:xfrm>
          <a:prstGeom prst="rect">
            <a:avLst/>
          </a:prstGeom>
        </p:spPr>
      </p:pic>
      <p:pic>
        <p:nvPicPr>
          <p:cNvPr id="20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0955933" y="1917048"/>
            <a:ext cx="731394" cy="764827"/>
          </a:xfrm>
          <a:prstGeom prst="rect">
            <a:avLst/>
          </a:prstGeom>
        </p:spPr>
      </p:pic>
      <p:pic>
        <p:nvPicPr>
          <p:cNvPr id="21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0973653" y="65526"/>
            <a:ext cx="771150" cy="782264"/>
          </a:xfrm>
          <a:prstGeom prst="rect">
            <a:avLst/>
          </a:prstGeom>
        </p:spPr>
      </p:pic>
      <p:pic>
        <p:nvPicPr>
          <p:cNvPr id="22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36163" y="993189"/>
            <a:ext cx="770935" cy="764831"/>
          </a:xfrm>
          <a:prstGeom prst="rect">
            <a:avLst/>
          </a:prstGeom>
        </p:spPr>
      </p:pic>
      <p:pic>
        <p:nvPicPr>
          <p:cNvPr id="2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518124" y="4772591"/>
            <a:ext cx="731394" cy="764827"/>
          </a:xfrm>
          <a:prstGeom prst="rect">
            <a:avLst/>
          </a:prstGeom>
        </p:spPr>
      </p:pic>
      <p:pic>
        <p:nvPicPr>
          <p:cNvPr id="3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535844" y="2921069"/>
            <a:ext cx="771150" cy="782264"/>
          </a:xfrm>
          <a:prstGeom prst="rect">
            <a:avLst/>
          </a:prstGeom>
        </p:spPr>
      </p:pic>
      <p:pic>
        <p:nvPicPr>
          <p:cNvPr id="3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98354" y="3848732"/>
            <a:ext cx="770935" cy="764831"/>
          </a:xfrm>
          <a:prstGeom prst="rect">
            <a:avLst/>
          </a:prstGeom>
        </p:spPr>
      </p:pic>
      <p:pic>
        <p:nvPicPr>
          <p:cNvPr id="3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743950" y="4772591"/>
            <a:ext cx="731394" cy="764827"/>
          </a:xfrm>
          <a:prstGeom prst="rect">
            <a:avLst/>
          </a:prstGeom>
        </p:spPr>
      </p:pic>
      <p:pic>
        <p:nvPicPr>
          <p:cNvPr id="3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61670" y="2921069"/>
            <a:ext cx="771150" cy="782264"/>
          </a:xfrm>
          <a:prstGeom prst="rect">
            <a:avLst/>
          </a:prstGeom>
        </p:spPr>
      </p:pic>
      <p:pic>
        <p:nvPicPr>
          <p:cNvPr id="3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724180" y="3848732"/>
            <a:ext cx="770935" cy="764831"/>
          </a:xfrm>
          <a:prstGeom prst="rect">
            <a:avLst/>
          </a:prstGeom>
        </p:spPr>
      </p:pic>
      <p:pic>
        <p:nvPicPr>
          <p:cNvPr id="3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220613" y="4772591"/>
            <a:ext cx="731394" cy="764827"/>
          </a:xfrm>
          <a:prstGeom prst="rect">
            <a:avLst/>
          </a:prstGeom>
        </p:spPr>
      </p:pic>
      <p:pic>
        <p:nvPicPr>
          <p:cNvPr id="3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238333" y="2921069"/>
            <a:ext cx="771150" cy="782264"/>
          </a:xfrm>
          <a:prstGeom prst="rect">
            <a:avLst/>
          </a:prstGeom>
        </p:spPr>
      </p:pic>
      <p:pic>
        <p:nvPicPr>
          <p:cNvPr id="3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200843" y="3848732"/>
            <a:ext cx="770935" cy="764831"/>
          </a:xfrm>
          <a:prstGeom prst="rect">
            <a:avLst/>
          </a:prstGeom>
        </p:spPr>
      </p:pic>
      <p:pic>
        <p:nvPicPr>
          <p:cNvPr id="3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446439" y="4772591"/>
            <a:ext cx="731394" cy="764827"/>
          </a:xfrm>
          <a:prstGeom prst="rect">
            <a:avLst/>
          </a:prstGeom>
        </p:spPr>
      </p:pic>
      <p:pic>
        <p:nvPicPr>
          <p:cNvPr id="3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64159" y="2921069"/>
            <a:ext cx="771150" cy="782264"/>
          </a:xfrm>
          <a:prstGeom prst="rect">
            <a:avLst/>
          </a:prstGeom>
        </p:spPr>
      </p:pic>
      <p:pic>
        <p:nvPicPr>
          <p:cNvPr id="4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426669" y="3848732"/>
            <a:ext cx="770935" cy="764831"/>
          </a:xfrm>
          <a:prstGeom prst="rect">
            <a:avLst/>
          </a:prstGeom>
        </p:spPr>
      </p:pic>
      <p:pic>
        <p:nvPicPr>
          <p:cNvPr id="4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87583" y="4772591"/>
            <a:ext cx="731394" cy="764827"/>
          </a:xfrm>
          <a:prstGeom prst="rect">
            <a:avLst/>
          </a:prstGeom>
        </p:spPr>
      </p:pic>
      <p:pic>
        <p:nvPicPr>
          <p:cNvPr id="4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805303" y="2921069"/>
            <a:ext cx="771150" cy="782264"/>
          </a:xfrm>
          <a:prstGeom prst="rect">
            <a:avLst/>
          </a:prstGeom>
        </p:spPr>
      </p:pic>
      <p:pic>
        <p:nvPicPr>
          <p:cNvPr id="4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67813" y="3848732"/>
            <a:ext cx="770935" cy="764831"/>
          </a:xfrm>
          <a:prstGeom prst="rect">
            <a:avLst/>
          </a:prstGeom>
        </p:spPr>
      </p:pic>
      <p:pic>
        <p:nvPicPr>
          <p:cNvPr id="4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1013409" y="4772591"/>
            <a:ext cx="731394" cy="764827"/>
          </a:xfrm>
          <a:prstGeom prst="rect">
            <a:avLst/>
          </a:prstGeom>
        </p:spPr>
      </p:pic>
      <p:pic>
        <p:nvPicPr>
          <p:cNvPr id="4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1031129" y="2921069"/>
            <a:ext cx="771150" cy="782264"/>
          </a:xfrm>
          <a:prstGeom prst="rect">
            <a:avLst/>
          </a:prstGeom>
        </p:spPr>
      </p:pic>
      <p:pic>
        <p:nvPicPr>
          <p:cNvPr id="4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93639" y="3848732"/>
            <a:ext cx="770935" cy="764831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4191752" y="0"/>
            <a:ext cx="29842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5372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686628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816499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48027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1081543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12150587" y="0"/>
            <a:ext cx="0" cy="55291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20697" y="5533346"/>
            <a:ext cx="122276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0" y="4632984"/>
            <a:ext cx="123584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-304800" y="3711158"/>
            <a:ext cx="126873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-107112" y="2806671"/>
            <a:ext cx="124655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-55059" y="1884845"/>
            <a:ext cx="1243755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-107112" y="984483"/>
            <a:ext cx="125996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-144602" y="4228"/>
            <a:ext cx="125271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96343" y="1917048"/>
            <a:ext cx="731394" cy="764827"/>
          </a:xfrm>
          <a:prstGeom prst="rect">
            <a:avLst/>
          </a:prstGeom>
        </p:spPr>
      </p:pic>
      <p:pic>
        <p:nvPicPr>
          <p:cNvPr id="16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14063" y="65526"/>
            <a:ext cx="771150" cy="782264"/>
          </a:xfrm>
          <a:prstGeom prst="rect">
            <a:avLst/>
          </a:prstGeom>
        </p:spPr>
      </p:pic>
      <p:pic>
        <p:nvPicPr>
          <p:cNvPr id="16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76573" y="993189"/>
            <a:ext cx="770935" cy="764831"/>
          </a:xfrm>
          <a:prstGeom prst="rect">
            <a:avLst/>
          </a:prstGeom>
        </p:spPr>
      </p:pic>
      <p:pic>
        <p:nvPicPr>
          <p:cNvPr id="16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22169" y="1917048"/>
            <a:ext cx="731394" cy="764827"/>
          </a:xfrm>
          <a:prstGeom prst="rect">
            <a:avLst/>
          </a:prstGeom>
        </p:spPr>
      </p:pic>
      <p:pic>
        <p:nvPicPr>
          <p:cNvPr id="16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39889" y="65526"/>
            <a:ext cx="771150" cy="782264"/>
          </a:xfrm>
          <a:prstGeom prst="rect">
            <a:avLst/>
          </a:prstGeom>
        </p:spPr>
      </p:pic>
      <p:pic>
        <p:nvPicPr>
          <p:cNvPr id="16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02399" y="993189"/>
            <a:ext cx="770935" cy="764831"/>
          </a:xfrm>
          <a:prstGeom prst="rect">
            <a:avLst/>
          </a:prstGeom>
        </p:spPr>
      </p:pic>
      <p:pic>
        <p:nvPicPr>
          <p:cNvPr id="16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198832" y="1917048"/>
            <a:ext cx="731394" cy="764827"/>
          </a:xfrm>
          <a:prstGeom prst="rect">
            <a:avLst/>
          </a:prstGeom>
        </p:spPr>
      </p:pic>
      <p:pic>
        <p:nvPicPr>
          <p:cNvPr id="16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16552" y="65526"/>
            <a:ext cx="771150" cy="782264"/>
          </a:xfrm>
          <a:prstGeom prst="rect">
            <a:avLst/>
          </a:prstGeom>
        </p:spPr>
      </p:pic>
      <p:pic>
        <p:nvPicPr>
          <p:cNvPr id="16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179062" y="993189"/>
            <a:ext cx="770935" cy="764831"/>
          </a:xfrm>
          <a:prstGeom prst="rect">
            <a:avLst/>
          </a:prstGeom>
        </p:spPr>
      </p:pic>
      <p:pic>
        <p:nvPicPr>
          <p:cNvPr id="16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53819" y="4772591"/>
            <a:ext cx="731394" cy="764827"/>
          </a:xfrm>
          <a:prstGeom prst="rect">
            <a:avLst/>
          </a:prstGeom>
        </p:spPr>
      </p:pic>
      <p:pic>
        <p:nvPicPr>
          <p:cNvPr id="16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1539" y="2921069"/>
            <a:ext cx="771150" cy="782264"/>
          </a:xfrm>
          <a:prstGeom prst="rect">
            <a:avLst/>
          </a:prstGeom>
        </p:spPr>
      </p:pic>
      <p:pic>
        <p:nvPicPr>
          <p:cNvPr id="17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34049" y="3848732"/>
            <a:ext cx="770935" cy="764831"/>
          </a:xfrm>
          <a:prstGeom prst="rect">
            <a:avLst/>
          </a:prstGeom>
        </p:spPr>
      </p:pic>
      <p:pic>
        <p:nvPicPr>
          <p:cNvPr id="17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79645" y="4772591"/>
            <a:ext cx="731394" cy="764827"/>
          </a:xfrm>
          <a:prstGeom prst="rect">
            <a:avLst/>
          </a:prstGeom>
        </p:spPr>
      </p:pic>
      <p:pic>
        <p:nvPicPr>
          <p:cNvPr id="17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97365" y="2921069"/>
            <a:ext cx="771150" cy="782264"/>
          </a:xfrm>
          <a:prstGeom prst="rect">
            <a:avLst/>
          </a:prstGeom>
        </p:spPr>
      </p:pic>
      <p:pic>
        <p:nvPicPr>
          <p:cNvPr id="17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59875" y="3848732"/>
            <a:ext cx="770935" cy="764831"/>
          </a:xfrm>
          <a:prstGeom prst="rect">
            <a:avLst/>
          </a:prstGeom>
        </p:spPr>
      </p:pic>
      <p:pic>
        <p:nvPicPr>
          <p:cNvPr id="17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256308" y="4772591"/>
            <a:ext cx="731394" cy="764827"/>
          </a:xfrm>
          <a:prstGeom prst="rect">
            <a:avLst/>
          </a:prstGeom>
        </p:spPr>
      </p:pic>
      <p:pic>
        <p:nvPicPr>
          <p:cNvPr id="17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74028" y="2921069"/>
            <a:ext cx="771150" cy="782264"/>
          </a:xfrm>
          <a:prstGeom prst="rect">
            <a:avLst/>
          </a:prstGeom>
        </p:spPr>
      </p:pic>
      <p:pic>
        <p:nvPicPr>
          <p:cNvPr id="17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236538" y="3848732"/>
            <a:ext cx="770935" cy="764831"/>
          </a:xfrm>
          <a:prstGeom prst="rect">
            <a:avLst/>
          </a:prstGeom>
        </p:spPr>
      </p:pic>
      <p:cxnSp>
        <p:nvCxnSpPr>
          <p:cNvPr id="177" name="Conector recto 176"/>
          <p:cNvCxnSpPr/>
          <p:nvPr/>
        </p:nvCxnSpPr>
        <p:spPr>
          <a:xfrm>
            <a:off x="227447" y="0"/>
            <a:ext cx="30893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ector recto 177"/>
          <p:cNvCxnSpPr/>
          <p:nvPr/>
        </p:nvCxnSpPr>
        <p:spPr>
          <a:xfrm>
            <a:off x="1572895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Conector recto 178"/>
          <p:cNvCxnSpPr/>
          <p:nvPr/>
        </p:nvCxnSpPr>
        <p:spPr>
          <a:xfrm>
            <a:off x="2901978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1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460648" y="1917048"/>
            <a:ext cx="731394" cy="764827"/>
          </a:xfrm>
          <a:prstGeom prst="rect">
            <a:avLst/>
          </a:prstGeom>
        </p:spPr>
      </p:pic>
      <p:pic>
        <p:nvPicPr>
          <p:cNvPr id="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478368" y="65526"/>
            <a:ext cx="771150" cy="782264"/>
          </a:xfrm>
          <a:prstGeom prst="rect">
            <a:avLst/>
          </a:prstGeom>
        </p:spPr>
      </p:pic>
      <p:pic>
        <p:nvPicPr>
          <p:cNvPr id="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40878" y="993189"/>
            <a:ext cx="770935" cy="764831"/>
          </a:xfrm>
          <a:prstGeom prst="rect">
            <a:avLst/>
          </a:prstGeom>
        </p:spPr>
      </p:pic>
      <p:pic>
        <p:nvPicPr>
          <p:cNvPr id="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686474" y="1917048"/>
            <a:ext cx="731394" cy="764827"/>
          </a:xfrm>
          <a:prstGeom prst="rect">
            <a:avLst/>
          </a:prstGeom>
        </p:spPr>
      </p:pic>
      <p:pic>
        <p:nvPicPr>
          <p:cNvPr id="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04194" y="65526"/>
            <a:ext cx="771150" cy="782264"/>
          </a:xfrm>
          <a:prstGeom prst="rect">
            <a:avLst/>
          </a:prstGeom>
        </p:spPr>
      </p:pic>
      <p:pic>
        <p:nvPicPr>
          <p:cNvPr id="1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666704" y="993189"/>
            <a:ext cx="770935" cy="764831"/>
          </a:xfrm>
          <a:prstGeom prst="rect">
            <a:avLst/>
          </a:prstGeom>
        </p:spPr>
      </p:pic>
      <p:pic>
        <p:nvPicPr>
          <p:cNvPr id="1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163137" y="1917048"/>
            <a:ext cx="731394" cy="764827"/>
          </a:xfrm>
          <a:prstGeom prst="rect">
            <a:avLst/>
          </a:prstGeom>
        </p:spPr>
      </p:pic>
      <p:pic>
        <p:nvPicPr>
          <p:cNvPr id="1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180857" y="65526"/>
            <a:ext cx="771150" cy="782264"/>
          </a:xfrm>
          <a:prstGeom prst="rect">
            <a:avLst/>
          </a:prstGeom>
        </p:spPr>
      </p:pic>
      <p:pic>
        <p:nvPicPr>
          <p:cNvPr id="1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143367" y="993189"/>
            <a:ext cx="770935" cy="764831"/>
          </a:xfrm>
          <a:prstGeom prst="rect">
            <a:avLst/>
          </a:prstGeom>
        </p:spPr>
      </p:pic>
      <p:pic>
        <p:nvPicPr>
          <p:cNvPr id="1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388963" y="1917048"/>
            <a:ext cx="731394" cy="764827"/>
          </a:xfrm>
          <a:prstGeom prst="rect">
            <a:avLst/>
          </a:prstGeom>
        </p:spPr>
      </p:pic>
      <p:pic>
        <p:nvPicPr>
          <p:cNvPr id="1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06683" y="65526"/>
            <a:ext cx="771150" cy="782264"/>
          </a:xfrm>
          <a:prstGeom prst="rect">
            <a:avLst/>
          </a:prstGeom>
        </p:spPr>
      </p:pic>
      <p:pic>
        <p:nvPicPr>
          <p:cNvPr id="1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369193" y="993189"/>
            <a:ext cx="770935" cy="764831"/>
          </a:xfrm>
          <a:prstGeom prst="rect">
            <a:avLst/>
          </a:prstGeom>
        </p:spPr>
      </p:pic>
      <p:pic>
        <p:nvPicPr>
          <p:cNvPr id="17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30107" y="1917048"/>
            <a:ext cx="731394" cy="764827"/>
          </a:xfrm>
          <a:prstGeom prst="rect">
            <a:avLst/>
          </a:prstGeom>
        </p:spPr>
      </p:pic>
      <p:pic>
        <p:nvPicPr>
          <p:cNvPr id="18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747827" y="65526"/>
            <a:ext cx="771150" cy="782264"/>
          </a:xfrm>
          <a:prstGeom prst="rect">
            <a:avLst/>
          </a:prstGeom>
        </p:spPr>
      </p:pic>
      <p:pic>
        <p:nvPicPr>
          <p:cNvPr id="19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10337" y="993189"/>
            <a:ext cx="770935" cy="764831"/>
          </a:xfrm>
          <a:prstGeom prst="rect">
            <a:avLst/>
          </a:prstGeom>
        </p:spPr>
      </p:pic>
      <p:pic>
        <p:nvPicPr>
          <p:cNvPr id="20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0955933" y="1917048"/>
            <a:ext cx="731394" cy="764827"/>
          </a:xfrm>
          <a:prstGeom prst="rect">
            <a:avLst/>
          </a:prstGeom>
        </p:spPr>
      </p:pic>
      <p:pic>
        <p:nvPicPr>
          <p:cNvPr id="21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0973653" y="65526"/>
            <a:ext cx="771150" cy="782264"/>
          </a:xfrm>
          <a:prstGeom prst="rect">
            <a:avLst/>
          </a:prstGeom>
        </p:spPr>
      </p:pic>
      <p:pic>
        <p:nvPicPr>
          <p:cNvPr id="22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36163" y="993189"/>
            <a:ext cx="770935" cy="764831"/>
          </a:xfrm>
          <a:prstGeom prst="rect">
            <a:avLst/>
          </a:prstGeom>
        </p:spPr>
      </p:pic>
      <p:pic>
        <p:nvPicPr>
          <p:cNvPr id="2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518124" y="4772591"/>
            <a:ext cx="731394" cy="764827"/>
          </a:xfrm>
          <a:prstGeom prst="rect">
            <a:avLst/>
          </a:prstGeom>
        </p:spPr>
      </p:pic>
      <p:pic>
        <p:nvPicPr>
          <p:cNvPr id="3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4535844" y="2921069"/>
            <a:ext cx="771150" cy="782264"/>
          </a:xfrm>
          <a:prstGeom prst="rect">
            <a:avLst/>
          </a:prstGeom>
        </p:spPr>
      </p:pic>
      <p:pic>
        <p:nvPicPr>
          <p:cNvPr id="3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498354" y="3848732"/>
            <a:ext cx="770935" cy="764831"/>
          </a:xfrm>
          <a:prstGeom prst="rect">
            <a:avLst/>
          </a:prstGeom>
        </p:spPr>
      </p:pic>
      <p:pic>
        <p:nvPicPr>
          <p:cNvPr id="3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743950" y="4772591"/>
            <a:ext cx="731394" cy="764827"/>
          </a:xfrm>
          <a:prstGeom prst="rect">
            <a:avLst/>
          </a:prstGeom>
        </p:spPr>
      </p:pic>
      <p:pic>
        <p:nvPicPr>
          <p:cNvPr id="3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61670" y="2921069"/>
            <a:ext cx="771150" cy="782264"/>
          </a:xfrm>
          <a:prstGeom prst="rect">
            <a:avLst/>
          </a:prstGeom>
        </p:spPr>
      </p:pic>
      <p:pic>
        <p:nvPicPr>
          <p:cNvPr id="3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724180" y="3848732"/>
            <a:ext cx="770935" cy="764831"/>
          </a:xfrm>
          <a:prstGeom prst="rect">
            <a:avLst/>
          </a:prstGeom>
        </p:spPr>
      </p:pic>
      <p:pic>
        <p:nvPicPr>
          <p:cNvPr id="3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7220613" y="4772591"/>
            <a:ext cx="731394" cy="764827"/>
          </a:xfrm>
          <a:prstGeom prst="rect">
            <a:avLst/>
          </a:prstGeom>
        </p:spPr>
      </p:pic>
      <p:pic>
        <p:nvPicPr>
          <p:cNvPr id="3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7238333" y="2921069"/>
            <a:ext cx="771150" cy="782264"/>
          </a:xfrm>
          <a:prstGeom prst="rect">
            <a:avLst/>
          </a:prstGeom>
        </p:spPr>
      </p:pic>
      <p:pic>
        <p:nvPicPr>
          <p:cNvPr id="3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7200843" y="3848732"/>
            <a:ext cx="770935" cy="764831"/>
          </a:xfrm>
          <a:prstGeom prst="rect">
            <a:avLst/>
          </a:prstGeom>
        </p:spPr>
      </p:pic>
      <p:pic>
        <p:nvPicPr>
          <p:cNvPr id="3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8446439" y="4772591"/>
            <a:ext cx="731394" cy="764827"/>
          </a:xfrm>
          <a:prstGeom prst="rect">
            <a:avLst/>
          </a:prstGeom>
        </p:spPr>
      </p:pic>
      <p:pic>
        <p:nvPicPr>
          <p:cNvPr id="3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8464159" y="2921069"/>
            <a:ext cx="771150" cy="782264"/>
          </a:xfrm>
          <a:prstGeom prst="rect">
            <a:avLst/>
          </a:prstGeom>
        </p:spPr>
      </p:pic>
      <p:pic>
        <p:nvPicPr>
          <p:cNvPr id="4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8426669" y="3848732"/>
            <a:ext cx="770935" cy="764831"/>
          </a:xfrm>
          <a:prstGeom prst="rect">
            <a:avLst/>
          </a:prstGeom>
        </p:spPr>
      </p:pic>
      <p:pic>
        <p:nvPicPr>
          <p:cNvPr id="4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9787583" y="4772591"/>
            <a:ext cx="731394" cy="764827"/>
          </a:xfrm>
          <a:prstGeom prst="rect">
            <a:avLst/>
          </a:prstGeom>
        </p:spPr>
      </p:pic>
      <p:pic>
        <p:nvPicPr>
          <p:cNvPr id="4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9805303" y="2921069"/>
            <a:ext cx="771150" cy="782264"/>
          </a:xfrm>
          <a:prstGeom prst="rect">
            <a:avLst/>
          </a:prstGeom>
        </p:spPr>
      </p:pic>
      <p:pic>
        <p:nvPicPr>
          <p:cNvPr id="4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9767813" y="3848732"/>
            <a:ext cx="770935" cy="764831"/>
          </a:xfrm>
          <a:prstGeom prst="rect">
            <a:avLst/>
          </a:prstGeom>
        </p:spPr>
      </p:pic>
      <p:pic>
        <p:nvPicPr>
          <p:cNvPr id="4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1013409" y="4772591"/>
            <a:ext cx="731394" cy="764827"/>
          </a:xfrm>
          <a:prstGeom prst="rect">
            <a:avLst/>
          </a:prstGeom>
        </p:spPr>
      </p:pic>
      <p:pic>
        <p:nvPicPr>
          <p:cNvPr id="4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1031129" y="2921069"/>
            <a:ext cx="771150" cy="782264"/>
          </a:xfrm>
          <a:prstGeom prst="rect">
            <a:avLst/>
          </a:prstGeom>
        </p:spPr>
      </p:pic>
      <p:pic>
        <p:nvPicPr>
          <p:cNvPr id="4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0993639" y="3848732"/>
            <a:ext cx="770935" cy="764831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4191752" y="0"/>
            <a:ext cx="29842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5372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686628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816499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48027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1081543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12150587" y="0"/>
            <a:ext cx="0" cy="55291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20697" y="5533346"/>
            <a:ext cx="122276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0" y="4632984"/>
            <a:ext cx="123584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-304800" y="3711158"/>
            <a:ext cx="126873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-107112" y="2806671"/>
            <a:ext cx="124655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-55059" y="1884845"/>
            <a:ext cx="1243755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-107112" y="984483"/>
            <a:ext cx="125996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-144602" y="4228"/>
            <a:ext cx="125271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9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496343" y="1917048"/>
            <a:ext cx="731394" cy="764827"/>
          </a:xfrm>
          <a:prstGeom prst="rect">
            <a:avLst/>
          </a:prstGeom>
        </p:spPr>
      </p:pic>
      <p:pic>
        <p:nvPicPr>
          <p:cNvPr id="160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14063" y="65526"/>
            <a:ext cx="771150" cy="782264"/>
          </a:xfrm>
          <a:prstGeom prst="rect">
            <a:avLst/>
          </a:prstGeom>
        </p:spPr>
      </p:pic>
      <p:pic>
        <p:nvPicPr>
          <p:cNvPr id="161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476573" y="993189"/>
            <a:ext cx="770935" cy="764831"/>
          </a:xfrm>
          <a:prstGeom prst="rect">
            <a:avLst/>
          </a:prstGeom>
        </p:spPr>
      </p:pic>
      <p:pic>
        <p:nvPicPr>
          <p:cNvPr id="162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22169" y="1917048"/>
            <a:ext cx="731394" cy="764827"/>
          </a:xfrm>
          <a:prstGeom prst="rect">
            <a:avLst/>
          </a:prstGeom>
        </p:spPr>
      </p:pic>
      <p:pic>
        <p:nvPicPr>
          <p:cNvPr id="163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39889" y="65526"/>
            <a:ext cx="771150" cy="782264"/>
          </a:xfrm>
          <a:prstGeom prst="rect">
            <a:avLst/>
          </a:prstGeom>
        </p:spPr>
      </p:pic>
      <p:pic>
        <p:nvPicPr>
          <p:cNvPr id="164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02399" y="993189"/>
            <a:ext cx="770935" cy="764831"/>
          </a:xfrm>
          <a:prstGeom prst="rect">
            <a:avLst/>
          </a:prstGeom>
        </p:spPr>
      </p:pic>
      <p:pic>
        <p:nvPicPr>
          <p:cNvPr id="165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198832" y="1917048"/>
            <a:ext cx="731394" cy="764827"/>
          </a:xfrm>
          <a:prstGeom prst="rect">
            <a:avLst/>
          </a:prstGeom>
        </p:spPr>
      </p:pic>
      <p:pic>
        <p:nvPicPr>
          <p:cNvPr id="166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16552" y="65526"/>
            <a:ext cx="771150" cy="782264"/>
          </a:xfrm>
          <a:prstGeom prst="rect">
            <a:avLst/>
          </a:prstGeom>
        </p:spPr>
      </p:pic>
      <p:pic>
        <p:nvPicPr>
          <p:cNvPr id="167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179062" y="993189"/>
            <a:ext cx="770935" cy="764831"/>
          </a:xfrm>
          <a:prstGeom prst="rect">
            <a:avLst/>
          </a:prstGeom>
        </p:spPr>
      </p:pic>
      <p:pic>
        <p:nvPicPr>
          <p:cNvPr id="168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553819" y="4772591"/>
            <a:ext cx="731394" cy="764827"/>
          </a:xfrm>
          <a:prstGeom prst="rect">
            <a:avLst/>
          </a:prstGeom>
        </p:spPr>
      </p:pic>
      <p:pic>
        <p:nvPicPr>
          <p:cNvPr id="169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571539" y="2921069"/>
            <a:ext cx="771150" cy="782264"/>
          </a:xfrm>
          <a:prstGeom prst="rect">
            <a:avLst/>
          </a:prstGeom>
        </p:spPr>
      </p:pic>
      <p:pic>
        <p:nvPicPr>
          <p:cNvPr id="170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534049" y="3848732"/>
            <a:ext cx="770935" cy="764831"/>
          </a:xfrm>
          <a:prstGeom prst="rect">
            <a:avLst/>
          </a:prstGeom>
        </p:spPr>
      </p:pic>
      <p:pic>
        <p:nvPicPr>
          <p:cNvPr id="171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1779645" y="4772591"/>
            <a:ext cx="731394" cy="764827"/>
          </a:xfrm>
          <a:prstGeom prst="rect">
            <a:avLst/>
          </a:prstGeom>
        </p:spPr>
      </p:pic>
      <p:pic>
        <p:nvPicPr>
          <p:cNvPr id="172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1797365" y="2921069"/>
            <a:ext cx="771150" cy="782264"/>
          </a:xfrm>
          <a:prstGeom prst="rect">
            <a:avLst/>
          </a:prstGeom>
        </p:spPr>
      </p:pic>
      <p:pic>
        <p:nvPicPr>
          <p:cNvPr id="173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1759875" y="3848732"/>
            <a:ext cx="770935" cy="764831"/>
          </a:xfrm>
          <a:prstGeom prst="rect">
            <a:avLst/>
          </a:prstGeom>
        </p:spPr>
      </p:pic>
      <p:pic>
        <p:nvPicPr>
          <p:cNvPr id="174" name="Gráfico 44" descr="Cara neutra sin relleno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3"/>
              </a:ext>
            </a:extLst>
          </a:blip>
          <a:stretch>
            <a:fillRect/>
          </a:stretch>
        </p:blipFill>
        <p:spPr>
          <a:xfrm>
            <a:off x="3256308" y="4772591"/>
            <a:ext cx="731394" cy="764827"/>
          </a:xfrm>
          <a:prstGeom prst="rect">
            <a:avLst/>
          </a:prstGeom>
        </p:spPr>
      </p:pic>
      <p:pic>
        <p:nvPicPr>
          <p:cNvPr id="175" name="Gráfico 46" descr="Cara sonriente sin relleno"/>
          <p:cNvPicPr/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1"/>
              </a:ext>
            </a:extLst>
          </a:blip>
          <a:stretch>
            <a:fillRect/>
          </a:stretch>
        </p:blipFill>
        <p:spPr>
          <a:xfrm>
            <a:off x="3274028" y="2921069"/>
            <a:ext cx="771150" cy="782264"/>
          </a:xfrm>
          <a:prstGeom prst="rect">
            <a:avLst/>
          </a:prstGeom>
        </p:spPr>
      </p:pic>
      <p:pic>
        <p:nvPicPr>
          <p:cNvPr id="176" name="Gráfico 48" descr="Cara triste sin relleno"/>
          <p:cNvPicPr/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r:embed="rId36"/>
              </a:ext>
            </a:extLst>
          </a:blip>
          <a:stretch>
            <a:fillRect/>
          </a:stretch>
        </p:blipFill>
        <p:spPr>
          <a:xfrm>
            <a:off x="3236538" y="3848732"/>
            <a:ext cx="770935" cy="764831"/>
          </a:xfrm>
          <a:prstGeom prst="rect">
            <a:avLst/>
          </a:prstGeom>
        </p:spPr>
      </p:pic>
      <p:cxnSp>
        <p:nvCxnSpPr>
          <p:cNvPr id="177" name="Conector recto 176"/>
          <p:cNvCxnSpPr/>
          <p:nvPr/>
        </p:nvCxnSpPr>
        <p:spPr>
          <a:xfrm>
            <a:off x="227447" y="0"/>
            <a:ext cx="30893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ector recto 177"/>
          <p:cNvCxnSpPr/>
          <p:nvPr/>
        </p:nvCxnSpPr>
        <p:spPr>
          <a:xfrm>
            <a:off x="1572895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Conector recto 178"/>
          <p:cNvCxnSpPr/>
          <p:nvPr/>
        </p:nvCxnSpPr>
        <p:spPr>
          <a:xfrm>
            <a:off x="2901978" y="0"/>
            <a:ext cx="0" cy="70993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4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 2 &amp; 3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</a:t>
            </a:r>
            <a:r>
              <a:rPr lang="en-GB" dirty="0" smtClean="0"/>
              <a:t>printout </a:t>
            </a:r>
            <a:r>
              <a:rPr lang="en-GB" smtClean="0"/>
              <a:t>per group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98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8181" l="9991" r="89966">
                        <a14:foregroundMark x1="30232" y1="64645" x2="30232" y2="64645"/>
                        <a14:foregroundMark x1="32247" y1="66646" x2="32247" y2="66646"/>
                        <a14:foregroundMark x1="21184" y1="58217" x2="21184" y2="58217"/>
                        <a14:foregroundMark x1="16895" y1="63796" x2="16895" y2="63796"/>
                        <a14:foregroundMark x1="20369" y1="65373" x2="20369" y2="65373"/>
                        <a14:foregroundMark x1="23242" y1="68830" x2="23242" y2="68830"/>
                        <a14:foregroundMark x1="26458" y1="70164" x2="26458" y2="70164"/>
                        <a14:foregroundMark x1="30660" y1="78714" x2="30660" y2="78714"/>
                        <a14:foregroundMark x1="32676" y1="80170" x2="32676" y2="80170"/>
                        <a14:foregroundMark x1="35635" y1="81140" x2="35635" y2="81140"/>
                        <a14:foregroundMark x1="43482" y1="89994" x2="43482" y2="89994"/>
                        <a14:foregroundMark x1="46226" y1="92116" x2="46226" y2="92116"/>
                        <a14:foregroundMark x1="43096" y1="84597" x2="43096" y2="84597"/>
                        <a14:foregroundMark x1="43482" y1="95573" x2="44940" y2="96907"/>
                        <a14:foregroundMark x1="44854" y1="96422" x2="48585" y2="92238"/>
                        <a14:foregroundMark x1="47127" y1="79442" x2="47127" y2="79442"/>
                        <a14:foregroundMark x1="50000" y1="89751" x2="50943" y2="90540"/>
                        <a14:foregroundMark x1="50729" y1="89933" x2="50429" y2="91753"/>
                        <a14:backgroundMark x1="26672" y1="37174" x2="32247" y2="46695"/>
                        <a14:backgroundMark x1="33019" y1="32868" x2="57590" y2="70710"/>
                        <a14:backgroundMark x1="35549" y1="27471" x2="55403" y2="58217"/>
                        <a14:backgroundMark x1="37607" y1="24864" x2="62864" y2="56277"/>
                        <a14:backgroundMark x1="69082" y1="50394" x2="56947" y2="66768"/>
                        <a14:backgroundMark x1="68739" y1="55913" x2="51201" y2="74287"/>
                        <a14:backgroundMark x1="55060" y1="77683" x2="27444" y2="52577"/>
                        <a14:backgroundMark x1="43268" y1="42996" x2="32118" y2="59369"/>
                        <a14:backgroundMark x1="30746" y1="45543" x2="23413" y2="53911"/>
                        <a14:backgroundMark x1="23242" y1="54821" x2="35549" y2="66404"/>
                        <a14:backgroundMark x1="37907" y1="67738" x2="50772" y2="78047"/>
                        <a14:backgroundMark x1="50772" y1="78047" x2="50772" y2="78047"/>
                        <a14:backgroundMark x1="40652" y1="71316" x2="47985" y2="78169"/>
                        <a14:backgroundMark x1="73328" y1="63311" x2="51029" y2="89145"/>
                        <a14:backgroundMark x1="41895" y1="73499" x2="36492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60" y="-5950688"/>
            <a:ext cx="18257678" cy="12910287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3" b="95989" l="9993" r="89939">
                        <a14:foregroundMark x1="29845" y1="63801" x2="29845" y2="63801"/>
                        <a14:foregroundMark x1="31938" y1="66571" x2="31938" y2="66571"/>
                        <a14:foregroundMark x1="31533" y1="72302" x2="35314" y2="68386"/>
                        <a14:foregroundMark x1="35111" y1="71920" x2="43957" y2="79847"/>
                        <a14:foregroundMark x1="38150" y1="86437" x2="38150" y2="86437"/>
                        <a14:foregroundMark x1="38150" y1="86437" x2="34099" y2="82808"/>
                        <a14:foregroundMark x1="33761" y1="82330" x2="27211" y2="76313"/>
                        <a14:foregroundMark x1="42269" y1="84814" x2="29777" y2="73161"/>
                        <a14:foregroundMark x1="28359" y1="71538" x2="21877" y2="65616"/>
                        <a14:foregroundMark x1="31533" y1="68004" x2="20459" y2="57975"/>
                        <a14:foregroundMark x1="13099" y1="59503" x2="13099" y2="59503"/>
                        <a14:foregroundMark x1="13369" y1="59599" x2="29440" y2="74212"/>
                        <a14:foregroundMark x1="48818" y1="90926" x2="46455" y2="92646"/>
                        <a14:foregroundMark x1="50034" y1="89398" x2="47130" y2="87106"/>
                        <a14:backgroundMark x1="53275" y1="76218" x2="26199" y2="51671"/>
                        <a14:backgroundMark x1="48616" y1="78319" x2="36799" y2="66858"/>
                        <a14:backgroundMark x1="36597" y1="67622" x2="47603" y2="78510"/>
                        <a14:backgroundMark x1="48751" y1="79179" x2="50844" y2="74976"/>
                        <a14:backgroundMark x1="59622" y1="77841" x2="50371" y2="87775"/>
                        <a14:backgroundMark x1="24375" y1="53391" x2="22012" y2="54919"/>
                        <a14:backgroundMark x1="23633" y1="54823" x2="33761" y2="64279"/>
                        <a14:backgroundMark x1="27144" y1="58357" x2="30047" y2="61891"/>
                        <a14:backgroundMark x1="29372" y1="57211" x2="29980" y2="58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933" y="-5741194"/>
            <a:ext cx="18786464" cy="13284200"/>
          </a:xfrm>
        </p:spPr>
      </p:pic>
      <p:cxnSp>
        <p:nvCxnSpPr>
          <p:cNvPr id="7" name="Conector recto 6"/>
          <p:cNvCxnSpPr/>
          <p:nvPr/>
        </p:nvCxnSpPr>
        <p:spPr>
          <a:xfrm>
            <a:off x="647700" y="-88900"/>
            <a:ext cx="10464800" cy="6946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2911991" y="700851"/>
            <a:ext cx="2507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&gt;260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CORE AREA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128391" y="6187251"/>
            <a:ext cx="2507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CORE AREA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77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5.png"/>
          <p:cNvPicPr/>
          <p:nvPr/>
        </p:nvPicPr>
        <p:blipFill>
          <a:blip r:embed="rId2"/>
          <a:srcRect t="6837"/>
          <a:stretch>
            <a:fillRect/>
          </a:stretch>
        </p:blipFill>
        <p:spPr>
          <a:xfrm>
            <a:off x="2008475" y="3140536"/>
            <a:ext cx="2771775" cy="2084705"/>
          </a:xfrm>
          <a:prstGeom prst="rect">
            <a:avLst/>
          </a:prstGeom>
          <a:ln/>
        </p:spPr>
      </p:pic>
      <p:pic>
        <p:nvPicPr>
          <p:cNvPr id="5" name="image5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96129" y="3200226"/>
            <a:ext cx="2728595" cy="2025015"/>
          </a:xfrm>
          <a:prstGeom prst="rect">
            <a:avLst/>
          </a:prstGeom>
          <a:ln/>
        </p:spPr>
      </p:pic>
      <p:pic>
        <p:nvPicPr>
          <p:cNvPr id="6" name="image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5573" y="1278660"/>
            <a:ext cx="3751177" cy="1747259"/>
          </a:xfrm>
          <a:prstGeom prst="rect">
            <a:avLst/>
          </a:prstGeom>
          <a:ln/>
        </p:spPr>
      </p:pic>
      <p:pic>
        <p:nvPicPr>
          <p:cNvPr id="7" name="image2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411661" y="956078"/>
            <a:ext cx="2657130" cy="2184458"/>
          </a:xfrm>
          <a:prstGeom prst="rect">
            <a:avLst/>
          </a:prstGeom>
          <a:ln/>
        </p:spPr>
      </p:pic>
      <p:sp>
        <p:nvSpPr>
          <p:cNvPr id="8" name="Rectángulo 7"/>
          <p:cNvSpPr/>
          <p:nvPr/>
        </p:nvSpPr>
        <p:spPr>
          <a:xfrm>
            <a:off x="7262720" y="5284931"/>
            <a:ext cx="3395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SUSPECTED TREATMENT AREA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63048" y="5225241"/>
            <a:ext cx="3486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CONFIRMED TREATMENT AREA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5702300" y="0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737012" y="-61881"/>
            <a:ext cx="2965788" cy="2815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21845" y="-248054"/>
            <a:ext cx="3975101" cy="3100228"/>
          </a:xfrm>
          <a:prstGeom prst="rect">
            <a:avLst/>
          </a:prstGeom>
          <a:ln/>
        </p:spPr>
      </p:pic>
      <p:pic>
        <p:nvPicPr>
          <p:cNvPr id="17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86031" y="-46408"/>
            <a:ext cx="3975101" cy="3100228"/>
          </a:xfrm>
          <a:prstGeom prst="rect">
            <a:avLst/>
          </a:prstGeom>
          <a:ln/>
        </p:spPr>
      </p:pic>
      <p:pic>
        <p:nvPicPr>
          <p:cNvPr id="18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44117" y="1736948"/>
            <a:ext cx="3975101" cy="3100228"/>
          </a:xfrm>
          <a:prstGeom prst="rect">
            <a:avLst/>
          </a:prstGeom>
          <a:ln/>
        </p:spPr>
      </p:pic>
      <p:pic>
        <p:nvPicPr>
          <p:cNvPr id="19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49564" y="2004914"/>
            <a:ext cx="3975101" cy="3100228"/>
          </a:xfrm>
          <a:prstGeom prst="rect">
            <a:avLst/>
          </a:prstGeom>
          <a:ln/>
        </p:spPr>
      </p:pic>
      <p:pic>
        <p:nvPicPr>
          <p:cNvPr id="20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99941" y="1473897"/>
            <a:ext cx="3975101" cy="3100228"/>
          </a:xfrm>
          <a:prstGeom prst="rect">
            <a:avLst/>
          </a:prstGeom>
          <a:ln/>
        </p:spPr>
      </p:pic>
      <p:pic>
        <p:nvPicPr>
          <p:cNvPr id="21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86053" y="332561"/>
            <a:ext cx="3975101" cy="3100228"/>
          </a:xfrm>
          <a:prstGeom prst="rect">
            <a:avLst/>
          </a:prstGeom>
          <a:ln/>
        </p:spPr>
      </p:pic>
      <p:pic>
        <p:nvPicPr>
          <p:cNvPr id="22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86752" y="3616750"/>
            <a:ext cx="3975101" cy="3100228"/>
          </a:xfrm>
          <a:prstGeom prst="rect">
            <a:avLst/>
          </a:prstGeom>
          <a:ln/>
        </p:spPr>
      </p:pic>
      <p:pic>
        <p:nvPicPr>
          <p:cNvPr id="23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57694" y="3801342"/>
            <a:ext cx="3975101" cy="3100228"/>
          </a:xfrm>
          <a:prstGeom prst="rect">
            <a:avLst/>
          </a:prstGeom>
          <a:ln/>
        </p:spPr>
      </p:pic>
      <p:pic>
        <p:nvPicPr>
          <p:cNvPr id="24" name="image5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2" b="97125" l="7154" r="95434">
                        <a14:foregroundMark x1="21461" y1="40041" x2="21461" y2="40041"/>
                        <a14:foregroundMark x1="34855" y1="33676" x2="34855" y2="33676"/>
                        <a14:foregroundMark x1="64384" y1="47844" x2="64384" y2="47844"/>
                        <a14:foregroundMark x1="79604" y1="60986" x2="79604" y2="60986"/>
                        <a14:foregroundMark x1="77473" y1="66119" x2="77473" y2="66119"/>
                        <a14:foregroundMark x1="35312" y1="26078" x2="35312" y2="26078"/>
                        <a14:foregroundMark x1="32268" y1="24846" x2="32268" y2="2484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4908" y="3157796"/>
            <a:ext cx="3975101" cy="3100228"/>
          </a:xfrm>
          <a:prstGeom prst="rect">
            <a:avLst/>
          </a:prstGeom>
          <a:ln/>
        </p:spPr>
      </p:pic>
      <p:cxnSp>
        <p:nvCxnSpPr>
          <p:cNvPr id="31" name="Conector recto 30"/>
          <p:cNvCxnSpPr/>
          <p:nvPr/>
        </p:nvCxnSpPr>
        <p:spPr>
          <a:xfrm>
            <a:off x="2229044" y="-27385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00535" y="288676"/>
            <a:ext cx="10012684" cy="6805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4227095" y="1864731"/>
            <a:ext cx="1133844" cy="10605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755989" y="3607324"/>
            <a:ext cx="1406302" cy="11971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9322273" y="3327432"/>
            <a:ext cx="1355584" cy="1181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8818048" y="5461520"/>
            <a:ext cx="1846875" cy="1718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0" y="2143704"/>
            <a:ext cx="2671784" cy="2471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085971" y="3886297"/>
            <a:ext cx="3387165" cy="30006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-102531" y="2093128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-1410915" y="3157796"/>
            <a:ext cx="6680200" cy="4686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1401093" y="-273855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3714614" y="-196926"/>
            <a:ext cx="1713459" cy="1529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653558" y="50289"/>
            <a:ext cx="1444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SUSPECTED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6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73</Words>
  <Application>Microsoft Office PowerPoint</Application>
  <PresentationFormat>Panorámica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Exercise 1</vt:lpstr>
      <vt:lpstr>Presentación de PowerPoint</vt:lpstr>
      <vt:lpstr>Presentación de PowerPoint</vt:lpstr>
      <vt:lpstr>Presentación de PowerPoint</vt:lpstr>
      <vt:lpstr>Presentación de PowerPoint</vt:lpstr>
      <vt:lpstr>Exercises 2 &amp; 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DURAND, Jorge</dc:creator>
  <cp:lastModifiedBy>DURAND, Jorge</cp:lastModifiedBy>
  <cp:revision>73</cp:revision>
  <dcterms:created xsi:type="dcterms:W3CDTF">2020-04-06T12:43:16Z</dcterms:created>
  <dcterms:modified xsi:type="dcterms:W3CDTF">2020-04-28T11:36:07Z</dcterms:modified>
</cp:coreProperties>
</file>