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65" r:id="rId4"/>
    <p:sldId id="282" r:id="rId5"/>
    <p:sldId id="258" r:id="rId6"/>
    <p:sldId id="283" r:id="rId7"/>
    <p:sldId id="260" r:id="rId8"/>
    <p:sldId id="266" r:id="rId9"/>
    <p:sldId id="269" r:id="rId10"/>
    <p:sldId id="279" r:id="rId11"/>
    <p:sldId id="263" r:id="rId12"/>
    <p:sldId id="286" r:id="rId13"/>
    <p:sldId id="262" r:id="rId14"/>
    <p:sldId id="267" r:id="rId15"/>
    <p:sldId id="264" r:id="rId16"/>
    <p:sldId id="287" r:id="rId17"/>
    <p:sldId id="268" r:id="rId18"/>
    <p:sldId id="270" r:id="rId19"/>
    <p:sldId id="285" r:id="rId20"/>
    <p:sldId id="271" r:id="rId21"/>
    <p:sldId id="272" r:id="rId22"/>
    <p:sldId id="284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ＭＳ Ｐゴシック" pitchFamily="34" charset="-128"/>
      <p:regular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2DE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43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ead\Dropbox\1%20HaPAI\Dissemination\Master%20copy%2021%20areas%20weighted%20headline%20tables%20Nov16%20with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hart%206%20in%20Microsoft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ead\Dropbox\1%20HaPAI\Dissemination\Master%20copy%2021%20areas%20weighted%20headline%20tables%20Nov16%20with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'[Chart in Microsoft PowerPoint]Access to services'!$B$2:$B$3</c:f>
              <c:strCache>
                <c:ptCount val="1"/>
                <c:pt idx="0">
                  <c:v>Great difficulty %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PowerPoint]Access to services'!$A$4:$A$25</c:f>
              <c:strCache>
                <c:ptCount val="22"/>
                <c:pt idx="0">
                  <c:v>Louth</c:v>
                </c:pt>
                <c:pt idx="1">
                  <c:v>Limk City</c:v>
                </c:pt>
                <c:pt idx="2">
                  <c:v>Mayo</c:v>
                </c:pt>
                <c:pt idx="3">
                  <c:v>Dub Sth</c:v>
                </c:pt>
                <c:pt idx="4">
                  <c:v>Dub Fingal</c:v>
                </c:pt>
                <c:pt idx="5">
                  <c:v>Dub City</c:v>
                </c:pt>
                <c:pt idx="6">
                  <c:v>Meath</c:v>
                </c:pt>
                <c:pt idx="7">
                  <c:v>Cork City</c:v>
                </c:pt>
                <c:pt idx="8">
                  <c:v>Tipp</c:v>
                </c:pt>
                <c:pt idx="9">
                  <c:v>Clare</c:v>
                </c:pt>
                <c:pt idx="10">
                  <c:v>Galway City</c:v>
                </c:pt>
                <c:pt idx="11">
                  <c:v>Wicklow</c:v>
                </c:pt>
                <c:pt idx="12">
                  <c:v>Average</c:v>
                </c:pt>
                <c:pt idx="13">
                  <c:v>Kilkenny</c:v>
                </c:pt>
                <c:pt idx="14">
                  <c:v>DLR</c:v>
                </c:pt>
                <c:pt idx="15">
                  <c:v>Laois</c:v>
                </c:pt>
                <c:pt idx="16">
                  <c:v>Kildare</c:v>
                </c:pt>
                <c:pt idx="17">
                  <c:v>Cavan</c:v>
                </c:pt>
                <c:pt idx="18">
                  <c:v>Wexford</c:v>
                </c:pt>
                <c:pt idx="19">
                  <c:v>Galway Co</c:v>
                </c:pt>
                <c:pt idx="20">
                  <c:v>Cork Co</c:v>
                </c:pt>
                <c:pt idx="21">
                  <c:v>Limerick Co</c:v>
                </c:pt>
              </c:strCache>
            </c:strRef>
          </c:cat>
          <c:val>
            <c:numRef>
              <c:f>'[Chart in Microsoft PowerPoint]Access to services'!$B$4:$B$25</c:f>
              <c:numCache>
                <c:formatCode>General</c:formatCode>
                <c:ptCount val="22"/>
                <c:pt idx="0">
                  <c:v>4.2</c:v>
                </c:pt>
                <c:pt idx="1">
                  <c:v>5.4</c:v>
                </c:pt>
                <c:pt idx="2">
                  <c:v>6.3</c:v>
                </c:pt>
                <c:pt idx="3">
                  <c:v>7.1</c:v>
                </c:pt>
                <c:pt idx="4">
                  <c:v>7.2</c:v>
                </c:pt>
                <c:pt idx="5">
                  <c:v>7.7</c:v>
                </c:pt>
                <c:pt idx="6">
                  <c:v>10.5</c:v>
                </c:pt>
                <c:pt idx="7">
                  <c:v>10.9</c:v>
                </c:pt>
                <c:pt idx="8">
                  <c:v>11.4</c:v>
                </c:pt>
                <c:pt idx="9">
                  <c:v>11.6</c:v>
                </c:pt>
                <c:pt idx="10">
                  <c:v>12.8</c:v>
                </c:pt>
                <c:pt idx="11">
                  <c:v>15.2</c:v>
                </c:pt>
                <c:pt idx="12">
                  <c:v>15.4</c:v>
                </c:pt>
                <c:pt idx="13">
                  <c:v>17.7</c:v>
                </c:pt>
                <c:pt idx="14">
                  <c:v>18.100000000000001</c:v>
                </c:pt>
                <c:pt idx="15">
                  <c:v>18.100000000000001</c:v>
                </c:pt>
                <c:pt idx="16">
                  <c:v>18.5</c:v>
                </c:pt>
                <c:pt idx="17">
                  <c:v>21.5</c:v>
                </c:pt>
                <c:pt idx="18">
                  <c:v>21.7</c:v>
                </c:pt>
                <c:pt idx="19">
                  <c:v>24.4</c:v>
                </c:pt>
                <c:pt idx="20">
                  <c:v>30.4</c:v>
                </c:pt>
                <c:pt idx="21">
                  <c:v>36.9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B-405B-AB90-26C95ABD39DD}"/>
            </c:ext>
          </c:extLst>
        </c:ser>
        <c:ser>
          <c:idx val="1"/>
          <c:order val="1"/>
          <c:tx>
            <c:strRef>
              <c:f>'[Chart in Microsoft PowerPoint]Access to services'!$C$2:$C$3</c:f>
              <c:strCache>
                <c:ptCount val="1"/>
                <c:pt idx="0">
                  <c:v>Some difficulty %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PowerPoint]Access to services'!$A$4:$A$25</c:f>
              <c:strCache>
                <c:ptCount val="22"/>
                <c:pt idx="0">
                  <c:v>Louth</c:v>
                </c:pt>
                <c:pt idx="1">
                  <c:v>Limk City</c:v>
                </c:pt>
                <c:pt idx="2">
                  <c:v>Mayo</c:v>
                </c:pt>
                <c:pt idx="3">
                  <c:v>Dub Sth</c:v>
                </c:pt>
                <c:pt idx="4">
                  <c:v>Dub Fingal</c:v>
                </c:pt>
                <c:pt idx="5">
                  <c:v>Dub City</c:v>
                </c:pt>
                <c:pt idx="6">
                  <c:v>Meath</c:v>
                </c:pt>
                <c:pt idx="7">
                  <c:v>Cork City</c:v>
                </c:pt>
                <c:pt idx="8">
                  <c:v>Tipp</c:v>
                </c:pt>
                <c:pt idx="9">
                  <c:v>Clare</c:v>
                </c:pt>
                <c:pt idx="10">
                  <c:v>Galway City</c:v>
                </c:pt>
                <c:pt idx="11">
                  <c:v>Wicklow</c:v>
                </c:pt>
                <c:pt idx="12">
                  <c:v>Average</c:v>
                </c:pt>
                <c:pt idx="13">
                  <c:v>Kilkenny</c:v>
                </c:pt>
                <c:pt idx="14">
                  <c:v>DLR</c:v>
                </c:pt>
                <c:pt idx="15">
                  <c:v>Laois</c:v>
                </c:pt>
                <c:pt idx="16">
                  <c:v>Kildare</c:v>
                </c:pt>
                <c:pt idx="17">
                  <c:v>Cavan</c:v>
                </c:pt>
                <c:pt idx="18">
                  <c:v>Wexford</c:v>
                </c:pt>
                <c:pt idx="19">
                  <c:v>Galway Co</c:v>
                </c:pt>
                <c:pt idx="20">
                  <c:v>Cork Co</c:v>
                </c:pt>
                <c:pt idx="21">
                  <c:v>Limerick Co</c:v>
                </c:pt>
              </c:strCache>
            </c:strRef>
          </c:cat>
          <c:val>
            <c:numRef>
              <c:f>'[Chart in Microsoft PowerPoint]Access to services'!$C$4:$C$25</c:f>
              <c:numCache>
                <c:formatCode>General</c:formatCode>
                <c:ptCount val="22"/>
                <c:pt idx="0">
                  <c:v>24.5</c:v>
                </c:pt>
                <c:pt idx="1">
                  <c:v>34.6</c:v>
                </c:pt>
                <c:pt idx="2">
                  <c:v>16.2</c:v>
                </c:pt>
                <c:pt idx="3">
                  <c:v>19.399999999999999</c:v>
                </c:pt>
                <c:pt idx="4">
                  <c:v>17.3</c:v>
                </c:pt>
                <c:pt idx="5">
                  <c:v>19.7</c:v>
                </c:pt>
                <c:pt idx="6">
                  <c:v>23.6</c:v>
                </c:pt>
                <c:pt idx="7">
                  <c:v>33.200000000000003</c:v>
                </c:pt>
                <c:pt idx="8">
                  <c:v>25.5</c:v>
                </c:pt>
                <c:pt idx="9">
                  <c:v>27.9</c:v>
                </c:pt>
                <c:pt idx="10">
                  <c:v>25.9</c:v>
                </c:pt>
                <c:pt idx="11">
                  <c:v>20.3</c:v>
                </c:pt>
                <c:pt idx="12">
                  <c:v>25.1</c:v>
                </c:pt>
                <c:pt idx="13">
                  <c:v>29.5</c:v>
                </c:pt>
                <c:pt idx="14">
                  <c:v>36.9</c:v>
                </c:pt>
                <c:pt idx="15">
                  <c:v>28.7</c:v>
                </c:pt>
                <c:pt idx="16">
                  <c:v>28.1</c:v>
                </c:pt>
                <c:pt idx="17">
                  <c:v>30.8</c:v>
                </c:pt>
                <c:pt idx="18">
                  <c:v>23.5</c:v>
                </c:pt>
                <c:pt idx="19">
                  <c:v>29.1</c:v>
                </c:pt>
                <c:pt idx="20">
                  <c:v>25.1</c:v>
                </c:pt>
                <c:pt idx="21">
                  <c:v>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B-405B-AB90-26C95ABD39DD}"/>
            </c:ext>
          </c:extLst>
        </c:ser>
        <c:ser>
          <c:idx val="2"/>
          <c:order val="2"/>
          <c:tx>
            <c:strRef>
              <c:f>'[Chart in Microsoft PowerPoint]Access to services'!$D$2:$D$3</c:f>
              <c:strCache>
                <c:ptCount val="1"/>
                <c:pt idx="0">
                  <c:v>None %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PowerPoint]Access to services'!$A$4:$A$25</c:f>
              <c:strCache>
                <c:ptCount val="22"/>
                <c:pt idx="0">
                  <c:v>Louth</c:v>
                </c:pt>
                <c:pt idx="1">
                  <c:v>Limk City</c:v>
                </c:pt>
                <c:pt idx="2">
                  <c:v>Mayo</c:v>
                </c:pt>
                <c:pt idx="3">
                  <c:v>Dub Sth</c:v>
                </c:pt>
                <c:pt idx="4">
                  <c:v>Dub Fingal</c:v>
                </c:pt>
                <c:pt idx="5">
                  <c:v>Dub City</c:v>
                </c:pt>
                <c:pt idx="6">
                  <c:v>Meath</c:v>
                </c:pt>
                <c:pt idx="7">
                  <c:v>Cork City</c:v>
                </c:pt>
                <c:pt idx="8">
                  <c:v>Tipp</c:v>
                </c:pt>
                <c:pt idx="9">
                  <c:v>Clare</c:v>
                </c:pt>
                <c:pt idx="10">
                  <c:v>Galway City</c:v>
                </c:pt>
                <c:pt idx="11">
                  <c:v>Wicklow</c:v>
                </c:pt>
                <c:pt idx="12">
                  <c:v>Average</c:v>
                </c:pt>
                <c:pt idx="13">
                  <c:v>Kilkenny</c:v>
                </c:pt>
                <c:pt idx="14">
                  <c:v>DLR</c:v>
                </c:pt>
                <c:pt idx="15">
                  <c:v>Laois</c:v>
                </c:pt>
                <c:pt idx="16">
                  <c:v>Kildare</c:v>
                </c:pt>
                <c:pt idx="17">
                  <c:v>Cavan</c:v>
                </c:pt>
                <c:pt idx="18">
                  <c:v>Wexford</c:v>
                </c:pt>
                <c:pt idx="19">
                  <c:v>Galway Co</c:v>
                </c:pt>
                <c:pt idx="20">
                  <c:v>Cork Co</c:v>
                </c:pt>
                <c:pt idx="21">
                  <c:v>Limerick Co</c:v>
                </c:pt>
              </c:strCache>
            </c:strRef>
          </c:cat>
          <c:val>
            <c:numRef>
              <c:f>'[Chart in Microsoft PowerPoint]Access to services'!$D$4:$D$25</c:f>
              <c:numCache>
                <c:formatCode>General</c:formatCode>
                <c:ptCount val="22"/>
                <c:pt idx="0">
                  <c:v>71.3</c:v>
                </c:pt>
                <c:pt idx="1">
                  <c:v>60</c:v>
                </c:pt>
                <c:pt idx="2">
                  <c:v>77.5</c:v>
                </c:pt>
                <c:pt idx="3">
                  <c:v>73.5</c:v>
                </c:pt>
                <c:pt idx="4">
                  <c:v>75.400000000000006</c:v>
                </c:pt>
                <c:pt idx="5">
                  <c:v>72.599999999999994</c:v>
                </c:pt>
                <c:pt idx="6">
                  <c:v>65.8</c:v>
                </c:pt>
                <c:pt idx="7">
                  <c:v>55.9</c:v>
                </c:pt>
                <c:pt idx="8">
                  <c:v>63.1</c:v>
                </c:pt>
                <c:pt idx="9">
                  <c:v>60.5</c:v>
                </c:pt>
                <c:pt idx="10">
                  <c:v>61.2</c:v>
                </c:pt>
                <c:pt idx="11">
                  <c:v>64.5</c:v>
                </c:pt>
                <c:pt idx="12">
                  <c:v>59.4</c:v>
                </c:pt>
                <c:pt idx="13">
                  <c:v>52.8</c:v>
                </c:pt>
                <c:pt idx="14">
                  <c:v>45</c:v>
                </c:pt>
                <c:pt idx="15">
                  <c:v>53.2</c:v>
                </c:pt>
                <c:pt idx="16">
                  <c:v>53.3</c:v>
                </c:pt>
                <c:pt idx="17">
                  <c:v>47.7</c:v>
                </c:pt>
                <c:pt idx="18">
                  <c:v>54.8</c:v>
                </c:pt>
                <c:pt idx="19">
                  <c:v>46.5</c:v>
                </c:pt>
                <c:pt idx="20">
                  <c:v>44.5</c:v>
                </c:pt>
                <c:pt idx="21">
                  <c:v>33.700000000000003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B-405B-AB90-26C95ABD39DD}"/>
            </c:ext>
          </c:extLst>
        </c:ser>
        <c:dLbls>
          <c:showVal val="1"/>
        </c:dLbls>
        <c:gapWidth val="95"/>
        <c:overlap val="100"/>
        <c:axId val="72245248"/>
        <c:axId val="72246784"/>
      </c:barChart>
      <c:catAx>
        <c:axId val="72245248"/>
        <c:scaling>
          <c:orientation val="minMax"/>
        </c:scaling>
        <c:axPos val="l"/>
        <c:numFmt formatCode="General" sourceLinked="0"/>
        <c:majorTickMark val="none"/>
        <c:tickLblPos val="nextTo"/>
        <c:crossAx val="72246784"/>
        <c:crosses val="autoZero"/>
        <c:auto val="1"/>
        <c:lblAlgn val="ctr"/>
        <c:lblOffset val="100"/>
      </c:catAx>
      <c:valAx>
        <c:axId val="72246784"/>
        <c:scaling>
          <c:orientation val="minMax"/>
        </c:scaling>
        <c:delete val="1"/>
        <c:axPos val="b"/>
        <c:numFmt formatCode="General" sourceLinked="1"/>
        <c:tickLblPos val="none"/>
        <c:crossAx val="72245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0344123651210302E-2"/>
          <c:y val="1.4697441025071286E-2"/>
          <c:w val="0.83153397491980152"/>
          <c:h val="6.2059076769247871E-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'[Chart in Microsoft PowerPoint]HousingProblems'!$B$54:$B$55</c:f>
              <c:strCache>
                <c:ptCount val="1"/>
                <c:pt idx="0">
                  <c:v>Yes %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</c:spPr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D4-43A4-9A01-15A3C945D36D}"/>
              </c:ext>
            </c:extLst>
          </c:dPt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PowerPoint]HousingProblems'!$A$56:$A$77</c:f>
              <c:strCache>
                <c:ptCount val="22"/>
                <c:pt idx="0">
                  <c:v>Galway City</c:v>
                </c:pt>
                <c:pt idx="1">
                  <c:v>Galway Co</c:v>
                </c:pt>
                <c:pt idx="2">
                  <c:v>Wexford</c:v>
                </c:pt>
                <c:pt idx="3">
                  <c:v>Cork Co</c:v>
                </c:pt>
                <c:pt idx="4">
                  <c:v>Cork City</c:v>
                </c:pt>
                <c:pt idx="5">
                  <c:v>Clare</c:v>
                </c:pt>
                <c:pt idx="6">
                  <c:v>Limk Co</c:v>
                </c:pt>
                <c:pt idx="7">
                  <c:v>Laois</c:v>
                </c:pt>
                <c:pt idx="8">
                  <c:v>Limk City</c:v>
                </c:pt>
                <c:pt idx="9">
                  <c:v>DLR</c:v>
                </c:pt>
                <c:pt idx="10">
                  <c:v>Cavan</c:v>
                </c:pt>
                <c:pt idx="11">
                  <c:v>Average</c:v>
                </c:pt>
                <c:pt idx="12">
                  <c:v>Kildare</c:v>
                </c:pt>
                <c:pt idx="13">
                  <c:v>Wicklow</c:v>
                </c:pt>
                <c:pt idx="14">
                  <c:v>Tipp</c:v>
                </c:pt>
                <c:pt idx="15">
                  <c:v>Dub City</c:v>
                </c:pt>
                <c:pt idx="16">
                  <c:v>Dub Fingal</c:v>
                </c:pt>
                <c:pt idx="17">
                  <c:v>Kilkenny</c:v>
                </c:pt>
                <c:pt idx="18">
                  <c:v>Meath</c:v>
                </c:pt>
                <c:pt idx="19">
                  <c:v>Dub Sth</c:v>
                </c:pt>
                <c:pt idx="20">
                  <c:v>Mayo</c:v>
                </c:pt>
                <c:pt idx="21">
                  <c:v>Louth</c:v>
                </c:pt>
              </c:strCache>
            </c:strRef>
          </c:cat>
          <c:val>
            <c:numRef>
              <c:f>'[Chart in Microsoft PowerPoint]HousingProblems'!$B$56:$B$77</c:f>
              <c:numCache>
                <c:formatCode>General</c:formatCode>
                <c:ptCount val="22"/>
                <c:pt idx="0">
                  <c:v>43.9</c:v>
                </c:pt>
                <c:pt idx="1">
                  <c:v>42.5</c:v>
                </c:pt>
                <c:pt idx="2">
                  <c:v>42.2</c:v>
                </c:pt>
                <c:pt idx="3">
                  <c:v>38.6</c:v>
                </c:pt>
                <c:pt idx="4">
                  <c:v>31.9</c:v>
                </c:pt>
                <c:pt idx="5">
                  <c:v>31.6</c:v>
                </c:pt>
                <c:pt idx="6">
                  <c:v>30.8</c:v>
                </c:pt>
                <c:pt idx="7">
                  <c:v>30.6</c:v>
                </c:pt>
                <c:pt idx="8">
                  <c:v>26</c:v>
                </c:pt>
                <c:pt idx="9">
                  <c:v>25.6</c:v>
                </c:pt>
                <c:pt idx="10">
                  <c:v>25.5</c:v>
                </c:pt>
                <c:pt idx="11">
                  <c:v>25.4</c:v>
                </c:pt>
                <c:pt idx="12">
                  <c:v>23.3</c:v>
                </c:pt>
                <c:pt idx="13">
                  <c:v>22.3</c:v>
                </c:pt>
                <c:pt idx="14">
                  <c:v>21</c:v>
                </c:pt>
                <c:pt idx="15">
                  <c:v>20.5</c:v>
                </c:pt>
                <c:pt idx="16">
                  <c:v>16.8</c:v>
                </c:pt>
                <c:pt idx="17">
                  <c:v>16.100000000000001</c:v>
                </c:pt>
                <c:pt idx="18">
                  <c:v>16</c:v>
                </c:pt>
                <c:pt idx="19">
                  <c:v>13.3</c:v>
                </c:pt>
                <c:pt idx="20">
                  <c:v>11.3</c:v>
                </c:pt>
                <c:pt idx="21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F3-43F8-BCCB-C2A108F25DEB}"/>
            </c:ext>
          </c:extLst>
        </c:ser>
        <c:dLbls>
          <c:showVal val="1"/>
        </c:dLbls>
        <c:gapWidth val="95"/>
        <c:overlap val="100"/>
        <c:axId val="81148928"/>
        <c:axId val="81158912"/>
      </c:barChart>
      <c:catAx>
        <c:axId val="81148928"/>
        <c:scaling>
          <c:orientation val="minMax"/>
        </c:scaling>
        <c:axPos val="l"/>
        <c:numFmt formatCode="General" sourceLinked="0"/>
        <c:majorTickMark val="none"/>
        <c:tickLblPos val="nextTo"/>
        <c:crossAx val="81158912"/>
        <c:crosses val="autoZero"/>
        <c:auto val="1"/>
        <c:lblAlgn val="ctr"/>
        <c:lblOffset val="100"/>
      </c:catAx>
      <c:valAx>
        <c:axId val="81158912"/>
        <c:scaling>
          <c:orientation val="minMax"/>
        </c:scaling>
        <c:delete val="1"/>
        <c:axPos val="b"/>
        <c:numFmt formatCode="General" sourceLinked="1"/>
        <c:tickLblPos val="none"/>
        <c:crossAx val="81148928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InformationAccess!$B$80:$B$81</c:f>
              <c:strCache>
                <c:ptCount val="2"/>
                <c:pt idx="0">
                  <c:v>Yes</c:v>
                </c:pt>
                <c:pt idx="1">
                  <c:v>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InformationAccess!$A$82:$A$103</c:f>
              <c:strCache>
                <c:ptCount val="22"/>
                <c:pt idx="0">
                  <c:v>KK</c:v>
                </c:pt>
                <c:pt idx="1">
                  <c:v>MO</c:v>
                </c:pt>
                <c:pt idx="2">
                  <c:v>DSO</c:v>
                </c:pt>
                <c:pt idx="3">
                  <c:v>WW</c:v>
                </c:pt>
                <c:pt idx="4">
                  <c:v>LCI</c:v>
                </c:pt>
                <c:pt idx="5">
                  <c:v>Clare</c:v>
                </c:pt>
                <c:pt idx="6">
                  <c:v>DLR</c:v>
                </c:pt>
                <c:pt idx="7">
                  <c:v>DCY</c:v>
                </c:pt>
                <c:pt idx="8">
                  <c:v>Cork Co</c:v>
                </c:pt>
                <c:pt idx="9">
                  <c:v>DFI</c:v>
                </c:pt>
                <c:pt idx="10">
                  <c:v>Total</c:v>
                </c:pt>
                <c:pt idx="11">
                  <c:v>TIP</c:v>
                </c:pt>
                <c:pt idx="12">
                  <c:v>CVN</c:v>
                </c:pt>
                <c:pt idx="13">
                  <c:v>Meath</c:v>
                </c:pt>
                <c:pt idx="14">
                  <c:v>LCO</c:v>
                </c:pt>
                <c:pt idx="15">
                  <c:v>WX</c:v>
                </c:pt>
                <c:pt idx="16">
                  <c:v>GCO</c:v>
                </c:pt>
                <c:pt idx="17">
                  <c:v>Cork City</c:v>
                </c:pt>
                <c:pt idx="18">
                  <c:v>GCY</c:v>
                </c:pt>
                <c:pt idx="19">
                  <c:v>LOU</c:v>
                </c:pt>
                <c:pt idx="20">
                  <c:v>KD</c:v>
                </c:pt>
                <c:pt idx="21">
                  <c:v>LAO</c:v>
                </c:pt>
              </c:strCache>
            </c:strRef>
          </c:cat>
          <c:val>
            <c:numRef>
              <c:f>InformationAccess!$B$82:$B$103</c:f>
              <c:numCache>
                <c:formatCode>General</c:formatCode>
                <c:ptCount val="22"/>
                <c:pt idx="0">
                  <c:v>2.2999999999999998</c:v>
                </c:pt>
                <c:pt idx="1">
                  <c:v>2.2999999999999998</c:v>
                </c:pt>
                <c:pt idx="2">
                  <c:v>2.6</c:v>
                </c:pt>
                <c:pt idx="3">
                  <c:v>3</c:v>
                </c:pt>
                <c:pt idx="4">
                  <c:v>5.2</c:v>
                </c:pt>
                <c:pt idx="5">
                  <c:v>5.9</c:v>
                </c:pt>
                <c:pt idx="6">
                  <c:v>6.9</c:v>
                </c:pt>
                <c:pt idx="7">
                  <c:v>8</c:v>
                </c:pt>
                <c:pt idx="8">
                  <c:v>8.6</c:v>
                </c:pt>
                <c:pt idx="9">
                  <c:v>9.2000000000000011</c:v>
                </c:pt>
                <c:pt idx="10">
                  <c:v>9.3000000000000007</c:v>
                </c:pt>
                <c:pt idx="11">
                  <c:v>10.3</c:v>
                </c:pt>
                <c:pt idx="12">
                  <c:v>10.6</c:v>
                </c:pt>
                <c:pt idx="13">
                  <c:v>10.7</c:v>
                </c:pt>
                <c:pt idx="14">
                  <c:v>11.9</c:v>
                </c:pt>
                <c:pt idx="15">
                  <c:v>12.6</c:v>
                </c:pt>
                <c:pt idx="16">
                  <c:v>13.2</c:v>
                </c:pt>
                <c:pt idx="17">
                  <c:v>13.9</c:v>
                </c:pt>
                <c:pt idx="18">
                  <c:v>14.8</c:v>
                </c:pt>
                <c:pt idx="19">
                  <c:v>17.5</c:v>
                </c:pt>
                <c:pt idx="20">
                  <c:v>17.600000000000001</c:v>
                </c:pt>
                <c:pt idx="21">
                  <c:v>26.9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2D-42E1-823D-6F6EC05EBB30}"/>
            </c:ext>
          </c:extLst>
        </c:ser>
        <c:dLbls>
          <c:showVal val="1"/>
        </c:dLbls>
        <c:overlap val="-25"/>
        <c:axId val="82518400"/>
        <c:axId val="82519936"/>
      </c:barChart>
      <c:catAx>
        <c:axId val="825184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19936"/>
        <c:crosses val="autoZero"/>
        <c:auto val="1"/>
        <c:lblAlgn val="ctr"/>
        <c:lblOffset val="100"/>
      </c:catAx>
      <c:valAx>
        <c:axId val="825199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251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5423835909452"/>
          <c:y val="0.34918398183367233"/>
          <c:w val="0.18478650238164671"/>
          <c:h val="0.1733632766891059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280595171603174"/>
          <c:y val="8.8248474310622535E-2"/>
          <c:w val="0.87719404828396852"/>
          <c:h val="0.89119430292990376"/>
        </c:manualLayout>
      </c:layout>
      <c:bar3DChart>
        <c:barDir val="bar"/>
        <c:grouping val="percentStacked"/>
        <c:ser>
          <c:idx val="0"/>
          <c:order val="0"/>
          <c:tx>
            <c:strRef>
              <c:f>'[Chart in Microsoft PowerPoint]Access to services'!$B$2:$B$3</c:f>
              <c:strCache>
                <c:ptCount val="1"/>
                <c:pt idx="0">
                  <c:v>None %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PowerPoint]Access to services'!$A$4:$A$25</c:f>
              <c:strCache>
                <c:ptCount val="22"/>
                <c:pt idx="0">
                  <c:v>Limerick Co</c:v>
                </c:pt>
                <c:pt idx="1">
                  <c:v>Cork Co</c:v>
                </c:pt>
                <c:pt idx="2">
                  <c:v>DLR</c:v>
                </c:pt>
                <c:pt idx="3">
                  <c:v>Galway Co</c:v>
                </c:pt>
                <c:pt idx="4">
                  <c:v>Cavan</c:v>
                </c:pt>
                <c:pt idx="5">
                  <c:v>Kilkenny</c:v>
                </c:pt>
                <c:pt idx="6">
                  <c:v>Laois</c:v>
                </c:pt>
                <c:pt idx="7">
                  <c:v>Kildare</c:v>
                </c:pt>
                <c:pt idx="8">
                  <c:v>Wexford</c:v>
                </c:pt>
                <c:pt idx="9">
                  <c:v>Cork City</c:v>
                </c:pt>
                <c:pt idx="10">
                  <c:v>Average</c:v>
                </c:pt>
                <c:pt idx="11">
                  <c:v>Limk City</c:v>
                </c:pt>
                <c:pt idx="12">
                  <c:v>Clare</c:v>
                </c:pt>
                <c:pt idx="13">
                  <c:v>Galway City</c:v>
                </c:pt>
                <c:pt idx="14">
                  <c:v>Tipp</c:v>
                </c:pt>
                <c:pt idx="15">
                  <c:v>Wicklow</c:v>
                </c:pt>
                <c:pt idx="16">
                  <c:v>Meath</c:v>
                </c:pt>
                <c:pt idx="17">
                  <c:v>Louth</c:v>
                </c:pt>
                <c:pt idx="18">
                  <c:v>Dub City</c:v>
                </c:pt>
                <c:pt idx="19">
                  <c:v>Dub Sth</c:v>
                </c:pt>
                <c:pt idx="20">
                  <c:v>Dub Fingal</c:v>
                </c:pt>
                <c:pt idx="21">
                  <c:v>Mayo</c:v>
                </c:pt>
              </c:strCache>
            </c:strRef>
          </c:cat>
          <c:val>
            <c:numRef>
              <c:f>'[Chart in Microsoft PowerPoint]Access to services'!$B$4:$B$25</c:f>
              <c:numCache>
                <c:formatCode>0.0</c:formatCode>
                <c:ptCount val="22"/>
                <c:pt idx="0">
                  <c:v>33.700000000000003</c:v>
                </c:pt>
                <c:pt idx="1">
                  <c:v>44.5</c:v>
                </c:pt>
                <c:pt idx="2">
                  <c:v>45</c:v>
                </c:pt>
                <c:pt idx="3">
                  <c:v>46.5</c:v>
                </c:pt>
                <c:pt idx="4">
                  <c:v>47.7</c:v>
                </c:pt>
                <c:pt idx="5">
                  <c:v>52.8</c:v>
                </c:pt>
                <c:pt idx="6">
                  <c:v>53.2</c:v>
                </c:pt>
                <c:pt idx="7">
                  <c:v>53.3</c:v>
                </c:pt>
                <c:pt idx="8">
                  <c:v>54.8</c:v>
                </c:pt>
                <c:pt idx="9">
                  <c:v>55.9</c:v>
                </c:pt>
                <c:pt idx="10">
                  <c:v>59.4</c:v>
                </c:pt>
                <c:pt idx="11">
                  <c:v>60</c:v>
                </c:pt>
                <c:pt idx="12">
                  <c:v>60.5</c:v>
                </c:pt>
                <c:pt idx="13">
                  <c:v>61.2</c:v>
                </c:pt>
                <c:pt idx="14">
                  <c:v>63.1</c:v>
                </c:pt>
                <c:pt idx="15">
                  <c:v>64.5</c:v>
                </c:pt>
                <c:pt idx="16">
                  <c:v>65.8</c:v>
                </c:pt>
                <c:pt idx="17">
                  <c:v>71.3</c:v>
                </c:pt>
                <c:pt idx="18">
                  <c:v>72.599999999999994</c:v>
                </c:pt>
                <c:pt idx="19">
                  <c:v>73.5</c:v>
                </c:pt>
                <c:pt idx="20">
                  <c:v>75.400000000000006</c:v>
                </c:pt>
                <c:pt idx="21">
                  <c:v>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AB-499B-956B-E35E7CF43CB9}"/>
            </c:ext>
          </c:extLst>
        </c:ser>
        <c:ser>
          <c:idx val="1"/>
          <c:order val="1"/>
          <c:tx>
            <c:strRef>
              <c:f>'[Chart in Microsoft PowerPoint]Access to services'!$D$2:$D$3</c:f>
              <c:strCache>
                <c:ptCount val="1"/>
                <c:pt idx="0">
                  <c:v>Some difficulty %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PowerPoint]Access to services'!$A$4:$A$25</c:f>
              <c:strCache>
                <c:ptCount val="22"/>
                <c:pt idx="0">
                  <c:v>Limerick Co</c:v>
                </c:pt>
                <c:pt idx="1">
                  <c:v>Cork Co</c:v>
                </c:pt>
                <c:pt idx="2">
                  <c:v>DLR</c:v>
                </c:pt>
                <c:pt idx="3">
                  <c:v>Galway Co</c:v>
                </c:pt>
                <c:pt idx="4">
                  <c:v>Cavan</c:v>
                </c:pt>
                <c:pt idx="5">
                  <c:v>Kilkenny</c:v>
                </c:pt>
                <c:pt idx="6">
                  <c:v>Laois</c:v>
                </c:pt>
                <c:pt idx="7">
                  <c:v>Kildare</c:v>
                </c:pt>
                <c:pt idx="8">
                  <c:v>Wexford</c:v>
                </c:pt>
                <c:pt idx="9">
                  <c:v>Cork City</c:v>
                </c:pt>
                <c:pt idx="10">
                  <c:v>Average</c:v>
                </c:pt>
                <c:pt idx="11">
                  <c:v>Limk City</c:v>
                </c:pt>
                <c:pt idx="12">
                  <c:v>Clare</c:v>
                </c:pt>
                <c:pt idx="13">
                  <c:v>Galway City</c:v>
                </c:pt>
                <c:pt idx="14">
                  <c:v>Tipp</c:v>
                </c:pt>
                <c:pt idx="15">
                  <c:v>Wicklow</c:v>
                </c:pt>
                <c:pt idx="16">
                  <c:v>Meath</c:v>
                </c:pt>
                <c:pt idx="17">
                  <c:v>Louth</c:v>
                </c:pt>
                <c:pt idx="18">
                  <c:v>Dub City</c:v>
                </c:pt>
                <c:pt idx="19">
                  <c:v>Dub Sth</c:v>
                </c:pt>
                <c:pt idx="20">
                  <c:v>Dub Fingal</c:v>
                </c:pt>
                <c:pt idx="21">
                  <c:v>Mayo</c:v>
                </c:pt>
              </c:strCache>
            </c:strRef>
          </c:cat>
          <c:val>
            <c:numRef>
              <c:f>'[Chart in Microsoft PowerPoint]Access to services'!$D$4:$D$25</c:f>
              <c:numCache>
                <c:formatCode>General</c:formatCode>
                <c:ptCount val="22"/>
                <c:pt idx="0">
                  <c:v>29.5</c:v>
                </c:pt>
                <c:pt idx="1">
                  <c:v>25.1</c:v>
                </c:pt>
                <c:pt idx="2">
                  <c:v>36.9</c:v>
                </c:pt>
                <c:pt idx="3">
                  <c:v>29.1</c:v>
                </c:pt>
                <c:pt idx="4">
                  <c:v>30.8</c:v>
                </c:pt>
                <c:pt idx="5">
                  <c:v>29.5</c:v>
                </c:pt>
                <c:pt idx="6">
                  <c:v>28.7</c:v>
                </c:pt>
                <c:pt idx="7">
                  <c:v>28.1</c:v>
                </c:pt>
                <c:pt idx="8">
                  <c:v>23.5</c:v>
                </c:pt>
                <c:pt idx="9">
                  <c:v>33.200000000000003</c:v>
                </c:pt>
                <c:pt idx="10">
                  <c:v>25.1</c:v>
                </c:pt>
                <c:pt idx="11">
                  <c:v>34.6</c:v>
                </c:pt>
                <c:pt idx="12">
                  <c:v>27.9</c:v>
                </c:pt>
                <c:pt idx="13">
                  <c:v>25.9</c:v>
                </c:pt>
                <c:pt idx="14">
                  <c:v>25.5</c:v>
                </c:pt>
                <c:pt idx="15">
                  <c:v>20.3</c:v>
                </c:pt>
                <c:pt idx="16">
                  <c:v>23.6</c:v>
                </c:pt>
                <c:pt idx="17">
                  <c:v>24.5</c:v>
                </c:pt>
                <c:pt idx="18">
                  <c:v>19.7</c:v>
                </c:pt>
                <c:pt idx="19">
                  <c:v>19.399999999999999</c:v>
                </c:pt>
                <c:pt idx="20">
                  <c:v>17.3</c:v>
                </c:pt>
                <c:pt idx="21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AB-499B-956B-E35E7CF43CB9}"/>
            </c:ext>
          </c:extLst>
        </c:ser>
        <c:ser>
          <c:idx val="2"/>
          <c:order val="2"/>
          <c:tx>
            <c:strRef>
              <c:f>'[Chart in Microsoft PowerPoint]Access to services'!$C$2:$C$3</c:f>
              <c:strCache>
                <c:ptCount val="1"/>
                <c:pt idx="0">
                  <c:v>Great difficulty %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PowerPoint]Access to services'!$A$4:$A$25</c:f>
              <c:strCache>
                <c:ptCount val="22"/>
                <c:pt idx="0">
                  <c:v>Limerick Co</c:v>
                </c:pt>
                <c:pt idx="1">
                  <c:v>Cork Co</c:v>
                </c:pt>
                <c:pt idx="2">
                  <c:v>DLR</c:v>
                </c:pt>
                <c:pt idx="3">
                  <c:v>Galway Co</c:v>
                </c:pt>
                <c:pt idx="4">
                  <c:v>Cavan</c:v>
                </c:pt>
                <c:pt idx="5">
                  <c:v>Kilkenny</c:v>
                </c:pt>
                <c:pt idx="6">
                  <c:v>Laois</c:v>
                </c:pt>
                <c:pt idx="7">
                  <c:v>Kildare</c:v>
                </c:pt>
                <c:pt idx="8">
                  <c:v>Wexford</c:v>
                </c:pt>
                <c:pt idx="9">
                  <c:v>Cork City</c:v>
                </c:pt>
                <c:pt idx="10">
                  <c:v>Average</c:v>
                </c:pt>
                <c:pt idx="11">
                  <c:v>Limk City</c:v>
                </c:pt>
                <c:pt idx="12">
                  <c:v>Clare</c:v>
                </c:pt>
                <c:pt idx="13">
                  <c:v>Galway City</c:v>
                </c:pt>
                <c:pt idx="14">
                  <c:v>Tipp</c:v>
                </c:pt>
                <c:pt idx="15">
                  <c:v>Wicklow</c:v>
                </c:pt>
                <c:pt idx="16">
                  <c:v>Meath</c:v>
                </c:pt>
                <c:pt idx="17">
                  <c:v>Louth</c:v>
                </c:pt>
                <c:pt idx="18">
                  <c:v>Dub City</c:v>
                </c:pt>
                <c:pt idx="19">
                  <c:v>Dub Sth</c:v>
                </c:pt>
                <c:pt idx="20">
                  <c:v>Dub Fingal</c:v>
                </c:pt>
                <c:pt idx="21">
                  <c:v>Mayo</c:v>
                </c:pt>
              </c:strCache>
            </c:strRef>
          </c:cat>
          <c:val>
            <c:numRef>
              <c:f>'[Chart in Microsoft PowerPoint]Access to services'!$C$4:$C$25</c:f>
              <c:numCache>
                <c:formatCode>General</c:formatCode>
                <c:ptCount val="22"/>
                <c:pt idx="0">
                  <c:v>36.9</c:v>
                </c:pt>
                <c:pt idx="1">
                  <c:v>30.4</c:v>
                </c:pt>
                <c:pt idx="2">
                  <c:v>18.100000000000001</c:v>
                </c:pt>
                <c:pt idx="3">
                  <c:v>24.4</c:v>
                </c:pt>
                <c:pt idx="4">
                  <c:v>21.5</c:v>
                </c:pt>
                <c:pt idx="5">
                  <c:v>17.7</c:v>
                </c:pt>
                <c:pt idx="6">
                  <c:v>18.100000000000001</c:v>
                </c:pt>
                <c:pt idx="7">
                  <c:v>18.5</c:v>
                </c:pt>
                <c:pt idx="8">
                  <c:v>21.7</c:v>
                </c:pt>
                <c:pt idx="9">
                  <c:v>10.9</c:v>
                </c:pt>
                <c:pt idx="10">
                  <c:v>15.4</c:v>
                </c:pt>
                <c:pt idx="11">
                  <c:v>5.4</c:v>
                </c:pt>
                <c:pt idx="12">
                  <c:v>11.6</c:v>
                </c:pt>
                <c:pt idx="13">
                  <c:v>12.8</c:v>
                </c:pt>
                <c:pt idx="14">
                  <c:v>11.4</c:v>
                </c:pt>
                <c:pt idx="15">
                  <c:v>15.2</c:v>
                </c:pt>
                <c:pt idx="16">
                  <c:v>10.5</c:v>
                </c:pt>
                <c:pt idx="17">
                  <c:v>4.2</c:v>
                </c:pt>
                <c:pt idx="18">
                  <c:v>7.7</c:v>
                </c:pt>
                <c:pt idx="19">
                  <c:v>7.1</c:v>
                </c:pt>
                <c:pt idx="20">
                  <c:v>7.2</c:v>
                </c:pt>
                <c:pt idx="21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AB-499B-956B-E35E7CF43CB9}"/>
            </c:ext>
          </c:extLst>
        </c:ser>
        <c:dLbls>
          <c:showVal val="1"/>
        </c:dLbls>
        <c:gapWidth val="95"/>
        <c:gapDepth val="95"/>
        <c:shape val="cylinder"/>
        <c:axId val="80881152"/>
        <c:axId val="80882688"/>
        <c:axId val="0"/>
      </c:bar3DChart>
      <c:catAx>
        <c:axId val="80881152"/>
        <c:scaling>
          <c:orientation val="minMax"/>
        </c:scaling>
        <c:axPos val="l"/>
        <c:numFmt formatCode="General" sourceLinked="0"/>
        <c:majorTickMark val="none"/>
        <c:tickLblPos val="nextTo"/>
        <c:crossAx val="80882688"/>
        <c:crosses val="autoZero"/>
        <c:auto val="1"/>
        <c:lblAlgn val="ctr"/>
        <c:lblOffset val="100"/>
      </c:catAx>
      <c:valAx>
        <c:axId val="80882688"/>
        <c:scaling>
          <c:orientation val="minMax"/>
        </c:scaling>
        <c:delete val="1"/>
        <c:axPos val="b"/>
        <c:numFmt formatCode="0%" sourceLinked="1"/>
        <c:tickLblPos val="none"/>
        <c:crossAx val="80881152"/>
        <c:crosses val="autoZero"/>
        <c:crossBetween val="between"/>
      </c:valAx>
    </c:plotArea>
    <c:legend>
      <c:legendPos val="t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'[Chart in Microsoft PowerPoint]BuiltEnviroment'!$B$161:$B$162</c:f>
              <c:strCache>
                <c:ptCount val="1"/>
                <c:pt idx="0">
                  <c:v>Dissatisfied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PowerPoint]BuiltEnviroment'!$A$163:$A$184</c:f>
              <c:strCache>
                <c:ptCount val="22"/>
                <c:pt idx="0">
                  <c:v>Cork City</c:v>
                </c:pt>
                <c:pt idx="1">
                  <c:v>Tipp</c:v>
                </c:pt>
                <c:pt idx="2">
                  <c:v>Dub Sth</c:v>
                </c:pt>
                <c:pt idx="3">
                  <c:v>Kilkenny</c:v>
                </c:pt>
                <c:pt idx="4">
                  <c:v>Galway Co</c:v>
                </c:pt>
                <c:pt idx="5">
                  <c:v>Wicklow</c:v>
                </c:pt>
                <c:pt idx="6">
                  <c:v>Laois</c:v>
                </c:pt>
                <c:pt idx="7">
                  <c:v>Cork Co</c:v>
                </c:pt>
                <c:pt idx="8">
                  <c:v>Galway City</c:v>
                </c:pt>
                <c:pt idx="9">
                  <c:v>Cavan</c:v>
                </c:pt>
                <c:pt idx="10">
                  <c:v>Average</c:v>
                </c:pt>
                <c:pt idx="11">
                  <c:v>Limk Co</c:v>
                </c:pt>
                <c:pt idx="12">
                  <c:v>Louth</c:v>
                </c:pt>
                <c:pt idx="13">
                  <c:v>Kildare</c:v>
                </c:pt>
                <c:pt idx="14">
                  <c:v>Clare</c:v>
                </c:pt>
                <c:pt idx="15">
                  <c:v>Dub Fingal</c:v>
                </c:pt>
                <c:pt idx="16">
                  <c:v>DLR</c:v>
                </c:pt>
                <c:pt idx="17">
                  <c:v>Limk City</c:v>
                </c:pt>
                <c:pt idx="18">
                  <c:v>Meath</c:v>
                </c:pt>
                <c:pt idx="19">
                  <c:v>Dub City</c:v>
                </c:pt>
                <c:pt idx="20">
                  <c:v>Wexford</c:v>
                </c:pt>
                <c:pt idx="21">
                  <c:v>Mayo</c:v>
                </c:pt>
              </c:strCache>
            </c:strRef>
          </c:cat>
          <c:val>
            <c:numRef>
              <c:f>'[Chart in Microsoft PowerPoint]BuiltEnviroment'!$B$163:$B$184</c:f>
              <c:numCache>
                <c:formatCode>General</c:formatCode>
                <c:ptCount val="22"/>
                <c:pt idx="0">
                  <c:v>43.9</c:v>
                </c:pt>
                <c:pt idx="1">
                  <c:v>45.6</c:v>
                </c:pt>
                <c:pt idx="2">
                  <c:v>46.6</c:v>
                </c:pt>
                <c:pt idx="3">
                  <c:v>50.3</c:v>
                </c:pt>
                <c:pt idx="4">
                  <c:v>52.3</c:v>
                </c:pt>
                <c:pt idx="5">
                  <c:v>56</c:v>
                </c:pt>
                <c:pt idx="6">
                  <c:v>57</c:v>
                </c:pt>
                <c:pt idx="7">
                  <c:v>59.2</c:v>
                </c:pt>
                <c:pt idx="8">
                  <c:v>61.9</c:v>
                </c:pt>
                <c:pt idx="9">
                  <c:v>63</c:v>
                </c:pt>
                <c:pt idx="10">
                  <c:v>63.7</c:v>
                </c:pt>
                <c:pt idx="11">
                  <c:v>63.8</c:v>
                </c:pt>
                <c:pt idx="12">
                  <c:v>64.7</c:v>
                </c:pt>
                <c:pt idx="13">
                  <c:v>64.8</c:v>
                </c:pt>
                <c:pt idx="14">
                  <c:v>64.900000000000006</c:v>
                </c:pt>
                <c:pt idx="15">
                  <c:v>67</c:v>
                </c:pt>
                <c:pt idx="16">
                  <c:v>68.3</c:v>
                </c:pt>
                <c:pt idx="17">
                  <c:v>68.3</c:v>
                </c:pt>
                <c:pt idx="18">
                  <c:v>68.599999999999994</c:v>
                </c:pt>
                <c:pt idx="19">
                  <c:v>78.400000000000006</c:v>
                </c:pt>
                <c:pt idx="20">
                  <c:v>80</c:v>
                </c:pt>
                <c:pt idx="2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D2-4ACC-BD6D-5E3EF4F464C9}"/>
            </c:ext>
          </c:extLst>
        </c:ser>
        <c:ser>
          <c:idx val="1"/>
          <c:order val="1"/>
          <c:tx>
            <c:strRef>
              <c:f>'[Chart in Microsoft PowerPoint]BuiltEnviroment'!$C$161:$C$162</c:f>
              <c:strCache>
                <c:ptCount val="1"/>
                <c:pt idx="0">
                  <c:v>Neither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PowerPoint]BuiltEnviroment'!$A$163:$A$184</c:f>
              <c:strCache>
                <c:ptCount val="22"/>
                <c:pt idx="0">
                  <c:v>Cork City</c:v>
                </c:pt>
                <c:pt idx="1">
                  <c:v>Tipp</c:v>
                </c:pt>
                <c:pt idx="2">
                  <c:v>Dub Sth</c:v>
                </c:pt>
                <c:pt idx="3">
                  <c:v>Kilkenny</c:v>
                </c:pt>
                <c:pt idx="4">
                  <c:v>Galway Co</c:v>
                </c:pt>
                <c:pt idx="5">
                  <c:v>Wicklow</c:v>
                </c:pt>
                <c:pt idx="6">
                  <c:v>Laois</c:v>
                </c:pt>
                <c:pt idx="7">
                  <c:v>Cork Co</c:v>
                </c:pt>
                <c:pt idx="8">
                  <c:v>Galway City</c:v>
                </c:pt>
                <c:pt idx="9">
                  <c:v>Cavan</c:v>
                </c:pt>
                <c:pt idx="10">
                  <c:v>Average</c:v>
                </c:pt>
                <c:pt idx="11">
                  <c:v>Limk Co</c:v>
                </c:pt>
                <c:pt idx="12">
                  <c:v>Louth</c:v>
                </c:pt>
                <c:pt idx="13">
                  <c:v>Kildare</c:v>
                </c:pt>
                <c:pt idx="14">
                  <c:v>Clare</c:v>
                </c:pt>
                <c:pt idx="15">
                  <c:v>Dub Fingal</c:v>
                </c:pt>
                <c:pt idx="16">
                  <c:v>DLR</c:v>
                </c:pt>
                <c:pt idx="17">
                  <c:v>Limk City</c:v>
                </c:pt>
                <c:pt idx="18">
                  <c:v>Meath</c:v>
                </c:pt>
                <c:pt idx="19">
                  <c:v>Dub City</c:v>
                </c:pt>
                <c:pt idx="20">
                  <c:v>Wexford</c:v>
                </c:pt>
                <c:pt idx="21">
                  <c:v>Mayo</c:v>
                </c:pt>
              </c:strCache>
            </c:strRef>
          </c:cat>
          <c:val>
            <c:numRef>
              <c:f>'[Chart in Microsoft PowerPoint]BuiltEnviroment'!$C$163:$C$184</c:f>
              <c:numCache>
                <c:formatCode>General</c:formatCode>
                <c:ptCount val="22"/>
                <c:pt idx="0">
                  <c:v>29</c:v>
                </c:pt>
                <c:pt idx="1">
                  <c:v>16.399999999999999</c:v>
                </c:pt>
                <c:pt idx="2">
                  <c:v>19.5</c:v>
                </c:pt>
                <c:pt idx="3">
                  <c:v>22.7</c:v>
                </c:pt>
                <c:pt idx="4">
                  <c:v>15.7</c:v>
                </c:pt>
                <c:pt idx="5">
                  <c:v>19</c:v>
                </c:pt>
                <c:pt idx="6">
                  <c:v>19.3</c:v>
                </c:pt>
                <c:pt idx="7">
                  <c:v>11.3</c:v>
                </c:pt>
                <c:pt idx="8">
                  <c:v>17.2</c:v>
                </c:pt>
                <c:pt idx="9">
                  <c:v>17.3</c:v>
                </c:pt>
                <c:pt idx="10">
                  <c:v>12.9</c:v>
                </c:pt>
                <c:pt idx="11">
                  <c:v>17.3</c:v>
                </c:pt>
                <c:pt idx="12">
                  <c:v>14.2</c:v>
                </c:pt>
                <c:pt idx="13">
                  <c:v>11.6</c:v>
                </c:pt>
                <c:pt idx="14">
                  <c:v>9.2000000000000011</c:v>
                </c:pt>
                <c:pt idx="15">
                  <c:v>10</c:v>
                </c:pt>
                <c:pt idx="16">
                  <c:v>8.4</c:v>
                </c:pt>
                <c:pt idx="17">
                  <c:v>13.2</c:v>
                </c:pt>
                <c:pt idx="18">
                  <c:v>9.9</c:v>
                </c:pt>
                <c:pt idx="19">
                  <c:v>7.2</c:v>
                </c:pt>
                <c:pt idx="20">
                  <c:v>8.5</c:v>
                </c:pt>
                <c:pt idx="21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D2-4ACC-BD6D-5E3EF4F464C9}"/>
            </c:ext>
          </c:extLst>
        </c:ser>
        <c:ser>
          <c:idx val="2"/>
          <c:order val="2"/>
          <c:tx>
            <c:strRef>
              <c:f>'[Chart in Microsoft PowerPoint]BuiltEnviroment'!$D$161:$D$162</c:f>
              <c:strCache>
                <c:ptCount val="1"/>
                <c:pt idx="0">
                  <c:v>Satisfied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PowerPoint]BuiltEnviroment'!$A$163:$A$184</c:f>
              <c:strCache>
                <c:ptCount val="22"/>
                <c:pt idx="0">
                  <c:v>Cork City</c:v>
                </c:pt>
                <c:pt idx="1">
                  <c:v>Tipp</c:v>
                </c:pt>
                <c:pt idx="2">
                  <c:v>Dub Sth</c:v>
                </c:pt>
                <c:pt idx="3">
                  <c:v>Kilkenny</c:v>
                </c:pt>
                <c:pt idx="4">
                  <c:v>Galway Co</c:v>
                </c:pt>
                <c:pt idx="5">
                  <c:v>Wicklow</c:v>
                </c:pt>
                <c:pt idx="6">
                  <c:v>Laois</c:v>
                </c:pt>
                <c:pt idx="7">
                  <c:v>Cork Co</c:v>
                </c:pt>
                <c:pt idx="8">
                  <c:v>Galway City</c:v>
                </c:pt>
                <c:pt idx="9">
                  <c:v>Cavan</c:v>
                </c:pt>
                <c:pt idx="10">
                  <c:v>Average</c:v>
                </c:pt>
                <c:pt idx="11">
                  <c:v>Limk Co</c:v>
                </c:pt>
                <c:pt idx="12">
                  <c:v>Louth</c:v>
                </c:pt>
                <c:pt idx="13">
                  <c:v>Kildare</c:v>
                </c:pt>
                <c:pt idx="14">
                  <c:v>Clare</c:v>
                </c:pt>
                <c:pt idx="15">
                  <c:v>Dub Fingal</c:v>
                </c:pt>
                <c:pt idx="16">
                  <c:v>DLR</c:v>
                </c:pt>
                <c:pt idx="17">
                  <c:v>Limk City</c:v>
                </c:pt>
                <c:pt idx="18">
                  <c:v>Meath</c:v>
                </c:pt>
                <c:pt idx="19">
                  <c:v>Dub City</c:v>
                </c:pt>
                <c:pt idx="20">
                  <c:v>Wexford</c:v>
                </c:pt>
                <c:pt idx="21">
                  <c:v>Mayo</c:v>
                </c:pt>
              </c:strCache>
            </c:strRef>
          </c:cat>
          <c:val>
            <c:numRef>
              <c:f>'[Chart in Microsoft PowerPoint]BuiltEnviroment'!$D$163:$D$184</c:f>
              <c:numCache>
                <c:formatCode>General</c:formatCode>
                <c:ptCount val="22"/>
                <c:pt idx="0">
                  <c:v>27.1</c:v>
                </c:pt>
                <c:pt idx="1">
                  <c:v>38</c:v>
                </c:pt>
                <c:pt idx="2">
                  <c:v>33.9</c:v>
                </c:pt>
                <c:pt idx="3">
                  <c:v>27</c:v>
                </c:pt>
                <c:pt idx="4">
                  <c:v>32</c:v>
                </c:pt>
                <c:pt idx="5">
                  <c:v>25</c:v>
                </c:pt>
                <c:pt idx="6">
                  <c:v>23.7</c:v>
                </c:pt>
                <c:pt idx="7">
                  <c:v>29.5</c:v>
                </c:pt>
                <c:pt idx="8">
                  <c:v>21</c:v>
                </c:pt>
                <c:pt idx="9">
                  <c:v>19.7</c:v>
                </c:pt>
                <c:pt idx="10">
                  <c:v>23.4</c:v>
                </c:pt>
                <c:pt idx="11">
                  <c:v>18.899999999999999</c:v>
                </c:pt>
                <c:pt idx="12">
                  <c:v>21.1</c:v>
                </c:pt>
                <c:pt idx="13">
                  <c:v>23.7</c:v>
                </c:pt>
                <c:pt idx="14">
                  <c:v>25.9</c:v>
                </c:pt>
                <c:pt idx="15">
                  <c:v>23</c:v>
                </c:pt>
                <c:pt idx="16">
                  <c:v>23.3</c:v>
                </c:pt>
                <c:pt idx="17">
                  <c:v>18.600000000000001</c:v>
                </c:pt>
                <c:pt idx="18">
                  <c:v>21.5</c:v>
                </c:pt>
                <c:pt idx="19">
                  <c:v>14.5</c:v>
                </c:pt>
                <c:pt idx="20">
                  <c:v>11.5</c:v>
                </c:pt>
                <c:pt idx="21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D2-4ACC-BD6D-5E3EF4F464C9}"/>
            </c:ext>
          </c:extLst>
        </c:ser>
        <c:dLbls>
          <c:showVal val="1"/>
        </c:dLbls>
        <c:gapWidth val="95"/>
        <c:overlap val="100"/>
        <c:axId val="80812672"/>
        <c:axId val="80826752"/>
      </c:barChart>
      <c:catAx>
        <c:axId val="808126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26752"/>
        <c:crosses val="autoZero"/>
        <c:auto val="1"/>
        <c:lblAlgn val="ctr"/>
        <c:lblOffset val="100"/>
      </c:catAx>
      <c:valAx>
        <c:axId val="8082675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081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9.7833309030815579E-2"/>
          <c:y val="3.0866359269839376E-2"/>
          <c:w val="0.90127211529114393"/>
          <c:h val="0.93826728146032101"/>
        </c:manualLayout>
      </c:layout>
      <c:barChart>
        <c:barDir val="bar"/>
        <c:grouping val="stacked"/>
        <c:ser>
          <c:idx val="0"/>
          <c:order val="0"/>
          <c:tx>
            <c:strRef>
              <c:f>'[Chart in Microsoft PowerPoint]BuiltEnviroment'!$B$107:$B$108</c:f>
              <c:strCache>
                <c:ptCount val="1"/>
                <c:pt idx="0">
                  <c:v>Dissatisfied %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PowerPoint]BuiltEnviroment'!$A$109:$A$130</c:f>
              <c:strCache>
                <c:ptCount val="22"/>
                <c:pt idx="0">
                  <c:v>Mayo</c:v>
                </c:pt>
                <c:pt idx="1">
                  <c:v>Limk City</c:v>
                </c:pt>
                <c:pt idx="2">
                  <c:v>Cork Co</c:v>
                </c:pt>
                <c:pt idx="3">
                  <c:v>Limk Co</c:v>
                </c:pt>
                <c:pt idx="4">
                  <c:v>Clare</c:v>
                </c:pt>
                <c:pt idx="5">
                  <c:v>DLR</c:v>
                </c:pt>
                <c:pt idx="6">
                  <c:v>Kilkenny</c:v>
                </c:pt>
                <c:pt idx="7">
                  <c:v>Louth</c:v>
                </c:pt>
                <c:pt idx="8">
                  <c:v>Galway City</c:v>
                </c:pt>
                <c:pt idx="9">
                  <c:v>Dub Sth</c:v>
                </c:pt>
                <c:pt idx="10">
                  <c:v>Meath</c:v>
                </c:pt>
                <c:pt idx="11">
                  <c:v>Cavan</c:v>
                </c:pt>
                <c:pt idx="12">
                  <c:v>Average</c:v>
                </c:pt>
                <c:pt idx="13">
                  <c:v>Galway Co</c:v>
                </c:pt>
                <c:pt idx="14">
                  <c:v>Kildare</c:v>
                </c:pt>
                <c:pt idx="15">
                  <c:v>Wexford</c:v>
                </c:pt>
                <c:pt idx="16">
                  <c:v>Dub Fingal</c:v>
                </c:pt>
                <c:pt idx="17">
                  <c:v>Laois</c:v>
                </c:pt>
                <c:pt idx="18">
                  <c:v>Tipp</c:v>
                </c:pt>
                <c:pt idx="19">
                  <c:v>Wicklow</c:v>
                </c:pt>
                <c:pt idx="20">
                  <c:v>Cork City</c:v>
                </c:pt>
                <c:pt idx="21">
                  <c:v>Dub City</c:v>
                </c:pt>
              </c:strCache>
            </c:strRef>
          </c:cat>
          <c:val>
            <c:numRef>
              <c:f>'[Chart in Microsoft PowerPoint]BuiltEnviroment'!$B$109:$B$130</c:f>
              <c:numCache>
                <c:formatCode>General</c:formatCode>
                <c:ptCount val="22"/>
                <c:pt idx="0">
                  <c:v>1.6</c:v>
                </c:pt>
                <c:pt idx="1">
                  <c:v>6.1</c:v>
                </c:pt>
                <c:pt idx="2">
                  <c:v>6.3</c:v>
                </c:pt>
                <c:pt idx="3">
                  <c:v>6.7</c:v>
                </c:pt>
                <c:pt idx="4">
                  <c:v>8.1</c:v>
                </c:pt>
                <c:pt idx="5">
                  <c:v>9.2000000000000011</c:v>
                </c:pt>
                <c:pt idx="6">
                  <c:v>10</c:v>
                </c:pt>
                <c:pt idx="7">
                  <c:v>10.5</c:v>
                </c:pt>
                <c:pt idx="8">
                  <c:v>10.5</c:v>
                </c:pt>
                <c:pt idx="9">
                  <c:v>11.5</c:v>
                </c:pt>
                <c:pt idx="10">
                  <c:v>11.6</c:v>
                </c:pt>
                <c:pt idx="11">
                  <c:v>11.7</c:v>
                </c:pt>
                <c:pt idx="12">
                  <c:v>13.3</c:v>
                </c:pt>
                <c:pt idx="13">
                  <c:v>13.4</c:v>
                </c:pt>
                <c:pt idx="14">
                  <c:v>13.9</c:v>
                </c:pt>
                <c:pt idx="15">
                  <c:v>15.9</c:v>
                </c:pt>
                <c:pt idx="16">
                  <c:v>16.100000000000001</c:v>
                </c:pt>
                <c:pt idx="17">
                  <c:v>16.100000000000001</c:v>
                </c:pt>
                <c:pt idx="18">
                  <c:v>17.2</c:v>
                </c:pt>
                <c:pt idx="19">
                  <c:v>17.7</c:v>
                </c:pt>
                <c:pt idx="20">
                  <c:v>18.3</c:v>
                </c:pt>
                <c:pt idx="21">
                  <c:v>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9E-43BD-BFDC-78C306DCBFB0}"/>
            </c:ext>
          </c:extLst>
        </c:ser>
        <c:ser>
          <c:idx val="1"/>
          <c:order val="1"/>
          <c:tx>
            <c:strRef>
              <c:f>'[Chart in Microsoft PowerPoint]BuiltEnviroment'!$C$107:$C$108</c:f>
              <c:strCache>
                <c:ptCount val="1"/>
                <c:pt idx="0">
                  <c:v>Neither 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PowerPoint]BuiltEnviroment'!$A$109:$A$130</c:f>
              <c:strCache>
                <c:ptCount val="22"/>
                <c:pt idx="0">
                  <c:v>Mayo</c:v>
                </c:pt>
                <c:pt idx="1">
                  <c:v>Limk City</c:v>
                </c:pt>
                <c:pt idx="2">
                  <c:v>Cork Co</c:v>
                </c:pt>
                <c:pt idx="3">
                  <c:v>Limk Co</c:v>
                </c:pt>
                <c:pt idx="4">
                  <c:v>Clare</c:v>
                </c:pt>
                <c:pt idx="5">
                  <c:v>DLR</c:v>
                </c:pt>
                <c:pt idx="6">
                  <c:v>Kilkenny</c:v>
                </c:pt>
                <c:pt idx="7">
                  <c:v>Louth</c:v>
                </c:pt>
                <c:pt idx="8">
                  <c:v>Galway City</c:v>
                </c:pt>
                <c:pt idx="9">
                  <c:v>Dub Sth</c:v>
                </c:pt>
                <c:pt idx="10">
                  <c:v>Meath</c:v>
                </c:pt>
                <c:pt idx="11">
                  <c:v>Cavan</c:v>
                </c:pt>
                <c:pt idx="12">
                  <c:v>Average</c:v>
                </c:pt>
                <c:pt idx="13">
                  <c:v>Galway Co</c:v>
                </c:pt>
                <c:pt idx="14">
                  <c:v>Kildare</c:v>
                </c:pt>
                <c:pt idx="15">
                  <c:v>Wexford</c:v>
                </c:pt>
                <c:pt idx="16">
                  <c:v>Dub Fingal</c:v>
                </c:pt>
                <c:pt idx="17">
                  <c:v>Laois</c:v>
                </c:pt>
                <c:pt idx="18">
                  <c:v>Tipp</c:v>
                </c:pt>
                <c:pt idx="19">
                  <c:v>Wicklow</c:v>
                </c:pt>
                <c:pt idx="20">
                  <c:v>Cork City</c:v>
                </c:pt>
                <c:pt idx="21">
                  <c:v>Dub City</c:v>
                </c:pt>
              </c:strCache>
            </c:strRef>
          </c:cat>
          <c:val>
            <c:numRef>
              <c:f>'[Chart in Microsoft PowerPoint]BuiltEnviroment'!$C$109:$C$130</c:f>
              <c:numCache>
                <c:formatCode>General</c:formatCode>
                <c:ptCount val="22"/>
                <c:pt idx="0">
                  <c:v>1.6</c:v>
                </c:pt>
                <c:pt idx="1">
                  <c:v>3.6</c:v>
                </c:pt>
                <c:pt idx="2">
                  <c:v>3.2</c:v>
                </c:pt>
                <c:pt idx="3">
                  <c:v>6.3</c:v>
                </c:pt>
                <c:pt idx="4">
                  <c:v>1.9000000000000001</c:v>
                </c:pt>
                <c:pt idx="5">
                  <c:v>11.4</c:v>
                </c:pt>
                <c:pt idx="6">
                  <c:v>6</c:v>
                </c:pt>
                <c:pt idx="7">
                  <c:v>8.9</c:v>
                </c:pt>
                <c:pt idx="8">
                  <c:v>6.5</c:v>
                </c:pt>
                <c:pt idx="9">
                  <c:v>15.4</c:v>
                </c:pt>
                <c:pt idx="10">
                  <c:v>12.8</c:v>
                </c:pt>
                <c:pt idx="11">
                  <c:v>5.9</c:v>
                </c:pt>
                <c:pt idx="12">
                  <c:v>8.8000000000000007</c:v>
                </c:pt>
                <c:pt idx="13">
                  <c:v>3.9</c:v>
                </c:pt>
                <c:pt idx="14">
                  <c:v>6.1</c:v>
                </c:pt>
                <c:pt idx="15">
                  <c:v>6.1</c:v>
                </c:pt>
                <c:pt idx="16">
                  <c:v>16.600000000000001</c:v>
                </c:pt>
                <c:pt idx="17">
                  <c:v>9.5</c:v>
                </c:pt>
                <c:pt idx="18">
                  <c:v>6.4</c:v>
                </c:pt>
                <c:pt idx="19">
                  <c:v>9.7000000000000011</c:v>
                </c:pt>
                <c:pt idx="20">
                  <c:v>19</c:v>
                </c:pt>
                <c:pt idx="21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9E-43BD-BFDC-78C306DCBFB0}"/>
            </c:ext>
          </c:extLst>
        </c:ser>
        <c:ser>
          <c:idx val="2"/>
          <c:order val="2"/>
          <c:tx>
            <c:strRef>
              <c:f>'[Chart in Microsoft PowerPoint]BuiltEnviroment'!$D$107:$D$108</c:f>
              <c:strCache>
                <c:ptCount val="1"/>
                <c:pt idx="0">
                  <c:v>Satisfied %</c:v>
                </c:pt>
              </c:strCache>
            </c:strRef>
          </c:tx>
          <c:spPr>
            <a:solidFill>
              <a:srgbClr val="92DE50"/>
            </a:solidFill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PowerPoint]BuiltEnviroment'!$A$109:$A$130</c:f>
              <c:strCache>
                <c:ptCount val="22"/>
                <c:pt idx="0">
                  <c:v>Mayo</c:v>
                </c:pt>
                <c:pt idx="1">
                  <c:v>Limk City</c:v>
                </c:pt>
                <c:pt idx="2">
                  <c:v>Cork Co</c:v>
                </c:pt>
                <c:pt idx="3">
                  <c:v>Limk Co</c:v>
                </c:pt>
                <c:pt idx="4">
                  <c:v>Clare</c:v>
                </c:pt>
                <c:pt idx="5">
                  <c:v>DLR</c:v>
                </c:pt>
                <c:pt idx="6">
                  <c:v>Kilkenny</c:v>
                </c:pt>
                <c:pt idx="7">
                  <c:v>Louth</c:v>
                </c:pt>
                <c:pt idx="8">
                  <c:v>Galway City</c:v>
                </c:pt>
                <c:pt idx="9">
                  <c:v>Dub Sth</c:v>
                </c:pt>
                <c:pt idx="10">
                  <c:v>Meath</c:v>
                </c:pt>
                <c:pt idx="11">
                  <c:v>Cavan</c:v>
                </c:pt>
                <c:pt idx="12">
                  <c:v>Average</c:v>
                </c:pt>
                <c:pt idx="13">
                  <c:v>Galway Co</c:v>
                </c:pt>
                <c:pt idx="14">
                  <c:v>Kildare</c:v>
                </c:pt>
                <c:pt idx="15">
                  <c:v>Wexford</c:v>
                </c:pt>
                <c:pt idx="16">
                  <c:v>Dub Fingal</c:v>
                </c:pt>
                <c:pt idx="17">
                  <c:v>Laois</c:v>
                </c:pt>
                <c:pt idx="18">
                  <c:v>Tipp</c:v>
                </c:pt>
                <c:pt idx="19">
                  <c:v>Wicklow</c:v>
                </c:pt>
                <c:pt idx="20">
                  <c:v>Cork City</c:v>
                </c:pt>
                <c:pt idx="21">
                  <c:v>Dub City</c:v>
                </c:pt>
              </c:strCache>
            </c:strRef>
          </c:cat>
          <c:val>
            <c:numRef>
              <c:f>'[Chart in Microsoft PowerPoint]BuiltEnviroment'!$D$109:$D$130</c:f>
              <c:numCache>
                <c:formatCode>General</c:formatCode>
                <c:ptCount val="22"/>
                <c:pt idx="0">
                  <c:v>96.8</c:v>
                </c:pt>
                <c:pt idx="1">
                  <c:v>90.3</c:v>
                </c:pt>
                <c:pt idx="2">
                  <c:v>90.5</c:v>
                </c:pt>
                <c:pt idx="3">
                  <c:v>87</c:v>
                </c:pt>
                <c:pt idx="4">
                  <c:v>90.1</c:v>
                </c:pt>
                <c:pt idx="5">
                  <c:v>79.400000000000006</c:v>
                </c:pt>
                <c:pt idx="6">
                  <c:v>84</c:v>
                </c:pt>
                <c:pt idx="7">
                  <c:v>80.7</c:v>
                </c:pt>
                <c:pt idx="8">
                  <c:v>83</c:v>
                </c:pt>
                <c:pt idx="9">
                  <c:v>73.099999999999994</c:v>
                </c:pt>
                <c:pt idx="10">
                  <c:v>75.599999999999994</c:v>
                </c:pt>
                <c:pt idx="11">
                  <c:v>82.4</c:v>
                </c:pt>
                <c:pt idx="12">
                  <c:v>77.900000000000006</c:v>
                </c:pt>
                <c:pt idx="13">
                  <c:v>82.7</c:v>
                </c:pt>
                <c:pt idx="14">
                  <c:v>80</c:v>
                </c:pt>
                <c:pt idx="15">
                  <c:v>78</c:v>
                </c:pt>
                <c:pt idx="16">
                  <c:v>67.3</c:v>
                </c:pt>
                <c:pt idx="17">
                  <c:v>74.400000000000006</c:v>
                </c:pt>
                <c:pt idx="18">
                  <c:v>76.400000000000006</c:v>
                </c:pt>
                <c:pt idx="19">
                  <c:v>72.599999999999994</c:v>
                </c:pt>
                <c:pt idx="20">
                  <c:v>62.6</c:v>
                </c:pt>
                <c:pt idx="21">
                  <c:v>61.1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E-43BD-BFDC-78C306DCBFB0}"/>
            </c:ext>
          </c:extLst>
        </c:ser>
        <c:dLbls>
          <c:showVal val="1"/>
        </c:dLbls>
        <c:gapWidth val="95"/>
        <c:overlap val="100"/>
        <c:axId val="68026368"/>
        <c:axId val="68027904"/>
      </c:barChart>
      <c:catAx>
        <c:axId val="68026368"/>
        <c:scaling>
          <c:orientation val="minMax"/>
        </c:scaling>
        <c:axPos val="l"/>
        <c:numFmt formatCode="General" sourceLinked="0"/>
        <c:majorTickMark val="none"/>
        <c:tickLblPos val="nextTo"/>
        <c:crossAx val="68027904"/>
        <c:crosses val="autoZero"/>
        <c:auto val="1"/>
        <c:lblAlgn val="ctr"/>
        <c:lblOffset val="100"/>
      </c:catAx>
      <c:valAx>
        <c:axId val="68027904"/>
        <c:scaling>
          <c:orientation val="minMax"/>
        </c:scaling>
        <c:delete val="1"/>
        <c:axPos val="b"/>
        <c:numFmt formatCode="General" sourceLinked="1"/>
        <c:tickLblPos val="none"/>
        <c:crossAx val="6802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73505395158991"/>
          <c:y val="0.18256932281594002"/>
          <c:w val="0.1120056867891514"/>
          <c:h val="0.39354254553119411"/>
        </c:manualLayout>
      </c:layout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3.6459882947844531E-2"/>
          <c:y val="3.1487156163241332E-2"/>
          <c:w val="0.96192791785503362"/>
          <c:h val="0.80732349792016067"/>
        </c:manualLayout>
      </c:layout>
      <c:barChart>
        <c:barDir val="col"/>
        <c:grouping val="clustered"/>
        <c:ser>
          <c:idx val="0"/>
          <c:order val="0"/>
          <c:tx>
            <c:strRef>
              <c:f>'[Chart in Microsoft PowerPoint]Neighbourhood'!$B$2:$B$3</c:f>
              <c:strCache>
                <c:ptCount val="1"/>
                <c:pt idx="0">
                  <c:v>Like it a lot %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D1-4F8D-99E1-528014D3F9D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PowerPoint]Neighbourhood'!$A$4:$A$25</c:f>
              <c:strCache>
                <c:ptCount val="22"/>
                <c:pt idx="0">
                  <c:v>Cork City</c:v>
                </c:pt>
                <c:pt idx="1">
                  <c:v>Laois</c:v>
                </c:pt>
                <c:pt idx="2">
                  <c:v>DLR</c:v>
                </c:pt>
                <c:pt idx="3">
                  <c:v>Limk City</c:v>
                </c:pt>
                <c:pt idx="4">
                  <c:v>Dub Fingal</c:v>
                </c:pt>
                <c:pt idx="5">
                  <c:v>Dub Sth</c:v>
                </c:pt>
                <c:pt idx="6">
                  <c:v>Wicklow</c:v>
                </c:pt>
                <c:pt idx="7">
                  <c:v>Meath</c:v>
                </c:pt>
                <c:pt idx="8">
                  <c:v>Dub City</c:v>
                </c:pt>
                <c:pt idx="9">
                  <c:v>Kildare</c:v>
                </c:pt>
                <c:pt idx="10">
                  <c:v>Average</c:v>
                </c:pt>
                <c:pt idx="11">
                  <c:v>Tipp</c:v>
                </c:pt>
                <c:pt idx="12">
                  <c:v>Galway Co</c:v>
                </c:pt>
                <c:pt idx="13">
                  <c:v>Galway City</c:v>
                </c:pt>
                <c:pt idx="14">
                  <c:v>Cork Co</c:v>
                </c:pt>
                <c:pt idx="15">
                  <c:v>Cavan</c:v>
                </c:pt>
                <c:pt idx="16">
                  <c:v>Clare</c:v>
                </c:pt>
                <c:pt idx="17">
                  <c:v>Louth</c:v>
                </c:pt>
                <c:pt idx="18">
                  <c:v>Wexford</c:v>
                </c:pt>
                <c:pt idx="19">
                  <c:v>Kilkenny</c:v>
                </c:pt>
                <c:pt idx="20">
                  <c:v>Limk Co</c:v>
                </c:pt>
                <c:pt idx="21">
                  <c:v>Mayo</c:v>
                </c:pt>
              </c:strCache>
            </c:strRef>
          </c:cat>
          <c:val>
            <c:numRef>
              <c:f>'[Chart in Microsoft PowerPoint]Neighbourhood'!$B$4:$B$25</c:f>
              <c:numCache>
                <c:formatCode>General</c:formatCode>
                <c:ptCount val="22"/>
                <c:pt idx="0">
                  <c:v>77.8</c:v>
                </c:pt>
                <c:pt idx="1">
                  <c:v>78.599999999999994</c:v>
                </c:pt>
                <c:pt idx="2">
                  <c:v>79</c:v>
                </c:pt>
                <c:pt idx="3">
                  <c:v>83.9</c:v>
                </c:pt>
                <c:pt idx="4">
                  <c:v>84.2</c:v>
                </c:pt>
                <c:pt idx="5">
                  <c:v>84.2</c:v>
                </c:pt>
                <c:pt idx="6">
                  <c:v>84.7</c:v>
                </c:pt>
                <c:pt idx="7">
                  <c:v>85.6</c:v>
                </c:pt>
                <c:pt idx="8">
                  <c:v>86.9</c:v>
                </c:pt>
                <c:pt idx="9">
                  <c:v>86.9</c:v>
                </c:pt>
                <c:pt idx="10">
                  <c:v>88.2</c:v>
                </c:pt>
                <c:pt idx="11">
                  <c:v>89.2</c:v>
                </c:pt>
                <c:pt idx="12">
                  <c:v>90.2</c:v>
                </c:pt>
                <c:pt idx="13">
                  <c:v>90.2</c:v>
                </c:pt>
                <c:pt idx="14">
                  <c:v>91.3</c:v>
                </c:pt>
                <c:pt idx="15">
                  <c:v>91.7</c:v>
                </c:pt>
                <c:pt idx="16">
                  <c:v>92.9</c:v>
                </c:pt>
                <c:pt idx="17">
                  <c:v>93.1</c:v>
                </c:pt>
                <c:pt idx="18">
                  <c:v>93.7</c:v>
                </c:pt>
                <c:pt idx="19">
                  <c:v>94.9</c:v>
                </c:pt>
                <c:pt idx="20">
                  <c:v>96.6</c:v>
                </c:pt>
                <c:pt idx="21">
                  <c:v>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23-4CEB-8CFA-C63534EEF0C0}"/>
            </c:ext>
          </c:extLst>
        </c:ser>
        <c:dLbls>
          <c:showVal val="1"/>
        </c:dLbls>
        <c:overlap val="-25"/>
        <c:axId val="68074112"/>
        <c:axId val="68075904"/>
      </c:barChart>
      <c:catAx>
        <c:axId val="68074112"/>
        <c:scaling>
          <c:orientation val="minMax"/>
        </c:scaling>
        <c:axPos val="b"/>
        <c:numFmt formatCode="General" sourceLinked="0"/>
        <c:majorTickMark val="none"/>
        <c:tickLblPos val="nextTo"/>
        <c:crossAx val="68075904"/>
        <c:crosses val="autoZero"/>
        <c:auto val="1"/>
        <c:lblAlgn val="ctr"/>
        <c:lblOffset val="100"/>
      </c:catAx>
      <c:valAx>
        <c:axId val="680759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8074112"/>
        <c:crosses val="autoZero"/>
        <c:crossBetween val="between"/>
      </c:valAx>
    </c:plotArea>
    <c:legend>
      <c:legendPos val="t"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'[Chart in Microsoft PowerPoint]HousingProblems'!$B$2:$B$3</c:f>
              <c:strCache>
                <c:ptCount val="1"/>
                <c:pt idx="0">
                  <c:v>Yes %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PowerPoint]HousingProblems'!$A$4:$A$25</c:f>
              <c:strCache>
                <c:ptCount val="22"/>
                <c:pt idx="0">
                  <c:v>Galway City</c:v>
                </c:pt>
                <c:pt idx="1">
                  <c:v>Cork City</c:v>
                </c:pt>
                <c:pt idx="2">
                  <c:v>Laois</c:v>
                </c:pt>
                <c:pt idx="3">
                  <c:v>Kildare</c:v>
                </c:pt>
                <c:pt idx="4">
                  <c:v>Limk City</c:v>
                </c:pt>
                <c:pt idx="5">
                  <c:v>Galway Co</c:v>
                </c:pt>
                <c:pt idx="6">
                  <c:v>DLR</c:v>
                </c:pt>
                <c:pt idx="7">
                  <c:v>Dub city</c:v>
                </c:pt>
                <c:pt idx="8">
                  <c:v>Cork Co</c:v>
                </c:pt>
                <c:pt idx="9">
                  <c:v>Wexford</c:v>
                </c:pt>
                <c:pt idx="10">
                  <c:v>Clare</c:v>
                </c:pt>
                <c:pt idx="11">
                  <c:v>Cavan</c:v>
                </c:pt>
                <c:pt idx="12">
                  <c:v>Average</c:v>
                </c:pt>
                <c:pt idx="13">
                  <c:v>Limk Co</c:v>
                </c:pt>
                <c:pt idx="14">
                  <c:v>Tipp</c:v>
                </c:pt>
                <c:pt idx="15">
                  <c:v>Meath</c:v>
                </c:pt>
                <c:pt idx="16">
                  <c:v>Dub Fingal</c:v>
                </c:pt>
                <c:pt idx="17">
                  <c:v>Wicklow</c:v>
                </c:pt>
                <c:pt idx="18">
                  <c:v>Kilkenny</c:v>
                </c:pt>
                <c:pt idx="19">
                  <c:v>Louth</c:v>
                </c:pt>
                <c:pt idx="20">
                  <c:v>Mayo</c:v>
                </c:pt>
                <c:pt idx="21">
                  <c:v>Dub Sth</c:v>
                </c:pt>
              </c:strCache>
            </c:strRef>
          </c:cat>
          <c:val>
            <c:numRef>
              <c:f>'[Chart in Microsoft PowerPoint]HousingProblems'!$B$4:$B$25</c:f>
              <c:numCache>
                <c:formatCode>General</c:formatCode>
                <c:ptCount val="22"/>
                <c:pt idx="0">
                  <c:v>39.700000000000003</c:v>
                </c:pt>
                <c:pt idx="1">
                  <c:v>39.4</c:v>
                </c:pt>
                <c:pt idx="2">
                  <c:v>33.800000000000004</c:v>
                </c:pt>
                <c:pt idx="3">
                  <c:v>28.7</c:v>
                </c:pt>
                <c:pt idx="4">
                  <c:v>27.1</c:v>
                </c:pt>
                <c:pt idx="5">
                  <c:v>24.4</c:v>
                </c:pt>
                <c:pt idx="6">
                  <c:v>23</c:v>
                </c:pt>
                <c:pt idx="7">
                  <c:v>22.6</c:v>
                </c:pt>
                <c:pt idx="8">
                  <c:v>22.2</c:v>
                </c:pt>
                <c:pt idx="9">
                  <c:v>21.9</c:v>
                </c:pt>
                <c:pt idx="10">
                  <c:v>21.8</c:v>
                </c:pt>
                <c:pt idx="11">
                  <c:v>20.8</c:v>
                </c:pt>
                <c:pt idx="12">
                  <c:v>20.7</c:v>
                </c:pt>
                <c:pt idx="13">
                  <c:v>19.7</c:v>
                </c:pt>
                <c:pt idx="14">
                  <c:v>19.399999999999999</c:v>
                </c:pt>
                <c:pt idx="15">
                  <c:v>16.8</c:v>
                </c:pt>
                <c:pt idx="16">
                  <c:v>16.600000000000001</c:v>
                </c:pt>
                <c:pt idx="17">
                  <c:v>15</c:v>
                </c:pt>
                <c:pt idx="18">
                  <c:v>12.1</c:v>
                </c:pt>
                <c:pt idx="19">
                  <c:v>11.7</c:v>
                </c:pt>
                <c:pt idx="20">
                  <c:v>9.7000000000000011</c:v>
                </c:pt>
                <c:pt idx="21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4B-432D-A908-6B5AE08F33FF}"/>
            </c:ext>
          </c:extLst>
        </c:ser>
        <c:ser>
          <c:idx val="1"/>
          <c:order val="1"/>
          <c:tx>
            <c:strRef>
              <c:f>'[Chart in Microsoft PowerPoint]HousingProblems'!$C$2:$C$3</c:f>
              <c:strCache>
                <c:ptCount val="1"/>
                <c:pt idx="0">
                  <c:v>No %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PowerPoint]HousingProblems'!$A$4:$A$25</c:f>
              <c:strCache>
                <c:ptCount val="22"/>
                <c:pt idx="0">
                  <c:v>Galway City</c:v>
                </c:pt>
                <c:pt idx="1">
                  <c:v>Cork City</c:v>
                </c:pt>
                <c:pt idx="2">
                  <c:v>Laois</c:v>
                </c:pt>
                <c:pt idx="3">
                  <c:v>Kildare</c:v>
                </c:pt>
                <c:pt idx="4">
                  <c:v>Limk City</c:v>
                </c:pt>
                <c:pt idx="5">
                  <c:v>Galway Co</c:v>
                </c:pt>
                <c:pt idx="6">
                  <c:v>DLR</c:v>
                </c:pt>
                <c:pt idx="7">
                  <c:v>Dub city</c:v>
                </c:pt>
                <c:pt idx="8">
                  <c:v>Cork Co</c:v>
                </c:pt>
                <c:pt idx="9">
                  <c:v>Wexford</c:v>
                </c:pt>
                <c:pt idx="10">
                  <c:v>Clare</c:v>
                </c:pt>
                <c:pt idx="11">
                  <c:v>Cavan</c:v>
                </c:pt>
                <c:pt idx="12">
                  <c:v>Average</c:v>
                </c:pt>
                <c:pt idx="13">
                  <c:v>Limk Co</c:v>
                </c:pt>
                <c:pt idx="14">
                  <c:v>Tipp</c:v>
                </c:pt>
                <c:pt idx="15">
                  <c:v>Meath</c:v>
                </c:pt>
                <c:pt idx="16">
                  <c:v>Dub Fingal</c:v>
                </c:pt>
                <c:pt idx="17">
                  <c:v>Wicklow</c:v>
                </c:pt>
                <c:pt idx="18">
                  <c:v>Kilkenny</c:v>
                </c:pt>
                <c:pt idx="19">
                  <c:v>Louth</c:v>
                </c:pt>
                <c:pt idx="20">
                  <c:v>Mayo</c:v>
                </c:pt>
                <c:pt idx="21">
                  <c:v>Dub Sth</c:v>
                </c:pt>
              </c:strCache>
            </c:strRef>
          </c:cat>
          <c:val>
            <c:numRef>
              <c:f>'[Chart in Microsoft PowerPoint]HousingProblems'!$C$4:$C$25</c:f>
              <c:numCache>
                <c:formatCode>General</c:formatCode>
                <c:ptCount val="22"/>
                <c:pt idx="0">
                  <c:v>60.3</c:v>
                </c:pt>
                <c:pt idx="1">
                  <c:v>60.6</c:v>
                </c:pt>
                <c:pt idx="2">
                  <c:v>66.2</c:v>
                </c:pt>
                <c:pt idx="3">
                  <c:v>71.3</c:v>
                </c:pt>
                <c:pt idx="4">
                  <c:v>72.900000000000006</c:v>
                </c:pt>
                <c:pt idx="5">
                  <c:v>75.599999999999994</c:v>
                </c:pt>
                <c:pt idx="6">
                  <c:v>77</c:v>
                </c:pt>
                <c:pt idx="7">
                  <c:v>77.400000000000006</c:v>
                </c:pt>
                <c:pt idx="8">
                  <c:v>77.8</c:v>
                </c:pt>
                <c:pt idx="9">
                  <c:v>78.099999999999994</c:v>
                </c:pt>
                <c:pt idx="10">
                  <c:v>78.2</c:v>
                </c:pt>
                <c:pt idx="11">
                  <c:v>79.2</c:v>
                </c:pt>
                <c:pt idx="12">
                  <c:v>79.3</c:v>
                </c:pt>
                <c:pt idx="13">
                  <c:v>80.3</c:v>
                </c:pt>
                <c:pt idx="14">
                  <c:v>80.599999999999994</c:v>
                </c:pt>
                <c:pt idx="15">
                  <c:v>83.2</c:v>
                </c:pt>
                <c:pt idx="16">
                  <c:v>83.4</c:v>
                </c:pt>
                <c:pt idx="17">
                  <c:v>85</c:v>
                </c:pt>
                <c:pt idx="18">
                  <c:v>87.9</c:v>
                </c:pt>
                <c:pt idx="19">
                  <c:v>88.3</c:v>
                </c:pt>
                <c:pt idx="20">
                  <c:v>90.3</c:v>
                </c:pt>
                <c:pt idx="21">
                  <c:v>92.9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4B-432D-A908-6B5AE08F33FF}"/>
            </c:ext>
          </c:extLst>
        </c:ser>
        <c:dLbls>
          <c:showVal val="1"/>
        </c:dLbls>
        <c:gapWidth val="95"/>
        <c:overlap val="100"/>
        <c:axId val="80964224"/>
        <c:axId val="80994688"/>
      </c:barChart>
      <c:catAx>
        <c:axId val="80964224"/>
        <c:scaling>
          <c:orientation val="minMax"/>
        </c:scaling>
        <c:axPos val="l"/>
        <c:numFmt formatCode="General" sourceLinked="0"/>
        <c:majorTickMark val="none"/>
        <c:tickLblPos val="nextTo"/>
        <c:crossAx val="80994688"/>
        <c:crosses val="autoZero"/>
        <c:auto val="1"/>
        <c:lblAlgn val="ctr"/>
        <c:lblOffset val="100"/>
      </c:catAx>
      <c:valAx>
        <c:axId val="80994688"/>
        <c:scaling>
          <c:orientation val="minMax"/>
        </c:scaling>
        <c:delete val="1"/>
        <c:axPos val="b"/>
        <c:numFmt formatCode="General" sourceLinked="1"/>
        <c:tickLblPos val="none"/>
        <c:crossAx val="809642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90099603868960854"/>
          <c:y val="0.39415500147989296"/>
          <c:w val="8.9744702051132552E-2"/>
          <c:h val="0.21941891232035643"/>
        </c:manualLayout>
      </c:layout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'[Chart in Microsoft PowerPoint]HousingProblems'!$F$4</c:f>
              <c:strCache>
                <c:ptCount val="1"/>
                <c:pt idx="0">
                  <c:v>Cork City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'[Chart in Microsoft PowerPoint]HousingProblems'!$G$2:$H$3</c:f>
              <c:multiLvlStrCache>
                <c:ptCount val="2"/>
                <c:lvl>
                  <c:pt idx="0">
                    <c:v>%</c:v>
                  </c:pt>
                  <c:pt idx="1">
                    <c:v>%</c:v>
                  </c:pt>
                </c:lvl>
                <c:lvl>
                  <c:pt idx="0">
                    <c:v>Yes</c:v>
                  </c:pt>
                  <c:pt idx="1">
                    <c:v>No</c:v>
                  </c:pt>
                </c:lvl>
              </c:multiLvlStrCache>
            </c:multiLvlStrRef>
          </c:cat>
          <c:val>
            <c:numRef>
              <c:f>'[Chart in Microsoft PowerPoint]HousingProblems'!$G$4:$H$4</c:f>
              <c:numCache>
                <c:formatCode>General</c:formatCode>
                <c:ptCount val="2"/>
                <c:pt idx="0">
                  <c:v>39.4</c:v>
                </c:pt>
                <c:pt idx="1">
                  <c:v>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E6-49E5-BD95-06E4265CF852}"/>
            </c:ext>
          </c:extLst>
        </c:ser>
        <c:ser>
          <c:idx val="1"/>
          <c:order val="1"/>
          <c:tx>
            <c:strRef>
              <c:f>'[Chart in Microsoft PowerPoint]HousingProblems'!$F$5</c:f>
              <c:strCache>
                <c:ptCount val="1"/>
                <c:pt idx="0">
                  <c:v>Average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'[Chart in Microsoft PowerPoint]HousingProblems'!$G$2:$H$3</c:f>
              <c:multiLvlStrCache>
                <c:ptCount val="2"/>
                <c:lvl>
                  <c:pt idx="0">
                    <c:v>%</c:v>
                  </c:pt>
                  <c:pt idx="1">
                    <c:v>%</c:v>
                  </c:pt>
                </c:lvl>
                <c:lvl>
                  <c:pt idx="0">
                    <c:v>Yes</c:v>
                  </c:pt>
                  <c:pt idx="1">
                    <c:v>No</c:v>
                  </c:pt>
                </c:lvl>
              </c:multiLvlStrCache>
            </c:multiLvlStrRef>
          </c:cat>
          <c:val>
            <c:numRef>
              <c:f>'[Chart in Microsoft PowerPoint]HousingProblems'!$G$5:$H$5</c:f>
              <c:numCache>
                <c:formatCode>General</c:formatCode>
                <c:ptCount val="2"/>
                <c:pt idx="0">
                  <c:v>20.7</c:v>
                </c:pt>
                <c:pt idx="1">
                  <c:v>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E6-49E5-BD95-06E4265CF852}"/>
            </c:ext>
          </c:extLst>
        </c:ser>
        <c:dLbls>
          <c:showVal val="1"/>
        </c:dLbls>
        <c:overlap val="-25"/>
        <c:axId val="81012992"/>
        <c:axId val="81022976"/>
      </c:barChart>
      <c:catAx>
        <c:axId val="81012992"/>
        <c:scaling>
          <c:orientation val="minMax"/>
        </c:scaling>
        <c:axPos val="b"/>
        <c:numFmt formatCode="General" sourceLinked="0"/>
        <c:majorTickMark val="none"/>
        <c:tickLblPos val="nextTo"/>
        <c:crossAx val="81022976"/>
        <c:crosses val="autoZero"/>
        <c:auto val="1"/>
        <c:lblAlgn val="ctr"/>
        <c:lblOffset val="100"/>
      </c:catAx>
      <c:valAx>
        <c:axId val="81022976"/>
        <c:scaling>
          <c:orientation val="minMax"/>
        </c:scaling>
        <c:delete val="1"/>
        <c:axPos val="l"/>
        <c:numFmt formatCode="General" sourceLinked="1"/>
        <c:tickLblPos val="none"/>
        <c:crossAx val="81012992"/>
        <c:crosses val="autoZero"/>
        <c:crossBetween val="between"/>
      </c:valAx>
    </c:plotArea>
    <c:legend>
      <c:legendPos val="t"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'[Chart 6 in Microsoft PowerPoint]AgeDiscrimination'!$B$2:$B$3</c:f>
              <c:strCache>
                <c:ptCount val="1"/>
                <c:pt idx="0">
                  <c:v>Yes %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</c:spPr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7C-4E07-BCA6-B24E47EBBF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6 in Microsoft PowerPoint]AgeDiscrimination'!$A$4:$A$25</c:f>
              <c:strCache>
                <c:ptCount val="22"/>
                <c:pt idx="0">
                  <c:v>Laois</c:v>
                </c:pt>
                <c:pt idx="1">
                  <c:v>Cork City</c:v>
                </c:pt>
                <c:pt idx="2">
                  <c:v>Galway Co</c:v>
                </c:pt>
                <c:pt idx="3">
                  <c:v>Kildare</c:v>
                </c:pt>
                <c:pt idx="4">
                  <c:v>Galway City</c:v>
                </c:pt>
                <c:pt idx="5">
                  <c:v>Dub Fingal</c:v>
                </c:pt>
                <c:pt idx="6">
                  <c:v>DLR</c:v>
                </c:pt>
                <c:pt idx="7">
                  <c:v>Wexford</c:v>
                </c:pt>
                <c:pt idx="8">
                  <c:v>Average</c:v>
                </c:pt>
                <c:pt idx="9">
                  <c:v>Meath</c:v>
                </c:pt>
                <c:pt idx="10">
                  <c:v>Limk Co</c:v>
                </c:pt>
                <c:pt idx="11">
                  <c:v>Tipp</c:v>
                </c:pt>
                <c:pt idx="12">
                  <c:v>Limk City</c:v>
                </c:pt>
                <c:pt idx="13">
                  <c:v>Dub City</c:v>
                </c:pt>
                <c:pt idx="14">
                  <c:v>Louth</c:v>
                </c:pt>
                <c:pt idx="15">
                  <c:v>Cork Co</c:v>
                </c:pt>
                <c:pt idx="16">
                  <c:v>Dub Sth</c:v>
                </c:pt>
                <c:pt idx="17">
                  <c:v>Cavan</c:v>
                </c:pt>
                <c:pt idx="18">
                  <c:v>Wicklow</c:v>
                </c:pt>
                <c:pt idx="19">
                  <c:v>Mayo</c:v>
                </c:pt>
                <c:pt idx="20">
                  <c:v>Clare</c:v>
                </c:pt>
                <c:pt idx="21">
                  <c:v>Kilkenny</c:v>
                </c:pt>
              </c:strCache>
            </c:strRef>
          </c:cat>
          <c:val>
            <c:numRef>
              <c:f>'[Chart 6 in Microsoft PowerPoint]AgeDiscrimination'!$B$4:$B$25</c:f>
              <c:numCache>
                <c:formatCode>General</c:formatCode>
                <c:ptCount val="22"/>
                <c:pt idx="0">
                  <c:v>26</c:v>
                </c:pt>
                <c:pt idx="1">
                  <c:v>24.3</c:v>
                </c:pt>
                <c:pt idx="2">
                  <c:v>19.600000000000001</c:v>
                </c:pt>
                <c:pt idx="3">
                  <c:v>18.899999999999999</c:v>
                </c:pt>
                <c:pt idx="4">
                  <c:v>18.8</c:v>
                </c:pt>
                <c:pt idx="5">
                  <c:v>17.100000000000001</c:v>
                </c:pt>
                <c:pt idx="6">
                  <c:v>14.6</c:v>
                </c:pt>
                <c:pt idx="7">
                  <c:v>11.5</c:v>
                </c:pt>
                <c:pt idx="8">
                  <c:v>11.1</c:v>
                </c:pt>
                <c:pt idx="9">
                  <c:v>10.3</c:v>
                </c:pt>
                <c:pt idx="10">
                  <c:v>9.9</c:v>
                </c:pt>
                <c:pt idx="11">
                  <c:v>9.4</c:v>
                </c:pt>
                <c:pt idx="12">
                  <c:v>9</c:v>
                </c:pt>
                <c:pt idx="13">
                  <c:v>8.6</c:v>
                </c:pt>
                <c:pt idx="14">
                  <c:v>8.1</c:v>
                </c:pt>
                <c:pt idx="15">
                  <c:v>7.6</c:v>
                </c:pt>
                <c:pt idx="16">
                  <c:v>7</c:v>
                </c:pt>
                <c:pt idx="17">
                  <c:v>6.5</c:v>
                </c:pt>
                <c:pt idx="18">
                  <c:v>6.1</c:v>
                </c:pt>
                <c:pt idx="19">
                  <c:v>5.7</c:v>
                </c:pt>
                <c:pt idx="20">
                  <c:v>5.4</c:v>
                </c:pt>
                <c:pt idx="21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E6-41EC-88B8-881A6C13110E}"/>
            </c:ext>
          </c:extLst>
        </c:ser>
        <c:dLbls>
          <c:showVal val="1"/>
        </c:dLbls>
        <c:gapWidth val="95"/>
        <c:overlap val="100"/>
        <c:axId val="81057664"/>
        <c:axId val="81059200"/>
      </c:barChart>
      <c:catAx>
        <c:axId val="8105766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81059200"/>
        <c:crosses val="autoZero"/>
        <c:auto val="1"/>
        <c:lblAlgn val="ctr"/>
        <c:lblOffset val="100"/>
      </c:catAx>
      <c:valAx>
        <c:axId val="81059200"/>
        <c:scaling>
          <c:orientation val="minMax"/>
        </c:scaling>
        <c:delete val="1"/>
        <c:axPos val="b"/>
        <c:numFmt formatCode="General" sourceLinked="1"/>
        <c:tickLblPos val="none"/>
        <c:crossAx val="81057664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stacked"/>
        <c:ser>
          <c:idx val="0"/>
          <c:order val="0"/>
          <c:tx>
            <c:strRef>
              <c:f>HousingProblems!$B$80:$B$81</c:f>
              <c:strCache>
                <c:ptCount val="2"/>
                <c:pt idx="0">
                  <c:v>Yes</c:v>
                </c:pt>
                <c:pt idx="1">
                  <c:v>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HousingProblems!$A$82:$A$103</c:f>
              <c:strCache>
                <c:ptCount val="22"/>
                <c:pt idx="0">
                  <c:v>Mayo</c:v>
                </c:pt>
                <c:pt idx="1">
                  <c:v>Tipp</c:v>
                </c:pt>
                <c:pt idx="2">
                  <c:v>Dub Fingal</c:v>
                </c:pt>
                <c:pt idx="3">
                  <c:v>Kilkenny</c:v>
                </c:pt>
                <c:pt idx="4">
                  <c:v>Cork Co</c:v>
                </c:pt>
                <c:pt idx="5">
                  <c:v>Dub Sth</c:v>
                </c:pt>
                <c:pt idx="6">
                  <c:v>Louth</c:v>
                </c:pt>
                <c:pt idx="7">
                  <c:v>Limk City</c:v>
                </c:pt>
                <c:pt idx="8">
                  <c:v>Galway City</c:v>
                </c:pt>
                <c:pt idx="9">
                  <c:v>Clare</c:v>
                </c:pt>
                <c:pt idx="10">
                  <c:v>Galway Co</c:v>
                </c:pt>
                <c:pt idx="11">
                  <c:v>Limk Co</c:v>
                </c:pt>
                <c:pt idx="12">
                  <c:v>Dub City</c:v>
                </c:pt>
                <c:pt idx="13">
                  <c:v>Meath</c:v>
                </c:pt>
                <c:pt idx="14">
                  <c:v>Average</c:v>
                </c:pt>
                <c:pt idx="15">
                  <c:v>Cavan</c:v>
                </c:pt>
                <c:pt idx="16">
                  <c:v>Laois</c:v>
                </c:pt>
                <c:pt idx="17">
                  <c:v>DLR</c:v>
                </c:pt>
                <c:pt idx="18">
                  <c:v>Wicklow</c:v>
                </c:pt>
                <c:pt idx="19">
                  <c:v>Kildare</c:v>
                </c:pt>
                <c:pt idx="20">
                  <c:v>Cork City</c:v>
                </c:pt>
                <c:pt idx="21">
                  <c:v>Wexford</c:v>
                </c:pt>
              </c:strCache>
            </c:strRef>
          </c:cat>
          <c:val>
            <c:numRef>
              <c:f>HousingProblems!$B$82:$B$103</c:f>
              <c:numCache>
                <c:formatCode>General</c:formatCode>
                <c:ptCount val="22"/>
                <c:pt idx="0">
                  <c:v>3.1</c:v>
                </c:pt>
                <c:pt idx="1">
                  <c:v>4.2</c:v>
                </c:pt>
                <c:pt idx="2">
                  <c:v>4.4000000000000004</c:v>
                </c:pt>
                <c:pt idx="3">
                  <c:v>4.5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5.2</c:v>
                </c:pt>
                <c:pt idx="8">
                  <c:v>5.8</c:v>
                </c:pt>
                <c:pt idx="9">
                  <c:v>6.1</c:v>
                </c:pt>
                <c:pt idx="10">
                  <c:v>6.3</c:v>
                </c:pt>
                <c:pt idx="11">
                  <c:v>6.5</c:v>
                </c:pt>
                <c:pt idx="12">
                  <c:v>6.7</c:v>
                </c:pt>
                <c:pt idx="13">
                  <c:v>6.8</c:v>
                </c:pt>
                <c:pt idx="14">
                  <c:v>7</c:v>
                </c:pt>
                <c:pt idx="15">
                  <c:v>8.1</c:v>
                </c:pt>
                <c:pt idx="16">
                  <c:v>8.6</c:v>
                </c:pt>
                <c:pt idx="17">
                  <c:v>9</c:v>
                </c:pt>
                <c:pt idx="18">
                  <c:v>11.5</c:v>
                </c:pt>
                <c:pt idx="19">
                  <c:v>11.6</c:v>
                </c:pt>
                <c:pt idx="20">
                  <c:v>13.3</c:v>
                </c:pt>
                <c:pt idx="21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35-40E9-BFB2-A8241D0A1D9D}"/>
            </c:ext>
          </c:extLst>
        </c:ser>
        <c:dLbls>
          <c:showVal val="1"/>
        </c:dLbls>
        <c:gapWidth val="79"/>
        <c:overlap val="100"/>
        <c:axId val="81121664"/>
        <c:axId val="81123200"/>
      </c:barChart>
      <c:catAx>
        <c:axId val="81121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23200"/>
        <c:crosses val="autoZero"/>
        <c:auto val="1"/>
        <c:lblAlgn val="ctr"/>
        <c:lblOffset val="100"/>
      </c:catAx>
      <c:valAx>
        <c:axId val="811232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112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1960A8-7212-413D-BF81-FA17F031E307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694C16-1ADE-4ECD-B6B8-83C7CB387139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smtClean="0"/>
              <a:t>The Healthy and Positive Ageing initiative aims to link the national and the local, the National Strategy with the local implementation mechanism – the Age Friendly Cities and Counties programme.</a:t>
            </a:r>
          </a:p>
          <a:p>
            <a:pPr>
              <a:spcBef>
                <a:spcPct val="0"/>
              </a:spcBef>
            </a:pPr>
            <a:endParaRPr lang="en-IE" smtClean="0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3E05F-1F33-4EF8-A567-A63CB4EA46DA}" type="slidenum">
              <a:rPr lang="en-IE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538B-FCB5-4005-9B40-28BF485941F1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86F68-64DD-47C6-B162-7BBA6673B719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3874-AA38-4A3F-A238-EC0B43800935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1156C-D720-4F31-B726-41B13CAEAD81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9916-98E2-430D-B3B7-F08F1BFFB601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372A8-F2A3-4973-8B54-9EDEAD72C06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8A56-CBD8-4917-B90C-0AA5BFB78526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A502F-331C-4E0E-B93E-7BC8F45C1FFB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E07B-C40B-4086-A31C-F3566BD9A43C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F7A1C-8829-401D-A122-D0267C65B4A1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0709-3937-472C-AC3D-CE406D6E9BF0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1606B-6599-4C97-88C4-2BA6DFEB793E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0D9A-E336-4C5E-B876-7F699BB9D390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ABA73-D7D4-4998-8ED3-F9955DCEC966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23BA-3DDE-4BE6-9092-BAD24C9E7FF5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C3CBA-B3E7-4241-AEBB-E14F3F709D07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9229-9753-4891-8E65-2BBB9D9D67FF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2E845-3D65-4700-AEE3-7A31D32ACCCA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7650-6506-47E9-B964-6C0C6BA66739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CD04F-554C-4B1E-9D1E-860030745F33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25F9-7D2E-4F96-A239-27F4FCE57829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E834E-F8A4-4986-BB1F-73F27E20D68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68C995-4CC0-4A7D-83D8-64181AA5BBEC}" type="datetimeFigureOut">
              <a:rPr lang="en-IE"/>
              <a:pPr>
                <a:defRPr/>
              </a:pPr>
              <a:t>04/12/2017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40C958-D883-4BD9-A0EA-D2D13CD080E1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ctrTitle"/>
          </p:nvPr>
        </p:nvSpPr>
        <p:spPr>
          <a:xfrm>
            <a:off x="539750" y="4652963"/>
            <a:ext cx="7772400" cy="1470025"/>
          </a:xfrm>
        </p:spPr>
        <p:txBody>
          <a:bodyPr/>
          <a:lstStyle/>
          <a:p>
            <a:r>
              <a:rPr lang="en-IE" sz="2800" b="1" smtClean="0"/>
              <a:t>Cork city – Key issues</a:t>
            </a:r>
            <a:r>
              <a:rPr lang="en-IE" smtClean="0"/>
              <a:t/>
            </a:r>
            <a:br>
              <a:rPr lang="en-IE" smtClean="0"/>
            </a:br>
            <a:r>
              <a:rPr lang="en-IE" sz="1600" smtClean="0"/>
              <a:t>Findings from the HaPAI/AFCC Survey,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1400" dirty="0"/>
              <a:t>Sinead Shannon, Healthy and Positive Ageing Initiative, Department of Health.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60350"/>
            <a:ext cx="28797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49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2"/>
          </a:solidFill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Feeling of safety out and about at night</a:t>
            </a:r>
            <a:endParaRPr lang="en-IE" sz="3200" smtClean="0">
              <a:solidFill>
                <a:schemeClr val="bg1"/>
              </a:solidFill>
            </a:endParaRPr>
          </a:p>
        </p:txBody>
      </p:sp>
      <p:pic>
        <p:nvPicPr>
          <p:cNvPr id="3" name="Chart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487488"/>
            <a:ext cx="7778750" cy="4894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08963" cy="865187"/>
          </a:xfrm>
          <a:solidFill>
            <a:schemeClr val="accent2"/>
          </a:solidFill>
        </p:spPr>
        <p:txBody>
          <a:bodyPr/>
          <a:lstStyle/>
          <a:p>
            <a:r>
              <a:rPr lang="en-IE" smtClean="0">
                <a:solidFill>
                  <a:schemeClr val="bg1"/>
                </a:solidFill>
              </a:rPr>
              <a:t>Satisfaction with accessible toilets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435280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July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5930-EF86-429D-AF6A-37C5F35F70BD}" type="slidenum">
              <a:rPr lang="en-IE"/>
              <a:pPr/>
              <a:t>11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E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bg1"/>
                </a:solidFill>
              </a:rPr>
              <a:t>Satisfaction with general appearance and upkeep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8002587" cy="828675"/>
          </a:xfrm>
          <a:solidFill>
            <a:schemeClr val="accent2"/>
          </a:solidFill>
        </p:spPr>
        <p:txBody>
          <a:bodyPr/>
          <a:lstStyle/>
          <a:p>
            <a:r>
              <a:rPr lang="en-IE" smtClean="0">
                <a:solidFill>
                  <a:schemeClr val="bg1"/>
                </a:solidFill>
              </a:rPr>
              <a:t>Like living in your neighbourhood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00000000-0008-0000-03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July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7B-7E5D-458D-9380-104FE1D5F5A2}" type="slidenum">
              <a:rPr lang="en-IE"/>
              <a:pPr/>
              <a:t>13</a:t>
            </a:fld>
            <a:endParaRPr lang="en-I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92DE50"/>
          </a:solidFill>
        </p:spPr>
        <p:txBody>
          <a:bodyPr/>
          <a:lstStyle/>
          <a:p>
            <a:r>
              <a:rPr lang="en-IE" sz="3200" smtClean="0">
                <a:solidFill>
                  <a:schemeClr val="bg1"/>
                </a:solidFill>
              </a:rPr>
              <a:t>Housing Comparison - Cork City and average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3375"/>
            <a:ext cx="7643813" cy="45227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5650"/>
          </a:xfrm>
          <a:solidFill>
            <a:schemeClr val="accent2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bg1"/>
                </a:solidFill>
              </a:rPr>
              <a:t>Any</a:t>
            </a:r>
            <a:r>
              <a:rPr lang="en-IE" dirty="0"/>
              <a:t> </a:t>
            </a:r>
            <a:r>
              <a:rPr lang="en-IE" dirty="0">
                <a:solidFill>
                  <a:schemeClr val="bg1"/>
                </a:solidFill>
              </a:rPr>
              <a:t>problem with conditions</a:t>
            </a:r>
          </a:p>
        </p:txBody>
      </p:sp>
      <p:graphicFrame>
        <p:nvGraphicFramePr>
          <p:cNvPr id="18435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1001713"/>
          <a:ext cx="8331200" cy="5175250"/>
        </p:xfrm>
        <a:graphic>
          <a:graphicData uri="http://schemas.openxmlformats.org/presentationml/2006/ole">
            <p:oleObj spid="_x0000_s18435" name="Chart" r:id="rId3" imgW="8340051" imgH="5182049" progId="Excel.Shee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July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0E65-7EC8-4881-9CC3-0CB86D916412}" type="slidenum">
              <a:rPr lang="en-IE"/>
              <a:pPr/>
              <a:t>15</a:t>
            </a:fld>
            <a:endParaRPr lang="en-I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92DE50"/>
          </a:solidFill>
        </p:spPr>
        <p:txBody>
          <a:bodyPr/>
          <a:lstStyle/>
          <a:p>
            <a:r>
              <a:rPr lang="en-IE" smtClean="0">
                <a:solidFill>
                  <a:schemeClr val="bg1"/>
                </a:solidFill>
              </a:rPr>
              <a:t>Facilities problems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0000000-0008-0000-0500-000006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92DE50"/>
          </a:solidFill>
        </p:spPr>
        <p:txBody>
          <a:bodyPr/>
          <a:lstStyle/>
          <a:p>
            <a:r>
              <a:rPr lang="en-IE" smtClean="0">
                <a:solidFill>
                  <a:schemeClr val="bg1"/>
                </a:solidFill>
              </a:rPr>
              <a:t>Facilities problems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922338"/>
          </a:xfrm>
          <a:solidFill>
            <a:srgbClr val="92DE50"/>
          </a:solidFill>
        </p:spPr>
        <p:txBody>
          <a:bodyPr/>
          <a:lstStyle/>
          <a:p>
            <a:r>
              <a:rPr lang="en-IE" smtClean="0">
                <a:solidFill>
                  <a:schemeClr val="bg1"/>
                </a:solidFill>
              </a:rPr>
              <a:t>Types of Facilities problem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14463"/>
            <a:ext cx="8229600" cy="5181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92DE50"/>
          </a:solidFill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Personally experienced negative attitudes/behaviour towards you as an older person %</a:t>
            </a:r>
            <a:endParaRPr lang="en-IE" sz="2800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0000000-0008-0000-0A00-000004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369888" y="77788"/>
            <a:ext cx="7129462" cy="923925"/>
          </a:xfrm>
          <a:solidFill>
            <a:schemeClr val="accent2"/>
          </a:solidFill>
        </p:spPr>
        <p:txBody>
          <a:bodyPr/>
          <a:lstStyle/>
          <a:p>
            <a:r>
              <a:rPr lang="en-IE" sz="2800" b="1" smtClean="0">
                <a:solidFill>
                  <a:schemeClr val="bg1"/>
                </a:solidFill>
              </a:rPr>
              <a:t>HaPAI/Age Friendly Cities and Counties Survey</a:t>
            </a:r>
            <a:endParaRPr lang="en-IE" sz="280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July 2017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A06B-C9E5-4E6F-B94B-3D354CCBFA58}" type="slidenum">
              <a:rPr lang="en-IE"/>
              <a:pPr/>
              <a:t>2</a:t>
            </a:fld>
            <a:endParaRPr lang="en-IE"/>
          </a:p>
        </p:txBody>
      </p:sp>
      <p:sp>
        <p:nvSpPr>
          <p:cNvPr id="59" name="Freeform 58"/>
          <p:cNvSpPr/>
          <p:nvPr/>
        </p:nvSpPr>
        <p:spPr>
          <a:xfrm>
            <a:off x="4700588" y="1946275"/>
            <a:ext cx="836612" cy="708025"/>
          </a:xfrm>
          <a:custGeom>
            <a:avLst/>
            <a:gdLst>
              <a:gd name="connsiteX0" fmla="*/ 495300 w 835478"/>
              <a:gd name="connsiteY0" fmla="*/ 489857 h 707572"/>
              <a:gd name="connsiteX1" fmla="*/ 429986 w 835478"/>
              <a:gd name="connsiteY1" fmla="*/ 506186 h 707572"/>
              <a:gd name="connsiteX2" fmla="*/ 470807 w 835478"/>
              <a:gd name="connsiteY2" fmla="*/ 563336 h 707572"/>
              <a:gd name="connsiteX3" fmla="*/ 511628 w 835478"/>
              <a:gd name="connsiteY3" fmla="*/ 552450 h 707572"/>
              <a:gd name="connsiteX4" fmla="*/ 536121 w 835478"/>
              <a:gd name="connsiteY4" fmla="*/ 593272 h 707572"/>
              <a:gd name="connsiteX5" fmla="*/ 538843 w 835478"/>
              <a:gd name="connsiteY5" fmla="*/ 644979 h 707572"/>
              <a:gd name="connsiteX6" fmla="*/ 571500 w 835478"/>
              <a:gd name="connsiteY6" fmla="*/ 669472 h 707572"/>
              <a:gd name="connsiteX7" fmla="*/ 566057 w 835478"/>
              <a:gd name="connsiteY7" fmla="*/ 595993 h 707572"/>
              <a:gd name="connsiteX8" fmla="*/ 544286 w 835478"/>
              <a:gd name="connsiteY8" fmla="*/ 536122 h 707572"/>
              <a:gd name="connsiteX9" fmla="*/ 514350 w 835478"/>
              <a:gd name="connsiteY9" fmla="*/ 525236 h 707572"/>
              <a:gd name="connsiteX10" fmla="*/ 291193 w 835478"/>
              <a:gd name="connsiteY10" fmla="*/ 114300 h 707572"/>
              <a:gd name="connsiteX11" fmla="*/ 280307 w 835478"/>
              <a:gd name="connsiteY11" fmla="*/ 141515 h 707572"/>
              <a:gd name="connsiteX12" fmla="*/ 225878 w 835478"/>
              <a:gd name="connsiteY12" fmla="*/ 141515 h 707572"/>
              <a:gd name="connsiteX13" fmla="*/ 168728 w 835478"/>
              <a:gd name="connsiteY13" fmla="*/ 133350 h 707572"/>
              <a:gd name="connsiteX14" fmla="*/ 136071 w 835478"/>
              <a:gd name="connsiteY14" fmla="*/ 182336 h 707572"/>
              <a:gd name="connsiteX15" fmla="*/ 272143 w 835478"/>
              <a:gd name="connsiteY15" fmla="*/ 198665 h 707572"/>
              <a:gd name="connsiteX16" fmla="*/ 353786 w 835478"/>
              <a:gd name="connsiteY16" fmla="*/ 269422 h 707572"/>
              <a:gd name="connsiteX17" fmla="*/ 413657 w 835478"/>
              <a:gd name="connsiteY17" fmla="*/ 364672 h 707572"/>
              <a:gd name="connsiteX18" fmla="*/ 424543 w 835478"/>
              <a:gd name="connsiteY18" fmla="*/ 315686 h 707572"/>
              <a:gd name="connsiteX19" fmla="*/ 397328 w 835478"/>
              <a:gd name="connsiteY19" fmla="*/ 255815 h 707572"/>
              <a:gd name="connsiteX20" fmla="*/ 345621 w 835478"/>
              <a:gd name="connsiteY20" fmla="*/ 190500 h 707572"/>
              <a:gd name="connsiteX21" fmla="*/ 361950 w 835478"/>
              <a:gd name="connsiteY21" fmla="*/ 166007 h 707572"/>
              <a:gd name="connsiteX22" fmla="*/ 332014 w 835478"/>
              <a:gd name="connsiteY22" fmla="*/ 166007 h 707572"/>
              <a:gd name="connsiteX23" fmla="*/ 337457 w 835478"/>
              <a:gd name="connsiteY23" fmla="*/ 122465 h 707572"/>
              <a:gd name="connsiteX24" fmla="*/ 383721 w 835478"/>
              <a:gd name="connsiteY24" fmla="*/ 0 h 707572"/>
              <a:gd name="connsiteX25" fmla="*/ 457200 w 835478"/>
              <a:gd name="connsiteY25" fmla="*/ 70757 h 707572"/>
              <a:gd name="connsiteX26" fmla="*/ 530678 w 835478"/>
              <a:gd name="connsiteY26" fmla="*/ 78922 h 707572"/>
              <a:gd name="connsiteX27" fmla="*/ 549728 w 835478"/>
              <a:gd name="connsiteY27" fmla="*/ 89807 h 707572"/>
              <a:gd name="connsiteX28" fmla="*/ 514350 w 835478"/>
              <a:gd name="connsiteY28" fmla="*/ 114300 h 707572"/>
              <a:gd name="connsiteX29" fmla="*/ 484414 w 835478"/>
              <a:gd name="connsiteY29" fmla="*/ 160565 h 707572"/>
              <a:gd name="connsiteX30" fmla="*/ 443593 w 835478"/>
              <a:gd name="connsiteY30" fmla="*/ 176893 h 707572"/>
              <a:gd name="connsiteX31" fmla="*/ 440871 w 835478"/>
              <a:gd name="connsiteY31" fmla="*/ 255815 h 707572"/>
              <a:gd name="connsiteX32" fmla="*/ 533400 w 835478"/>
              <a:gd name="connsiteY32" fmla="*/ 280307 h 707572"/>
              <a:gd name="connsiteX33" fmla="*/ 544286 w 835478"/>
              <a:gd name="connsiteY33" fmla="*/ 310243 h 707572"/>
              <a:gd name="connsiteX34" fmla="*/ 644978 w 835478"/>
              <a:gd name="connsiteY34" fmla="*/ 253093 h 707572"/>
              <a:gd name="connsiteX35" fmla="*/ 704850 w 835478"/>
              <a:gd name="connsiteY35" fmla="*/ 340179 h 707572"/>
              <a:gd name="connsiteX36" fmla="*/ 715736 w 835478"/>
              <a:gd name="connsiteY36" fmla="*/ 402772 h 707572"/>
              <a:gd name="connsiteX37" fmla="*/ 791936 w 835478"/>
              <a:gd name="connsiteY37" fmla="*/ 416379 h 707572"/>
              <a:gd name="connsiteX38" fmla="*/ 772886 w 835478"/>
              <a:gd name="connsiteY38" fmla="*/ 459922 h 707572"/>
              <a:gd name="connsiteX39" fmla="*/ 830036 w 835478"/>
              <a:gd name="connsiteY39" fmla="*/ 527957 h 707572"/>
              <a:gd name="connsiteX40" fmla="*/ 835478 w 835478"/>
              <a:gd name="connsiteY40" fmla="*/ 568779 h 707572"/>
              <a:gd name="connsiteX41" fmla="*/ 786493 w 835478"/>
              <a:gd name="connsiteY41" fmla="*/ 566057 h 707572"/>
              <a:gd name="connsiteX42" fmla="*/ 751114 w 835478"/>
              <a:gd name="connsiteY42" fmla="*/ 612322 h 707572"/>
              <a:gd name="connsiteX43" fmla="*/ 751114 w 835478"/>
              <a:gd name="connsiteY43" fmla="*/ 639536 h 707572"/>
              <a:gd name="connsiteX44" fmla="*/ 710293 w 835478"/>
              <a:gd name="connsiteY44" fmla="*/ 693965 h 707572"/>
              <a:gd name="connsiteX45" fmla="*/ 699407 w 835478"/>
              <a:gd name="connsiteY45" fmla="*/ 650422 h 707572"/>
              <a:gd name="connsiteX46" fmla="*/ 669471 w 835478"/>
              <a:gd name="connsiteY46" fmla="*/ 674915 h 707572"/>
              <a:gd name="connsiteX47" fmla="*/ 666750 w 835478"/>
              <a:gd name="connsiteY47" fmla="*/ 696686 h 707572"/>
              <a:gd name="connsiteX48" fmla="*/ 631371 w 835478"/>
              <a:gd name="connsiteY48" fmla="*/ 685800 h 707572"/>
              <a:gd name="connsiteX49" fmla="*/ 590550 w 835478"/>
              <a:gd name="connsiteY49" fmla="*/ 666750 h 707572"/>
              <a:gd name="connsiteX50" fmla="*/ 525236 w 835478"/>
              <a:gd name="connsiteY50" fmla="*/ 707572 h 707572"/>
              <a:gd name="connsiteX51" fmla="*/ 522514 w 835478"/>
              <a:gd name="connsiteY51" fmla="*/ 696686 h 707572"/>
              <a:gd name="connsiteX52" fmla="*/ 506186 w 835478"/>
              <a:gd name="connsiteY52" fmla="*/ 699407 h 707572"/>
              <a:gd name="connsiteX53" fmla="*/ 476250 w 835478"/>
              <a:gd name="connsiteY53" fmla="*/ 680357 h 707572"/>
              <a:gd name="connsiteX54" fmla="*/ 432707 w 835478"/>
              <a:gd name="connsiteY54" fmla="*/ 661307 h 707572"/>
              <a:gd name="connsiteX55" fmla="*/ 391886 w 835478"/>
              <a:gd name="connsiteY55" fmla="*/ 574222 h 707572"/>
              <a:gd name="connsiteX56" fmla="*/ 367393 w 835478"/>
              <a:gd name="connsiteY56" fmla="*/ 571500 h 707572"/>
              <a:gd name="connsiteX57" fmla="*/ 353786 w 835478"/>
              <a:gd name="connsiteY57" fmla="*/ 571500 h 707572"/>
              <a:gd name="connsiteX58" fmla="*/ 321128 w 835478"/>
              <a:gd name="connsiteY58" fmla="*/ 557893 h 707572"/>
              <a:gd name="connsiteX59" fmla="*/ 285750 w 835478"/>
              <a:gd name="connsiteY59" fmla="*/ 568779 h 707572"/>
              <a:gd name="connsiteX60" fmla="*/ 244928 w 835478"/>
              <a:gd name="connsiteY60" fmla="*/ 547007 h 707572"/>
              <a:gd name="connsiteX61" fmla="*/ 244928 w 835478"/>
              <a:gd name="connsiteY61" fmla="*/ 473529 h 707572"/>
              <a:gd name="connsiteX62" fmla="*/ 231321 w 835478"/>
              <a:gd name="connsiteY62" fmla="*/ 432707 h 707572"/>
              <a:gd name="connsiteX63" fmla="*/ 168728 w 835478"/>
              <a:gd name="connsiteY63" fmla="*/ 424543 h 707572"/>
              <a:gd name="connsiteX64" fmla="*/ 127907 w 835478"/>
              <a:gd name="connsiteY64" fmla="*/ 351065 h 707572"/>
              <a:gd name="connsiteX65" fmla="*/ 95250 w 835478"/>
              <a:gd name="connsiteY65" fmla="*/ 340179 h 707572"/>
              <a:gd name="connsiteX66" fmla="*/ 73478 w 835478"/>
              <a:gd name="connsiteY66" fmla="*/ 310243 h 707572"/>
              <a:gd name="connsiteX67" fmla="*/ 0 w 835478"/>
              <a:gd name="connsiteY67" fmla="*/ 179615 h 707572"/>
              <a:gd name="connsiteX68" fmla="*/ 57150 w 835478"/>
              <a:gd name="connsiteY68" fmla="*/ 157843 h 707572"/>
              <a:gd name="connsiteX69" fmla="*/ 87086 w 835478"/>
              <a:gd name="connsiteY69" fmla="*/ 152400 h 707572"/>
              <a:gd name="connsiteX70" fmla="*/ 149678 w 835478"/>
              <a:gd name="connsiteY70" fmla="*/ 84365 h 707572"/>
              <a:gd name="connsiteX71" fmla="*/ 163286 w 835478"/>
              <a:gd name="connsiteY71" fmla="*/ 103415 h 707572"/>
              <a:gd name="connsiteX72" fmla="*/ 277586 w 835478"/>
              <a:gd name="connsiteY72" fmla="*/ 100693 h 707572"/>
              <a:gd name="connsiteX73" fmla="*/ 340178 w 835478"/>
              <a:gd name="connsiteY73" fmla="*/ 48986 h 7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35478" h="707572">
                <a:moveTo>
                  <a:pt x="495300" y="489857"/>
                </a:moveTo>
                <a:lnTo>
                  <a:pt x="429986" y="506186"/>
                </a:lnTo>
                <a:lnTo>
                  <a:pt x="470807" y="563336"/>
                </a:lnTo>
                <a:lnTo>
                  <a:pt x="511628" y="552450"/>
                </a:lnTo>
                <a:lnTo>
                  <a:pt x="536121" y="593272"/>
                </a:lnTo>
                <a:lnTo>
                  <a:pt x="538843" y="644979"/>
                </a:lnTo>
                <a:lnTo>
                  <a:pt x="571500" y="669472"/>
                </a:lnTo>
                <a:lnTo>
                  <a:pt x="566057" y="595993"/>
                </a:lnTo>
                <a:lnTo>
                  <a:pt x="544286" y="536122"/>
                </a:lnTo>
                <a:lnTo>
                  <a:pt x="514350" y="525236"/>
                </a:lnTo>
                <a:close/>
                <a:moveTo>
                  <a:pt x="291193" y="114300"/>
                </a:moveTo>
                <a:lnTo>
                  <a:pt x="280307" y="141515"/>
                </a:lnTo>
                <a:lnTo>
                  <a:pt x="225878" y="141515"/>
                </a:lnTo>
                <a:lnTo>
                  <a:pt x="168728" y="133350"/>
                </a:lnTo>
                <a:lnTo>
                  <a:pt x="136071" y="182336"/>
                </a:lnTo>
                <a:lnTo>
                  <a:pt x="272143" y="198665"/>
                </a:lnTo>
                <a:lnTo>
                  <a:pt x="353786" y="269422"/>
                </a:lnTo>
                <a:lnTo>
                  <a:pt x="413657" y="364672"/>
                </a:lnTo>
                <a:lnTo>
                  <a:pt x="424543" y="315686"/>
                </a:lnTo>
                <a:lnTo>
                  <a:pt x="397328" y="255815"/>
                </a:lnTo>
                <a:lnTo>
                  <a:pt x="345621" y="190500"/>
                </a:lnTo>
                <a:lnTo>
                  <a:pt x="361950" y="166007"/>
                </a:lnTo>
                <a:lnTo>
                  <a:pt x="332014" y="166007"/>
                </a:lnTo>
                <a:lnTo>
                  <a:pt x="337457" y="122465"/>
                </a:lnTo>
                <a:close/>
                <a:moveTo>
                  <a:pt x="383721" y="0"/>
                </a:moveTo>
                <a:lnTo>
                  <a:pt x="457200" y="70757"/>
                </a:lnTo>
                <a:lnTo>
                  <a:pt x="530678" y="78922"/>
                </a:lnTo>
                <a:lnTo>
                  <a:pt x="549728" y="89807"/>
                </a:lnTo>
                <a:lnTo>
                  <a:pt x="514350" y="114300"/>
                </a:lnTo>
                <a:lnTo>
                  <a:pt x="484414" y="160565"/>
                </a:lnTo>
                <a:lnTo>
                  <a:pt x="443593" y="176893"/>
                </a:lnTo>
                <a:cubicBezTo>
                  <a:pt x="442686" y="203200"/>
                  <a:pt x="441778" y="229508"/>
                  <a:pt x="440871" y="255815"/>
                </a:cubicBezTo>
                <a:lnTo>
                  <a:pt x="533400" y="280307"/>
                </a:lnTo>
                <a:lnTo>
                  <a:pt x="544286" y="310243"/>
                </a:lnTo>
                <a:lnTo>
                  <a:pt x="644978" y="253093"/>
                </a:lnTo>
                <a:lnTo>
                  <a:pt x="704850" y="340179"/>
                </a:lnTo>
                <a:lnTo>
                  <a:pt x="715736" y="402772"/>
                </a:lnTo>
                <a:lnTo>
                  <a:pt x="791936" y="416379"/>
                </a:lnTo>
                <a:lnTo>
                  <a:pt x="772886" y="459922"/>
                </a:lnTo>
                <a:lnTo>
                  <a:pt x="830036" y="527957"/>
                </a:lnTo>
                <a:lnTo>
                  <a:pt x="835478" y="568779"/>
                </a:lnTo>
                <a:lnTo>
                  <a:pt x="786493" y="566057"/>
                </a:lnTo>
                <a:lnTo>
                  <a:pt x="751114" y="612322"/>
                </a:lnTo>
                <a:lnTo>
                  <a:pt x="751114" y="639536"/>
                </a:lnTo>
                <a:lnTo>
                  <a:pt x="710293" y="693965"/>
                </a:lnTo>
                <a:lnTo>
                  <a:pt x="699407" y="650422"/>
                </a:lnTo>
                <a:lnTo>
                  <a:pt x="669471" y="674915"/>
                </a:lnTo>
                <a:lnTo>
                  <a:pt x="666750" y="696686"/>
                </a:lnTo>
                <a:lnTo>
                  <a:pt x="631371" y="685800"/>
                </a:lnTo>
                <a:lnTo>
                  <a:pt x="590550" y="666750"/>
                </a:lnTo>
                <a:lnTo>
                  <a:pt x="525236" y="707572"/>
                </a:lnTo>
                <a:lnTo>
                  <a:pt x="522514" y="696686"/>
                </a:lnTo>
                <a:lnTo>
                  <a:pt x="506186" y="699407"/>
                </a:lnTo>
                <a:lnTo>
                  <a:pt x="476250" y="680357"/>
                </a:lnTo>
                <a:lnTo>
                  <a:pt x="432707" y="661307"/>
                </a:lnTo>
                <a:lnTo>
                  <a:pt x="391886" y="574222"/>
                </a:lnTo>
                <a:lnTo>
                  <a:pt x="367393" y="571500"/>
                </a:lnTo>
                <a:lnTo>
                  <a:pt x="353786" y="571500"/>
                </a:lnTo>
                <a:lnTo>
                  <a:pt x="321128" y="557893"/>
                </a:lnTo>
                <a:lnTo>
                  <a:pt x="285750" y="568779"/>
                </a:lnTo>
                <a:lnTo>
                  <a:pt x="244928" y="547007"/>
                </a:lnTo>
                <a:lnTo>
                  <a:pt x="244928" y="473529"/>
                </a:lnTo>
                <a:lnTo>
                  <a:pt x="231321" y="432707"/>
                </a:lnTo>
                <a:lnTo>
                  <a:pt x="168728" y="424543"/>
                </a:lnTo>
                <a:lnTo>
                  <a:pt x="127907" y="351065"/>
                </a:lnTo>
                <a:lnTo>
                  <a:pt x="95250" y="340179"/>
                </a:lnTo>
                <a:lnTo>
                  <a:pt x="73478" y="310243"/>
                </a:lnTo>
                <a:lnTo>
                  <a:pt x="0" y="179615"/>
                </a:lnTo>
                <a:lnTo>
                  <a:pt x="57150" y="157843"/>
                </a:lnTo>
                <a:lnTo>
                  <a:pt x="87086" y="152400"/>
                </a:lnTo>
                <a:lnTo>
                  <a:pt x="149678" y="84365"/>
                </a:lnTo>
                <a:lnTo>
                  <a:pt x="163286" y="103415"/>
                </a:lnTo>
                <a:lnTo>
                  <a:pt x="277586" y="100693"/>
                </a:lnTo>
                <a:lnTo>
                  <a:pt x="340178" y="4898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989638" y="1103313"/>
            <a:ext cx="754062" cy="1071562"/>
          </a:xfrm>
          <a:custGeom>
            <a:avLst/>
            <a:gdLst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0391 w 754039"/>
              <a:gd name="connsiteY40" fmla="*/ 644856 h 1071349"/>
              <a:gd name="connsiteX41" fmla="*/ 706271 w 754039"/>
              <a:gd name="connsiteY41" fmla="*/ 610737 h 1071349"/>
              <a:gd name="connsiteX42" fmla="*/ 689212 w 754039"/>
              <a:gd name="connsiteY42" fmla="*/ 60391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0391 w 754039"/>
              <a:gd name="connsiteY40" fmla="*/ 644856 h 1071349"/>
              <a:gd name="connsiteX41" fmla="*/ 706271 w 754039"/>
              <a:gd name="connsiteY41" fmla="*/ 610737 h 1071349"/>
              <a:gd name="connsiteX42" fmla="*/ 724137 w 754039"/>
              <a:gd name="connsiteY42" fmla="*/ 55946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0391 w 754039"/>
              <a:gd name="connsiteY40" fmla="*/ 644856 h 1071349"/>
              <a:gd name="connsiteX41" fmla="*/ 738021 w 754039"/>
              <a:gd name="connsiteY41" fmla="*/ 604387 h 1071349"/>
              <a:gd name="connsiteX42" fmla="*/ 724137 w 754039"/>
              <a:gd name="connsiteY42" fmla="*/ 55946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9916 w 754039"/>
              <a:gd name="connsiteY40" fmla="*/ 641681 h 1071349"/>
              <a:gd name="connsiteX41" fmla="*/ 738021 w 754039"/>
              <a:gd name="connsiteY41" fmla="*/ 604387 h 1071349"/>
              <a:gd name="connsiteX42" fmla="*/ 724137 w 754039"/>
              <a:gd name="connsiteY42" fmla="*/ 55946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54039" h="1071349">
                <a:moveTo>
                  <a:pt x="0" y="47767"/>
                </a:moveTo>
                <a:lnTo>
                  <a:pt x="47767" y="112594"/>
                </a:lnTo>
                <a:lnTo>
                  <a:pt x="75062" y="160361"/>
                </a:lnTo>
                <a:lnTo>
                  <a:pt x="61415" y="204716"/>
                </a:lnTo>
                <a:lnTo>
                  <a:pt x="20471" y="214952"/>
                </a:lnTo>
                <a:lnTo>
                  <a:pt x="40943" y="262719"/>
                </a:lnTo>
                <a:lnTo>
                  <a:pt x="54591" y="368489"/>
                </a:lnTo>
                <a:lnTo>
                  <a:pt x="75062" y="392373"/>
                </a:lnTo>
                <a:lnTo>
                  <a:pt x="78474" y="412844"/>
                </a:lnTo>
                <a:lnTo>
                  <a:pt x="109182" y="457200"/>
                </a:lnTo>
                <a:lnTo>
                  <a:pt x="109182" y="491319"/>
                </a:lnTo>
                <a:lnTo>
                  <a:pt x="129653" y="597089"/>
                </a:lnTo>
                <a:lnTo>
                  <a:pt x="126241" y="610737"/>
                </a:lnTo>
                <a:lnTo>
                  <a:pt x="116006" y="678976"/>
                </a:lnTo>
                <a:lnTo>
                  <a:pt x="133065" y="747215"/>
                </a:lnTo>
                <a:lnTo>
                  <a:pt x="156949" y="757450"/>
                </a:lnTo>
                <a:lnTo>
                  <a:pt x="197892" y="760862"/>
                </a:lnTo>
                <a:lnTo>
                  <a:pt x="283191" y="754038"/>
                </a:lnTo>
                <a:lnTo>
                  <a:pt x="303662" y="740391"/>
                </a:lnTo>
                <a:lnTo>
                  <a:pt x="313898" y="774510"/>
                </a:lnTo>
                <a:lnTo>
                  <a:pt x="255895" y="829101"/>
                </a:lnTo>
                <a:lnTo>
                  <a:pt x="238836" y="890516"/>
                </a:lnTo>
                <a:lnTo>
                  <a:pt x="276367" y="890516"/>
                </a:lnTo>
                <a:lnTo>
                  <a:pt x="286603" y="907576"/>
                </a:lnTo>
                <a:lnTo>
                  <a:pt x="221776" y="982638"/>
                </a:lnTo>
                <a:lnTo>
                  <a:pt x="201304" y="1037229"/>
                </a:lnTo>
                <a:lnTo>
                  <a:pt x="276367" y="1061113"/>
                </a:lnTo>
                <a:lnTo>
                  <a:pt x="365077" y="1071349"/>
                </a:lnTo>
                <a:lnTo>
                  <a:pt x="450376" y="1061113"/>
                </a:lnTo>
                <a:lnTo>
                  <a:pt x="474259" y="1061113"/>
                </a:lnTo>
                <a:lnTo>
                  <a:pt x="477671" y="1020170"/>
                </a:lnTo>
                <a:lnTo>
                  <a:pt x="545910" y="996286"/>
                </a:lnTo>
                <a:lnTo>
                  <a:pt x="573206" y="948519"/>
                </a:lnTo>
                <a:lnTo>
                  <a:pt x="631209" y="941695"/>
                </a:lnTo>
                <a:lnTo>
                  <a:pt x="624385" y="876868"/>
                </a:lnTo>
                <a:lnTo>
                  <a:pt x="597089" y="866632"/>
                </a:lnTo>
                <a:lnTo>
                  <a:pt x="593677" y="907576"/>
                </a:lnTo>
                <a:lnTo>
                  <a:pt x="573206" y="839337"/>
                </a:lnTo>
                <a:lnTo>
                  <a:pt x="634621" y="781334"/>
                </a:lnTo>
                <a:lnTo>
                  <a:pt x="754039" y="723331"/>
                </a:lnTo>
                <a:lnTo>
                  <a:pt x="749916" y="641681"/>
                </a:lnTo>
                <a:lnTo>
                  <a:pt x="738021" y="604387"/>
                </a:lnTo>
                <a:lnTo>
                  <a:pt x="724137" y="559463"/>
                </a:lnTo>
                <a:lnTo>
                  <a:pt x="682388" y="556146"/>
                </a:lnTo>
                <a:lnTo>
                  <a:pt x="658504" y="528850"/>
                </a:lnTo>
                <a:lnTo>
                  <a:pt x="631209" y="501555"/>
                </a:lnTo>
                <a:lnTo>
                  <a:pt x="610737" y="487907"/>
                </a:lnTo>
                <a:lnTo>
                  <a:pt x="576618" y="395785"/>
                </a:lnTo>
                <a:lnTo>
                  <a:pt x="539086" y="371901"/>
                </a:lnTo>
                <a:lnTo>
                  <a:pt x="549322" y="296838"/>
                </a:lnTo>
                <a:lnTo>
                  <a:pt x="532262" y="272955"/>
                </a:lnTo>
                <a:lnTo>
                  <a:pt x="477671" y="279779"/>
                </a:lnTo>
                <a:lnTo>
                  <a:pt x="494731" y="177421"/>
                </a:lnTo>
                <a:lnTo>
                  <a:pt x="501555" y="129653"/>
                </a:lnTo>
                <a:lnTo>
                  <a:pt x="406021" y="34119"/>
                </a:lnTo>
                <a:lnTo>
                  <a:pt x="334370" y="54591"/>
                </a:lnTo>
                <a:lnTo>
                  <a:pt x="228600" y="3412"/>
                </a:lnTo>
                <a:lnTo>
                  <a:pt x="214952" y="27295"/>
                </a:lnTo>
                <a:lnTo>
                  <a:pt x="136477" y="0"/>
                </a:lnTo>
                <a:lnTo>
                  <a:pt x="109182" y="37531"/>
                </a:lnTo>
                <a:lnTo>
                  <a:pt x="0" y="4776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197350" y="889000"/>
            <a:ext cx="1560513" cy="1241425"/>
          </a:xfrm>
          <a:custGeom>
            <a:avLst/>
            <a:gdLst>
              <a:gd name="connsiteX0" fmla="*/ 1057702 w 1559257"/>
              <a:gd name="connsiteY0" fmla="*/ 880281 h 1241947"/>
              <a:gd name="connsiteX1" fmla="*/ 1054290 w 1559257"/>
              <a:gd name="connsiteY1" fmla="*/ 777923 h 1241947"/>
              <a:gd name="connsiteX2" fmla="*/ 1136176 w 1559257"/>
              <a:gd name="connsiteY2" fmla="*/ 709684 h 1241947"/>
              <a:gd name="connsiteX3" fmla="*/ 1129352 w 1559257"/>
              <a:gd name="connsiteY3" fmla="*/ 658505 h 1241947"/>
              <a:gd name="connsiteX4" fmla="*/ 1132764 w 1559257"/>
              <a:gd name="connsiteY4" fmla="*/ 603914 h 1241947"/>
              <a:gd name="connsiteX5" fmla="*/ 1166884 w 1559257"/>
              <a:gd name="connsiteY5" fmla="*/ 600502 h 1241947"/>
              <a:gd name="connsiteX6" fmla="*/ 1299949 w 1559257"/>
              <a:gd name="connsiteY6" fmla="*/ 436729 h 1241947"/>
              <a:gd name="connsiteX7" fmla="*/ 1364776 w 1559257"/>
              <a:gd name="connsiteY7" fmla="*/ 334371 h 1241947"/>
              <a:gd name="connsiteX8" fmla="*/ 1456899 w 1559257"/>
              <a:gd name="connsiteY8" fmla="*/ 296839 h 1241947"/>
              <a:gd name="connsiteX9" fmla="*/ 1535373 w 1559257"/>
              <a:gd name="connsiteY9" fmla="*/ 242248 h 1241947"/>
              <a:gd name="connsiteX10" fmla="*/ 1559257 w 1559257"/>
              <a:gd name="connsiteY10" fmla="*/ 225188 h 1241947"/>
              <a:gd name="connsiteX11" fmla="*/ 1504666 w 1559257"/>
              <a:gd name="connsiteY11" fmla="*/ 180833 h 1241947"/>
              <a:gd name="connsiteX12" fmla="*/ 1477370 w 1559257"/>
              <a:gd name="connsiteY12" fmla="*/ 160362 h 1241947"/>
              <a:gd name="connsiteX13" fmla="*/ 1429603 w 1559257"/>
              <a:gd name="connsiteY13" fmla="*/ 156950 h 1241947"/>
              <a:gd name="connsiteX14" fmla="*/ 1385248 w 1559257"/>
              <a:gd name="connsiteY14" fmla="*/ 136478 h 1241947"/>
              <a:gd name="connsiteX15" fmla="*/ 1364776 w 1559257"/>
              <a:gd name="connsiteY15" fmla="*/ 51179 h 1241947"/>
              <a:gd name="connsiteX16" fmla="*/ 1289713 w 1559257"/>
              <a:gd name="connsiteY16" fmla="*/ 17060 h 1241947"/>
              <a:gd name="connsiteX17" fmla="*/ 1224887 w 1559257"/>
              <a:gd name="connsiteY17" fmla="*/ 0 h 1241947"/>
              <a:gd name="connsiteX18" fmla="*/ 1224887 w 1559257"/>
              <a:gd name="connsiteY18" fmla="*/ 0 h 1241947"/>
              <a:gd name="connsiteX19" fmla="*/ 1235122 w 1559257"/>
              <a:gd name="connsiteY19" fmla="*/ 37532 h 1241947"/>
              <a:gd name="connsiteX20" fmla="*/ 1241946 w 1559257"/>
              <a:gd name="connsiteY20" fmla="*/ 81887 h 1241947"/>
              <a:gd name="connsiteX21" fmla="*/ 1245358 w 1559257"/>
              <a:gd name="connsiteY21" fmla="*/ 102359 h 1241947"/>
              <a:gd name="connsiteX22" fmla="*/ 1299949 w 1559257"/>
              <a:gd name="connsiteY22" fmla="*/ 139890 h 1241947"/>
              <a:gd name="connsiteX23" fmla="*/ 1320421 w 1559257"/>
              <a:gd name="connsiteY23" fmla="*/ 163774 h 1241947"/>
              <a:gd name="connsiteX24" fmla="*/ 1197591 w 1559257"/>
              <a:gd name="connsiteY24" fmla="*/ 112594 h 1241947"/>
              <a:gd name="connsiteX25" fmla="*/ 1170296 w 1559257"/>
              <a:gd name="connsiteY25" fmla="*/ 133066 h 1241947"/>
              <a:gd name="connsiteX26" fmla="*/ 1139588 w 1559257"/>
              <a:gd name="connsiteY26" fmla="*/ 112594 h 1241947"/>
              <a:gd name="connsiteX27" fmla="*/ 1132764 w 1559257"/>
              <a:gd name="connsiteY27" fmla="*/ 133066 h 1241947"/>
              <a:gd name="connsiteX28" fmla="*/ 1132764 w 1559257"/>
              <a:gd name="connsiteY28" fmla="*/ 133066 h 1241947"/>
              <a:gd name="connsiteX29" fmla="*/ 1078173 w 1559257"/>
              <a:gd name="connsiteY29" fmla="*/ 194481 h 1241947"/>
              <a:gd name="connsiteX30" fmla="*/ 1067937 w 1559257"/>
              <a:gd name="connsiteY30" fmla="*/ 255896 h 1241947"/>
              <a:gd name="connsiteX31" fmla="*/ 1139588 w 1559257"/>
              <a:gd name="connsiteY31" fmla="*/ 358254 h 1241947"/>
              <a:gd name="connsiteX32" fmla="*/ 1112293 w 1559257"/>
              <a:gd name="connsiteY32" fmla="*/ 406021 h 1241947"/>
              <a:gd name="connsiteX33" fmla="*/ 1139588 w 1559257"/>
              <a:gd name="connsiteY33" fmla="*/ 474260 h 1241947"/>
              <a:gd name="connsiteX34" fmla="*/ 1084997 w 1559257"/>
              <a:gd name="connsiteY34" fmla="*/ 416257 h 1241947"/>
              <a:gd name="connsiteX35" fmla="*/ 1084997 w 1559257"/>
              <a:gd name="connsiteY35" fmla="*/ 416257 h 1241947"/>
              <a:gd name="connsiteX36" fmla="*/ 1084997 w 1559257"/>
              <a:gd name="connsiteY36" fmla="*/ 470848 h 1241947"/>
              <a:gd name="connsiteX37" fmla="*/ 1037230 w 1559257"/>
              <a:gd name="connsiteY37" fmla="*/ 525439 h 1241947"/>
              <a:gd name="connsiteX38" fmla="*/ 962167 w 1559257"/>
              <a:gd name="connsiteY38" fmla="*/ 583442 h 1241947"/>
              <a:gd name="connsiteX39" fmla="*/ 941696 w 1559257"/>
              <a:gd name="connsiteY39" fmla="*/ 593678 h 1241947"/>
              <a:gd name="connsiteX40" fmla="*/ 982639 w 1559257"/>
              <a:gd name="connsiteY40" fmla="*/ 515203 h 1241947"/>
              <a:gd name="connsiteX41" fmla="*/ 1047466 w 1559257"/>
              <a:gd name="connsiteY41" fmla="*/ 446965 h 1241947"/>
              <a:gd name="connsiteX42" fmla="*/ 989463 w 1559257"/>
              <a:gd name="connsiteY42" fmla="*/ 460612 h 1241947"/>
              <a:gd name="connsiteX43" fmla="*/ 1033818 w 1559257"/>
              <a:gd name="connsiteY43" fmla="*/ 402609 h 1241947"/>
              <a:gd name="connsiteX44" fmla="*/ 1088409 w 1559257"/>
              <a:gd name="connsiteY44" fmla="*/ 388962 h 1241947"/>
              <a:gd name="connsiteX45" fmla="*/ 1078173 w 1559257"/>
              <a:gd name="connsiteY45" fmla="*/ 313899 h 1241947"/>
              <a:gd name="connsiteX46" fmla="*/ 1064525 w 1559257"/>
              <a:gd name="connsiteY46" fmla="*/ 313899 h 1241947"/>
              <a:gd name="connsiteX47" fmla="*/ 1040642 w 1559257"/>
              <a:gd name="connsiteY47" fmla="*/ 279779 h 1241947"/>
              <a:gd name="connsiteX48" fmla="*/ 999699 w 1559257"/>
              <a:gd name="connsiteY48" fmla="*/ 242248 h 1241947"/>
              <a:gd name="connsiteX49" fmla="*/ 1023582 w 1559257"/>
              <a:gd name="connsiteY49" fmla="*/ 194481 h 1241947"/>
              <a:gd name="connsiteX50" fmla="*/ 1016758 w 1559257"/>
              <a:gd name="connsiteY50" fmla="*/ 170597 h 1241947"/>
              <a:gd name="connsiteX51" fmla="*/ 989463 w 1559257"/>
              <a:gd name="connsiteY51" fmla="*/ 133066 h 1241947"/>
              <a:gd name="connsiteX52" fmla="*/ 951931 w 1559257"/>
              <a:gd name="connsiteY52" fmla="*/ 177421 h 1241947"/>
              <a:gd name="connsiteX53" fmla="*/ 917812 w 1559257"/>
              <a:gd name="connsiteY53" fmla="*/ 177421 h 1241947"/>
              <a:gd name="connsiteX54" fmla="*/ 866633 w 1559257"/>
              <a:gd name="connsiteY54" fmla="*/ 225188 h 1241947"/>
              <a:gd name="connsiteX55" fmla="*/ 852985 w 1559257"/>
              <a:gd name="connsiteY55" fmla="*/ 249072 h 1241947"/>
              <a:gd name="connsiteX56" fmla="*/ 890516 w 1559257"/>
              <a:gd name="connsiteY56" fmla="*/ 259308 h 1241947"/>
              <a:gd name="connsiteX57" fmla="*/ 948519 w 1559257"/>
              <a:gd name="connsiteY57" fmla="*/ 225188 h 1241947"/>
              <a:gd name="connsiteX58" fmla="*/ 955343 w 1559257"/>
              <a:gd name="connsiteY58" fmla="*/ 272956 h 1241947"/>
              <a:gd name="connsiteX59" fmla="*/ 968991 w 1559257"/>
              <a:gd name="connsiteY59" fmla="*/ 337782 h 1241947"/>
              <a:gd name="connsiteX60" fmla="*/ 934872 w 1559257"/>
              <a:gd name="connsiteY60" fmla="*/ 402609 h 1241947"/>
              <a:gd name="connsiteX61" fmla="*/ 955343 w 1559257"/>
              <a:gd name="connsiteY61" fmla="*/ 293427 h 1241947"/>
              <a:gd name="connsiteX62" fmla="*/ 914400 w 1559257"/>
              <a:gd name="connsiteY62" fmla="*/ 262720 h 1241947"/>
              <a:gd name="connsiteX63" fmla="*/ 863221 w 1559257"/>
              <a:gd name="connsiteY63" fmla="*/ 238836 h 1241947"/>
              <a:gd name="connsiteX64" fmla="*/ 880281 w 1559257"/>
              <a:gd name="connsiteY64" fmla="*/ 156950 h 1241947"/>
              <a:gd name="connsiteX65" fmla="*/ 812042 w 1559257"/>
              <a:gd name="connsiteY65" fmla="*/ 194481 h 1241947"/>
              <a:gd name="connsiteX66" fmla="*/ 798394 w 1559257"/>
              <a:gd name="connsiteY66" fmla="*/ 232012 h 1241947"/>
              <a:gd name="connsiteX67" fmla="*/ 839337 w 1559257"/>
              <a:gd name="connsiteY67" fmla="*/ 266132 h 1241947"/>
              <a:gd name="connsiteX68" fmla="*/ 801806 w 1559257"/>
              <a:gd name="connsiteY68" fmla="*/ 354842 h 1241947"/>
              <a:gd name="connsiteX69" fmla="*/ 798394 w 1559257"/>
              <a:gd name="connsiteY69" fmla="*/ 293427 h 1241947"/>
              <a:gd name="connsiteX70" fmla="*/ 764275 w 1559257"/>
              <a:gd name="connsiteY70" fmla="*/ 293427 h 1241947"/>
              <a:gd name="connsiteX71" fmla="*/ 781334 w 1559257"/>
              <a:gd name="connsiteY71" fmla="*/ 252484 h 1241947"/>
              <a:gd name="connsiteX72" fmla="*/ 733567 w 1559257"/>
              <a:gd name="connsiteY72" fmla="*/ 272956 h 1241947"/>
              <a:gd name="connsiteX73" fmla="*/ 685800 w 1559257"/>
              <a:gd name="connsiteY73" fmla="*/ 266132 h 1241947"/>
              <a:gd name="connsiteX74" fmla="*/ 743803 w 1559257"/>
              <a:gd name="connsiteY74" fmla="*/ 238836 h 1241947"/>
              <a:gd name="connsiteX75" fmla="*/ 740391 w 1559257"/>
              <a:gd name="connsiteY75" fmla="*/ 218365 h 1241947"/>
              <a:gd name="connsiteX76" fmla="*/ 719919 w 1559257"/>
              <a:gd name="connsiteY76" fmla="*/ 191069 h 1241947"/>
              <a:gd name="connsiteX77" fmla="*/ 685800 w 1559257"/>
              <a:gd name="connsiteY77" fmla="*/ 238836 h 1241947"/>
              <a:gd name="connsiteX78" fmla="*/ 665328 w 1559257"/>
              <a:gd name="connsiteY78" fmla="*/ 276368 h 1241947"/>
              <a:gd name="connsiteX79" fmla="*/ 603913 w 1559257"/>
              <a:gd name="connsiteY79" fmla="*/ 290015 h 1241947"/>
              <a:gd name="connsiteX80" fmla="*/ 573206 w 1559257"/>
              <a:gd name="connsiteY80" fmla="*/ 330959 h 1241947"/>
              <a:gd name="connsiteX81" fmla="*/ 549322 w 1559257"/>
              <a:gd name="connsiteY81" fmla="*/ 290015 h 1241947"/>
              <a:gd name="connsiteX82" fmla="*/ 450376 w 1559257"/>
              <a:gd name="connsiteY82" fmla="*/ 272956 h 1241947"/>
              <a:gd name="connsiteX83" fmla="*/ 426493 w 1559257"/>
              <a:gd name="connsiteY83" fmla="*/ 354842 h 1241947"/>
              <a:gd name="connsiteX84" fmla="*/ 429905 w 1559257"/>
              <a:gd name="connsiteY84" fmla="*/ 375314 h 1241947"/>
              <a:gd name="connsiteX85" fmla="*/ 395785 w 1559257"/>
              <a:gd name="connsiteY85" fmla="*/ 388962 h 1241947"/>
              <a:gd name="connsiteX86" fmla="*/ 440140 w 1559257"/>
              <a:gd name="connsiteY86" fmla="*/ 433317 h 1241947"/>
              <a:gd name="connsiteX87" fmla="*/ 406021 w 1559257"/>
              <a:gd name="connsiteY87" fmla="*/ 436729 h 1241947"/>
              <a:gd name="connsiteX88" fmla="*/ 419669 w 1559257"/>
              <a:gd name="connsiteY88" fmla="*/ 460612 h 1241947"/>
              <a:gd name="connsiteX89" fmla="*/ 378725 w 1559257"/>
              <a:gd name="connsiteY89" fmla="*/ 433317 h 1241947"/>
              <a:gd name="connsiteX90" fmla="*/ 344606 w 1559257"/>
              <a:gd name="connsiteY90" fmla="*/ 474260 h 1241947"/>
              <a:gd name="connsiteX91" fmla="*/ 324134 w 1559257"/>
              <a:gd name="connsiteY91" fmla="*/ 470848 h 1241947"/>
              <a:gd name="connsiteX92" fmla="*/ 320722 w 1559257"/>
              <a:gd name="connsiteY92" fmla="*/ 522027 h 1241947"/>
              <a:gd name="connsiteX93" fmla="*/ 371902 w 1559257"/>
              <a:gd name="connsiteY93" fmla="*/ 562971 h 1241947"/>
              <a:gd name="connsiteX94" fmla="*/ 313899 w 1559257"/>
              <a:gd name="connsiteY94" fmla="*/ 576618 h 1241947"/>
              <a:gd name="connsiteX95" fmla="*/ 310487 w 1559257"/>
              <a:gd name="connsiteY95" fmla="*/ 610738 h 1241947"/>
              <a:gd name="connsiteX96" fmla="*/ 337782 w 1559257"/>
              <a:gd name="connsiteY96" fmla="*/ 641445 h 1241947"/>
              <a:gd name="connsiteX97" fmla="*/ 354842 w 1559257"/>
              <a:gd name="connsiteY97" fmla="*/ 627797 h 1241947"/>
              <a:gd name="connsiteX98" fmla="*/ 388961 w 1559257"/>
              <a:gd name="connsiteY98" fmla="*/ 627797 h 1241947"/>
              <a:gd name="connsiteX99" fmla="*/ 406021 w 1559257"/>
              <a:gd name="connsiteY99" fmla="*/ 651681 h 1241947"/>
              <a:gd name="connsiteX100" fmla="*/ 388961 w 1559257"/>
              <a:gd name="connsiteY100" fmla="*/ 672153 h 1241947"/>
              <a:gd name="connsiteX101" fmla="*/ 388961 w 1559257"/>
              <a:gd name="connsiteY101" fmla="*/ 672153 h 1241947"/>
              <a:gd name="connsiteX102" fmla="*/ 365078 w 1559257"/>
              <a:gd name="connsiteY102" fmla="*/ 706272 h 1241947"/>
              <a:gd name="connsiteX103" fmla="*/ 371902 w 1559257"/>
              <a:gd name="connsiteY103" fmla="*/ 730156 h 1241947"/>
              <a:gd name="connsiteX104" fmla="*/ 467436 w 1559257"/>
              <a:gd name="connsiteY104" fmla="*/ 682388 h 1241947"/>
              <a:gd name="connsiteX105" fmla="*/ 378725 w 1559257"/>
              <a:gd name="connsiteY105" fmla="*/ 743803 h 1241947"/>
              <a:gd name="connsiteX106" fmla="*/ 337782 w 1559257"/>
              <a:gd name="connsiteY106" fmla="*/ 706272 h 1241947"/>
              <a:gd name="connsiteX107" fmla="*/ 307075 w 1559257"/>
              <a:gd name="connsiteY107" fmla="*/ 709684 h 1241947"/>
              <a:gd name="connsiteX108" fmla="*/ 279779 w 1559257"/>
              <a:gd name="connsiteY108" fmla="*/ 699448 h 1241947"/>
              <a:gd name="connsiteX109" fmla="*/ 242248 w 1559257"/>
              <a:gd name="connsiteY109" fmla="*/ 719920 h 1241947"/>
              <a:gd name="connsiteX110" fmla="*/ 197893 w 1559257"/>
              <a:gd name="connsiteY110" fmla="*/ 719920 h 1241947"/>
              <a:gd name="connsiteX111" fmla="*/ 276367 w 1559257"/>
              <a:gd name="connsiteY111" fmla="*/ 774511 h 1241947"/>
              <a:gd name="connsiteX112" fmla="*/ 300251 w 1559257"/>
              <a:gd name="connsiteY112" fmla="*/ 774511 h 1241947"/>
              <a:gd name="connsiteX113" fmla="*/ 313899 w 1559257"/>
              <a:gd name="connsiteY113" fmla="*/ 815454 h 1241947"/>
              <a:gd name="connsiteX114" fmla="*/ 245660 w 1559257"/>
              <a:gd name="connsiteY114" fmla="*/ 815454 h 1241947"/>
              <a:gd name="connsiteX115" fmla="*/ 201305 w 1559257"/>
              <a:gd name="connsiteY115" fmla="*/ 818866 h 1241947"/>
              <a:gd name="connsiteX116" fmla="*/ 177421 w 1559257"/>
              <a:gd name="connsiteY116" fmla="*/ 784747 h 1241947"/>
              <a:gd name="connsiteX117" fmla="*/ 98946 w 1559257"/>
              <a:gd name="connsiteY117" fmla="*/ 801806 h 1241947"/>
              <a:gd name="connsiteX118" fmla="*/ 44355 w 1559257"/>
              <a:gd name="connsiteY118" fmla="*/ 835926 h 1241947"/>
              <a:gd name="connsiteX119" fmla="*/ 47767 w 1559257"/>
              <a:gd name="connsiteY119" fmla="*/ 887105 h 1241947"/>
              <a:gd name="connsiteX120" fmla="*/ 3412 w 1559257"/>
              <a:gd name="connsiteY120" fmla="*/ 890517 h 1241947"/>
              <a:gd name="connsiteX121" fmla="*/ 40943 w 1559257"/>
              <a:gd name="connsiteY121" fmla="*/ 917812 h 1241947"/>
              <a:gd name="connsiteX122" fmla="*/ 0 w 1559257"/>
              <a:gd name="connsiteY122" fmla="*/ 951932 h 1241947"/>
              <a:gd name="connsiteX123" fmla="*/ 105770 w 1559257"/>
              <a:gd name="connsiteY123" fmla="*/ 1013347 h 1241947"/>
              <a:gd name="connsiteX124" fmla="*/ 133066 w 1559257"/>
              <a:gd name="connsiteY124" fmla="*/ 989463 h 1241947"/>
              <a:gd name="connsiteX125" fmla="*/ 180833 w 1559257"/>
              <a:gd name="connsiteY125" fmla="*/ 1026994 h 1241947"/>
              <a:gd name="connsiteX126" fmla="*/ 180833 w 1559257"/>
              <a:gd name="connsiteY126" fmla="*/ 1026994 h 1241947"/>
              <a:gd name="connsiteX127" fmla="*/ 266131 w 1559257"/>
              <a:gd name="connsiteY127" fmla="*/ 1009935 h 1241947"/>
              <a:gd name="connsiteX128" fmla="*/ 266131 w 1559257"/>
              <a:gd name="connsiteY128" fmla="*/ 1037230 h 1241947"/>
              <a:gd name="connsiteX129" fmla="*/ 300251 w 1559257"/>
              <a:gd name="connsiteY129" fmla="*/ 996287 h 1241947"/>
              <a:gd name="connsiteX130" fmla="*/ 307075 w 1559257"/>
              <a:gd name="connsiteY130" fmla="*/ 1026994 h 1241947"/>
              <a:gd name="connsiteX131" fmla="*/ 341194 w 1559257"/>
              <a:gd name="connsiteY131" fmla="*/ 1009935 h 1241947"/>
              <a:gd name="connsiteX132" fmla="*/ 341194 w 1559257"/>
              <a:gd name="connsiteY132" fmla="*/ 1047466 h 1241947"/>
              <a:gd name="connsiteX133" fmla="*/ 262719 w 1559257"/>
              <a:gd name="connsiteY133" fmla="*/ 1095233 h 1241947"/>
              <a:gd name="connsiteX134" fmla="*/ 423081 w 1559257"/>
              <a:gd name="connsiteY134" fmla="*/ 989463 h 1241947"/>
              <a:gd name="connsiteX135" fmla="*/ 399197 w 1559257"/>
              <a:gd name="connsiteY135" fmla="*/ 1050878 h 1241947"/>
              <a:gd name="connsiteX136" fmla="*/ 545910 w 1559257"/>
              <a:gd name="connsiteY136" fmla="*/ 986051 h 1241947"/>
              <a:gd name="connsiteX137" fmla="*/ 549322 w 1559257"/>
              <a:gd name="connsiteY137" fmla="*/ 1050878 h 1241947"/>
              <a:gd name="connsiteX138" fmla="*/ 511791 w 1559257"/>
              <a:gd name="connsiteY138" fmla="*/ 1026994 h 1241947"/>
              <a:gd name="connsiteX139" fmla="*/ 481084 w 1559257"/>
              <a:gd name="connsiteY139" fmla="*/ 1084997 h 1241947"/>
              <a:gd name="connsiteX140" fmla="*/ 470848 w 1559257"/>
              <a:gd name="connsiteY140" fmla="*/ 1119117 h 1241947"/>
              <a:gd name="connsiteX141" fmla="*/ 416257 w 1559257"/>
              <a:gd name="connsiteY141" fmla="*/ 1166884 h 1241947"/>
              <a:gd name="connsiteX142" fmla="*/ 460612 w 1559257"/>
              <a:gd name="connsiteY142" fmla="*/ 1187356 h 1241947"/>
              <a:gd name="connsiteX143" fmla="*/ 395785 w 1559257"/>
              <a:gd name="connsiteY143" fmla="*/ 1218063 h 1241947"/>
              <a:gd name="connsiteX144" fmla="*/ 406021 w 1559257"/>
              <a:gd name="connsiteY144" fmla="*/ 1228299 h 1241947"/>
              <a:gd name="connsiteX145" fmla="*/ 528851 w 1559257"/>
              <a:gd name="connsiteY145" fmla="*/ 1241947 h 1241947"/>
              <a:gd name="connsiteX146" fmla="*/ 559558 w 1559257"/>
              <a:gd name="connsiteY146" fmla="*/ 1214651 h 1241947"/>
              <a:gd name="connsiteX147" fmla="*/ 583442 w 1559257"/>
              <a:gd name="connsiteY147" fmla="*/ 1214651 h 1241947"/>
              <a:gd name="connsiteX148" fmla="*/ 655093 w 1559257"/>
              <a:gd name="connsiteY148" fmla="*/ 1129353 h 1241947"/>
              <a:gd name="connsiteX149" fmla="*/ 678976 w 1559257"/>
              <a:gd name="connsiteY149" fmla="*/ 1156648 h 1241947"/>
              <a:gd name="connsiteX150" fmla="*/ 736979 w 1559257"/>
              <a:gd name="connsiteY150" fmla="*/ 1156648 h 1241947"/>
              <a:gd name="connsiteX151" fmla="*/ 777922 w 1559257"/>
              <a:gd name="connsiteY151" fmla="*/ 1156648 h 1241947"/>
              <a:gd name="connsiteX152" fmla="*/ 849573 w 1559257"/>
              <a:gd name="connsiteY152" fmla="*/ 1108881 h 1241947"/>
              <a:gd name="connsiteX153" fmla="*/ 904164 w 1559257"/>
              <a:gd name="connsiteY153" fmla="*/ 1044054 h 1241947"/>
              <a:gd name="connsiteX154" fmla="*/ 887105 w 1559257"/>
              <a:gd name="connsiteY154" fmla="*/ 1040642 h 1241947"/>
              <a:gd name="connsiteX155" fmla="*/ 846161 w 1559257"/>
              <a:gd name="connsiteY155" fmla="*/ 1044054 h 1241947"/>
              <a:gd name="connsiteX156" fmla="*/ 835925 w 1559257"/>
              <a:gd name="connsiteY156" fmla="*/ 1023582 h 1241947"/>
              <a:gd name="connsiteX157" fmla="*/ 788158 w 1559257"/>
              <a:gd name="connsiteY157" fmla="*/ 1023582 h 1241947"/>
              <a:gd name="connsiteX158" fmla="*/ 757451 w 1559257"/>
              <a:gd name="connsiteY158" fmla="*/ 999699 h 1241947"/>
              <a:gd name="connsiteX159" fmla="*/ 743803 w 1559257"/>
              <a:gd name="connsiteY159" fmla="*/ 965579 h 1241947"/>
              <a:gd name="connsiteX160" fmla="*/ 719919 w 1559257"/>
              <a:gd name="connsiteY160" fmla="*/ 928048 h 1241947"/>
              <a:gd name="connsiteX161" fmla="*/ 747215 w 1559257"/>
              <a:gd name="connsiteY161" fmla="*/ 914400 h 1241947"/>
              <a:gd name="connsiteX162" fmla="*/ 794982 w 1559257"/>
              <a:gd name="connsiteY162" fmla="*/ 873457 h 1241947"/>
              <a:gd name="connsiteX163" fmla="*/ 880281 w 1559257"/>
              <a:gd name="connsiteY163" fmla="*/ 934872 h 1241947"/>
              <a:gd name="connsiteX164" fmla="*/ 938284 w 1559257"/>
              <a:gd name="connsiteY164" fmla="*/ 880281 h 1241947"/>
              <a:gd name="connsiteX165" fmla="*/ 1057702 w 1559257"/>
              <a:gd name="connsiteY165" fmla="*/ 880281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559257" h="1241947">
                <a:moveTo>
                  <a:pt x="1057702" y="880281"/>
                </a:moveTo>
                <a:lnTo>
                  <a:pt x="1054290" y="777923"/>
                </a:lnTo>
                <a:lnTo>
                  <a:pt x="1136176" y="709684"/>
                </a:lnTo>
                <a:lnTo>
                  <a:pt x="1129352" y="658505"/>
                </a:lnTo>
                <a:lnTo>
                  <a:pt x="1132764" y="603914"/>
                </a:lnTo>
                <a:lnTo>
                  <a:pt x="1166884" y="600502"/>
                </a:lnTo>
                <a:lnTo>
                  <a:pt x="1299949" y="436729"/>
                </a:lnTo>
                <a:lnTo>
                  <a:pt x="1364776" y="334371"/>
                </a:lnTo>
                <a:lnTo>
                  <a:pt x="1456899" y="296839"/>
                </a:lnTo>
                <a:lnTo>
                  <a:pt x="1535373" y="242248"/>
                </a:lnTo>
                <a:lnTo>
                  <a:pt x="1559257" y="225188"/>
                </a:lnTo>
                <a:lnTo>
                  <a:pt x="1504666" y="180833"/>
                </a:lnTo>
                <a:lnTo>
                  <a:pt x="1477370" y="160362"/>
                </a:lnTo>
                <a:lnTo>
                  <a:pt x="1429603" y="156950"/>
                </a:lnTo>
                <a:lnTo>
                  <a:pt x="1385248" y="136478"/>
                </a:lnTo>
                <a:lnTo>
                  <a:pt x="1364776" y="51179"/>
                </a:lnTo>
                <a:lnTo>
                  <a:pt x="1289713" y="17060"/>
                </a:lnTo>
                <a:lnTo>
                  <a:pt x="1224887" y="0"/>
                </a:lnTo>
                <a:lnTo>
                  <a:pt x="1224887" y="0"/>
                </a:lnTo>
                <a:lnTo>
                  <a:pt x="1235122" y="37532"/>
                </a:lnTo>
                <a:lnTo>
                  <a:pt x="1241946" y="81887"/>
                </a:lnTo>
                <a:lnTo>
                  <a:pt x="1245358" y="102359"/>
                </a:lnTo>
                <a:lnTo>
                  <a:pt x="1299949" y="139890"/>
                </a:lnTo>
                <a:lnTo>
                  <a:pt x="1320421" y="163774"/>
                </a:lnTo>
                <a:lnTo>
                  <a:pt x="1197591" y="112594"/>
                </a:lnTo>
                <a:lnTo>
                  <a:pt x="1170296" y="133066"/>
                </a:lnTo>
                <a:lnTo>
                  <a:pt x="1139588" y="112594"/>
                </a:lnTo>
                <a:lnTo>
                  <a:pt x="1132764" y="133066"/>
                </a:lnTo>
                <a:lnTo>
                  <a:pt x="1132764" y="133066"/>
                </a:lnTo>
                <a:lnTo>
                  <a:pt x="1078173" y="194481"/>
                </a:lnTo>
                <a:lnTo>
                  <a:pt x="1067937" y="255896"/>
                </a:lnTo>
                <a:lnTo>
                  <a:pt x="1139588" y="358254"/>
                </a:lnTo>
                <a:lnTo>
                  <a:pt x="1112293" y="406021"/>
                </a:lnTo>
                <a:lnTo>
                  <a:pt x="1139588" y="474260"/>
                </a:lnTo>
                <a:lnTo>
                  <a:pt x="1084997" y="416257"/>
                </a:lnTo>
                <a:lnTo>
                  <a:pt x="1084997" y="416257"/>
                </a:lnTo>
                <a:lnTo>
                  <a:pt x="1084997" y="470848"/>
                </a:lnTo>
                <a:lnTo>
                  <a:pt x="1037230" y="525439"/>
                </a:lnTo>
                <a:lnTo>
                  <a:pt x="962167" y="583442"/>
                </a:lnTo>
                <a:lnTo>
                  <a:pt x="941696" y="593678"/>
                </a:lnTo>
                <a:lnTo>
                  <a:pt x="982639" y="515203"/>
                </a:lnTo>
                <a:lnTo>
                  <a:pt x="1047466" y="446965"/>
                </a:lnTo>
                <a:lnTo>
                  <a:pt x="989463" y="460612"/>
                </a:lnTo>
                <a:lnTo>
                  <a:pt x="1033818" y="402609"/>
                </a:lnTo>
                <a:lnTo>
                  <a:pt x="1088409" y="388962"/>
                </a:lnTo>
                <a:lnTo>
                  <a:pt x="1078173" y="313899"/>
                </a:lnTo>
                <a:lnTo>
                  <a:pt x="1064525" y="313899"/>
                </a:lnTo>
                <a:lnTo>
                  <a:pt x="1040642" y="279779"/>
                </a:lnTo>
                <a:lnTo>
                  <a:pt x="999699" y="242248"/>
                </a:lnTo>
                <a:lnTo>
                  <a:pt x="1023582" y="194481"/>
                </a:lnTo>
                <a:lnTo>
                  <a:pt x="1016758" y="170597"/>
                </a:lnTo>
                <a:lnTo>
                  <a:pt x="989463" y="133066"/>
                </a:lnTo>
                <a:lnTo>
                  <a:pt x="951931" y="177421"/>
                </a:lnTo>
                <a:lnTo>
                  <a:pt x="917812" y="177421"/>
                </a:lnTo>
                <a:lnTo>
                  <a:pt x="866633" y="225188"/>
                </a:lnTo>
                <a:lnTo>
                  <a:pt x="852985" y="249072"/>
                </a:lnTo>
                <a:lnTo>
                  <a:pt x="890516" y="259308"/>
                </a:lnTo>
                <a:lnTo>
                  <a:pt x="948519" y="225188"/>
                </a:lnTo>
                <a:lnTo>
                  <a:pt x="955343" y="272956"/>
                </a:lnTo>
                <a:lnTo>
                  <a:pt x="968991" y="337782"/>
                </a:lnTo>
                <a:lnTo>
                  <a:pt x="934872" y="402609"/>
                </a:lnTo>
                <a:lnTo>
                  <a:pt x="955343" y="293427"/>
                </a:lnTo>
                <a:lnTo>
                  <a:pt x="914400" y="262720"/>
                </a:lnTo>
                <a:lnTo>
                  <a:pt x="863221" y="238836"/>
                </a:lnTo>
                <a:lnTo>
                  <a:pt x="880281" y="156950"/>
                </a:lnTo>
                <a:lnTo>
                  <a:pt x="812042" y="194481"/>
                </a:lnTo>
                <a:lnTo>
                  <a:pt x="798394" y="232012"/>
                </a:lnTo>
                <a:lnTo>
                  <a:pt x="839337" y="266132"/>
                </a:lnTo>
                <a:lnTo>
                  <a:pt x="801806" y="354842"/>
                </a:lnTo>
                <a:lnTo>
                  <a:pt x="798394" y="293427"/>
                </a:lnTo>
                <a:lnTo>
                  <a:pt x="764275" y="293427"/>
                </a:lnTo>
                <a:lnTo>
                  <a:pt x="781334" y="252484"/>
                </a:lnTo>
                <a:lnTo>
                  <a:pt x="733567" y="272956"/>
                </a:lnTo>
                <a:lnTo>
                  <a:pt x="685800" y="266132"/>
                </a:lnTo>
                <a:lnTo>
                  <a:pt x="743803" y="238836"/>
                </a:lnTo>
                <a:lnTo>
                  <a:pt x="740391" y="218365"/>
                </a:lnTo>
                <a:lnTo>
                  <a:pt x="719919" y="191069"/>
                </a:lnTo>
                <a:lnTo>
                  <a:pt x="685800" y="238836"/>
                </a:lnTo>
                <a:lnTo>
                  <a:pt x="665328" y="276368"/>
                </a:lnTo>
                <a:lnTo>
                  <a:pt x="603913" y="290015"/>
                </a:lnTo>
                <a:lnTo>
                  <a:pt x="573206" y="330959"/>
                </a:lnTo>
                <a:lnTo>
                  <a:pt x="549322" y="290015"/>
                </a:lnTo>
                <a:lnTo>
                  <a:pt x="450376" y="272956"/>
                </a:lnTo>
                <a:lnTo>
                  <a:pt x="426493" y="354842"/>
                </a:lnTo>
                <a:lnTo>
                  <a:pt x="429905" y="375314"/>
                </a:lnTo>
                <a:lnTo>
                  <a:pt x="395785" y="388962"/>
                </a:lnTo>
                <a:lnTo>
                  <a:pt x="440140" y="433317"/>
                </a:lnTo>
                <a:lnTo>
                  <a:pt x="406021" y="436729"/>
                </a:lnTo>
                <a:lnTo>
                  <a:pt x="419669" y="460612"/>
                </a:lnTo>
                <a:lnTo>
                  <a:pt x="378725" y="433317"/>
                </a:lnTo>
                <a:lnTo>
                  <a:pt x="344606" y="474260"/>
                </a:lnTo>
                <a:lnTo>
                  <a:pt x="324134" y="470848"/>
                </a:lnTo>
                <a:lnTo>
                  <a:pt x="320722" y="522027"/>
                </a:lnTo>
                <a:lnTo>
                  <a:pt x="371902" y="562971"/>
                </a:lnTo>
                <a:lnTo>
                  <a:pt x="313899" y="576618"/>
                </a:lnTo>
                <a:lnTo>
                  <a:pt x="310487" y="610738"/>
                </a:lnTo>
                <a:lnTo>
                  <a:pt x="337782" y="641445"/>
                </a:lnTo>
                <a:lnTo>
                  <a:pt x="354842" y="627797"/>
                </a:lnTo>
                <a:lnTo>
                  <a:pt x="388961" y="627797"/>
                </a:lnTo>
                <a:lnTo>
                  <a:pt x="406021" y="651681"/>
                </a:lnTo>
                <a:lnTo>
                  <a:pt x="388961" y="672153"/>
                </a:lnTo>
                <a:lnTo>
                  <a:pt x="388961" y="672153"/>
                </a:lnTo>
                <a:lnTo>
                  <a:pt x="365078" y="706272"/>
                </a:lnTo>
                <a:lnTo>
                  <a:pt x="371902" y="730156"/>
                </a:lnTo>
                <a:lnTo>
                  <a:pt x="467436" y="682388"/>
                </a:lnTo>
                <a:lnTo>
                  <a:pt x="378725" y="743803"/>
                </a:lnTo>
                <a:lnTo>
                  <a:pt x="337782" y="706272"/>
                </a:lnTo>
                <a:lnTo>
                  <a:pt x="307075" y="709684"/>
                </a:lnTo>
                <a:lnTo>
                  <a:pt x="279779" y="699448"/>
                </a:lnTo>
                <a:lnTo>
                  <a:pt x="242248" y="719920"/>
                </a:lnTo>
                <a:lnTo>
                  <a:pt x="197893" y="719920"/>
                </a:lnTo>
                <a:lnTo>
                  <a:pt x="276367" y="774511"/>
                </a:lnTo>
                <a:lnTo>
                  <a:pt x="300251" y="774511"/>
                </a:lnTo>
                <a:lnTo>
                  <a:pt x="313899" y="815454"/>
                </a:lnTo>
                <a:lnTo>
                  <a:pt x="245660" y="815454"/>
                </a:lnTo>
                <a:lnTo>
                  <a:pt x="201305" y="818866"/>
                </a:lnTo>
                <a:lnTo>
                  <a:pt x="177421" y="784747"/>
                </a:lnTo>
                <a:lnTo>
                  <a:pt x="98946" y="801806"/>
                </a:lnTo>
                <a:lnTo>
                  <a:pt x="44355" y="835926"/>
                </a:lnTo>
                <a:lnTo>
                  <a:pt x="47767" y="887105"/>
                </a:lnTo>
                <a:lnTo>
                  <a:pt x="3412" y="890517"/>
                </a:lnTo>
                <a:lnTo>
                  <a:pt x="40943" y="917812"/>
                </a:lnTo>
                <a:lnTo>
                  <a:pt x="0" y="951932"/>
                </a:lnTo>
                <a:lnTo>
                  <a:pt x="105770" y="1013347"/>
                </a:lnTo>
                <a:lnTo>
                  <a:pt x="133066" y="989463"/>
                </a:lnTo>
                <a:lnTo>
                  <a:pt x="180833" y="1026994"/>
                </a:lnTo>
                <a:lnTo>
                  <a:pt x="180833" y="1026994"/>
                </a:lnTo>
                <a:lnTo>
                  <a:pt x="266131" y="1009935"/>
                </a:lnTo>
                <a:lnTo>
                  <a:pt x="266131" y="1037230"/>
                </a:lnTo>
                <a:lnTo>
                  <a:pt x="300251" y="996287"/>
                </a:lnTo>
                <a:lnTo>
                  <a:pt x="307075" y="1026994"/>
                </a:lnTo>
                <a:lnTo>
                  <a:pt x="341194" y="1009935"/>
                </a:lnTo>
                <a:lnTo>
                  <a:pt x="341194" y="1047466"/>
                </a:lnTo>
                <a:lnTo>
                  <a:pt x="262719" y="1095233"/>
                </a:lnTo>
                <a:lnTo>
                  <a:pt x="423081" y="989463"/>
                </a:lnTo>
                <a:lnTo>
                  <a:pt x="399197" y="1050878"/>
                </a:lnTo>
                <a:lnTo>
                  <a:pt x="545910" y="986051"/>
                </a:lnTo>
                <a:lnTo>
                  <a:pt x="549322" y="1050878"/>
                </a:lnTo>
                <a:lnTo>
                  <a:pt x="511791" y="1026994"/>
                </a:lnTo>
                <a:lnTo>
                  <a:pt x="481084" y="1084997"/>
                </a:lnTo>
                <a:lnTo>
                  <a:pt x="470848" y="1119117"/>
                </a:lnTo>
                <a:lnTo>
                  <a:pt x="416257" y="1166884"/>
                </a:lnTo>
                <a:lnTo>
                  <a:pt x="460612" y="1187356"/>
                </a:lnTo>
                <a:lnTo>
                  <a:pt x="395785" y="1218063"/>
                </a:lnTo>
                <a:lnTo>
                  <a:pt x="406021" y="1228299"/>
                </a:lnTo>
                <a:lnTo>
                  <a:pt x="528851" y="1241947"/>
                </a:lnTo>
                <a:lnTo>
                  <a:pt x="559558" y="1214651"/>
                </a:lnTo>
                <a:lnTo>
                  <a:pt x="583442" y="1214651"/>
                </a:lnTo>
                <a:lnTo>
                  <a:pt x="655093" y="1129353"/>
                </a:lnTo>
                <a:lnTo>
                  <a:pt x="678976" y="1156648"/>
                </a:lnTo>
                <a:lnTo>
                  <a:pt x="736979" y="1156648"/>
                </a:lnTo>
                <a:lnTo>
                  <a:pt x="777922" y="1156648"/>
                </a:lnTo>
                <a:lnTo>
                  <a:pt x="849573" y="1108881"/>
                </a:lnTo>
                <a:lnTo>
                  <a:pt x="904164" y="1044054"/>
                </a:lnTo>
                <a:lnTo>
                  <a:pt x="887105" y="1040642"/>
                </a:lnTo>
                <a:lnTo>
                  <a:pt x="846161" y="1044054"/>
                </a:lnTo>
                <a:lnTo>
                  <a:pt x="835925" y="1023582"/>
                </a:lnTo>
                <a:lnTo>
                  <a:pt x="788158" y="1023582"/>
                </a:lnTo>
                <a:lnTo>
                  <a:pt x="757451" y="999699"/>
                </a:lnTo>
                <a:lnTo>
                  <a:pt x="743803" y="965579"/>
                </a:lnTo>
                <a:lnTo>
                  <a:pt x="719919" y="928048"/>
                </a:lnTo>
                <a:lnTo>
                  <a:pt x="747215" y="914400"/>
                </a:lnTo>
                <a:lnTo>
                  <a:pt x="794982" y="873457"/>
                </a:lnTo>
                <a:lnTo>
                  <a:pt x="880281" y="934872"/>
                </a:lnTo>
                <a:lnTo>
                  <a:pt x="938284" y="880281"/>
                </a:lnTo>
                <a:lnTo>
                  <a:pt x="1057702" y="880281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941888" y="1498600"/>
            <a:ext cx="1131887" cy="860425"/>
          </a:xfrm>
          <a:custGeom>
            <a:avLst/>
            <a:gdLst>
              <a:gd name="connsiteX0" fmla="*/ 156949 w 1132764"/>
              <a:gd name="connsiteY0" fmla="*/ 443552 h 859809"/>
              <a:gd name="connsiteX1" fmla="*/ 214952 w 1132764"/>
              <a:gd name="connsiteY1" fmla="*/ 511791 h 859809"/>
              <a:gd name="connsiteX2" fmla="*/ 293427 w 1132764"/>
              <a:gd name="connsiteY2" fmla="*/ 522027 h 859809"/>
              <a:gd name="connsiteX3" fmla="*/ 307075 w 1132764"/>
              <a:gd name="connsiteY3" fmla="*/ 539086 h 859809"/>
              <a:gd name="connsiteX4" fmla="*/ 272955 w 1132764"/>
              <a:gd name="connsiteY4" fmla="*/ 552734 h 859809"/>
              <a:gd name="connsiteX5" fmla="*/ 255896 w 1132764"/>
              <a:gd name="connsiteY5" fmla="*/ 590265 h 859809"/>
              <a:gd name="connsiteX6" fmla="*/ 201305 w 1132764"/>
              <a:gd name="connsiteY6" fmla="*/ 624385 h 859809"/>
              <a:gd name="connsiteX7" fmla="*/ 201305 w 1132764"/>
              <a:gd name="connsiteY7" fmla="*/ 696036 h 859809"/>
              <a:gd name="connsiteX8" fmla="*/ 286603 w 1132764"/>
              <a:gd name="connsiteY8" fmla="*/ 716507 h 859809"/>
              <a:gd name="connsiteX9" fmla="*/ 303663 w 1132764"/>
              <a:gd name="connsiteY9" fmla="*/ 760862 h 859809"/>
              <a:gd name="connsiteX10" fmla="*/ 402609 w 1132764"/>
              <a:gd name="connsiteY10" fmla="*/ 706271 h 859809"/>
              <a:gd name="connsiteX11" fmla="*/ 446964 w 1132764"/>
              <a:gd name="connsiteY11" fmla="*/ 760862 h 859809"/>
              <a:gd name="connsiteX12" fmla="*/ 477672 w 1132764"/>
              <a:gd name="connsiteY12" fmla="*/ 798394 h 859809"/>
              <a:gd name="connsiteX13" fmla="*/ 477672 w 1132764"/>
              <a:gd name="connsiteY13" fmla="*/ 842749 h 859809"/>
              <a:gd name="connsiteX14" fmla="*/ 552734 w 1132764"/>
              <a:gd name="connsiteY14" fmla="*/ 859809 h 859809"/>
              <a:gd name="connsiteX15" fmla="*/ 607325 w 1132764"/>
              <a:gd name="connsiteY15" fmla="*/ 856397 h 859809"/>
              <a:gd name="connsiteX16" fmla="*/ 614149 w 1132764"/>
              <a:gd name="connsiteY16" fmla="*/ 808630 h 859809"/>
              <a:gd name="connsiteX17" fmla="*/ 682388 w 1132764"/>
              <a:gd name="connsiteY17" fmla="*/ 747215 h 859809"/>
              <a:gd name="connsiteX18" fmla="*/ 760863 w 1132764"/>
              <a:gd name="connsiteY18" fmla="*/ 788158 h 859809"/>
              <a:gd name="connsiteX19" fmla="*/ 835925 w 1132764"/>
              <a:gd name="connsiteY19" fmla="*/ 859809 h 859809"/>
              <a:gd name="connsiteX20" fmla="*/ 873457 w 1132764"/>
              <a:gd name="connsiteY20" fmla="*/ 822277 h 859809"/>
              <a:gd name="connsiteX21" fmla="*/ 873457 w 1132764"/>
              <a:gd name="connsiteY21" fmla="*/ 764274 h 859809"/>
              <a:gd name="connsiteX22" fmla="*/ 965579 w 1132764"/>
              <a:gd name="connsiteY22" fmla="*/ 767686 h 859809"/>
              <a:gd name="connsiteX23" fmla="*/ 986051 w 1132764"/>
              <a:gd name="connsiteY23" fmla="*/ 699447 h 859809"/>
              <a:gd name="connsiteX24" fmla="*/ 1016758 w 1132764"/>
              <a:gd name="connsiteY24" fmla="*/ 634621 h 859809"/>
              <a:gd name="connsiteX25" fmla="*/ 1102057 w 1132764"/>
              <a:gd name="connsiteY25" fmla="*/ 627797 h 859809"/>
              <a:gd name="connsiteX26" fmla="*/ 1054290 w 1132764"/>
              <a:gd name="connsiteY26" fmla="*/ 603913 h 859809"/>
              <a:gd name="connsiteX27" fmla="*/ 1064525 w 1132764"/>
              <a:gd name="connsiteY27" fmla="*/ 552734 h 859809"/>
              <a:gd name="connsiteX28" fmla="*/ 1122528 w 1132764"/>
              <a:gd name="connsiteY28" fmla="*/ 515203 h 859809"/>
              <a:gd name="connsiteX29" fmla="*/ 1132764 w 1132764"/>
              <a:gd name="connsiteY29" fmla="*/ 443552 h 859809"/>
              <a:gd name="connsiteX30" fmla="*/ 1105469 w 1132764"/>
              <a:gd name="connsiteY30" fmla="*/ 416256 h 859809"/>
              <a:gd name="connsiteX31" fmla="*/ 1067937 w 1132764"/>
              <a:gd name="connsiteY31" fmla="*/ 419668 h 859809"/>
              <a:gd name="connsiteX32" fmla="*/ 1003110 w 1132764"/>
              <a:gd name="connsiteY32" fmla="*/ 440140 h 859809"/>
              <a:gd name="connsiteX33" fmla="*/ 986051 w 1132764"/>
              <a:gd name="connsiteY33" fmla="*/ 426492 h 859809"/>
              <a:gd name="connsiteX34" fmla="*/ 870045 w 1132764"/>
              <a:gd name="connsiteY34" fmla="*/ 303662 h 859809"/>
              <a:gd name="connsiteX35" fmla="*/ 764275 w 1132764"/>
              <a:gd name="connsiteY35" fmla="*/ 303662 h 859809"/>
              <a:gd name="connsiteX36" fmla="*/ 791570 w 1132764"/>
              <a:gd name="connsiteY36" fmla="*/ 286603 h 859809"/>
              <a:gd name="connsiteX37" fmla="*/ 825690 w 1132764"/>
              <a:gd name="connsiteY37" fmla="*/ 228600 h 859809"/>
              <a:gd name="connsiteX38" fmla="*/ 818866 w 1132764"/>
              <a:gd name="connsiteY38" fmla="*/ 187656 h 859809"/>
              <a:gd name="connsiteX39" fmla="*/ 784746 w 1132764"/>
              <a:gd name="connsiteY39" fmla="*/ 174009 h 859809"/>
              <a:gd name="connsiteX40" fmla="*/ 736979 w 1132764"/>
              <a:gd name="connsiteY40" fmla="*/ 201304 h 859809"/>
              <a:gd name="connsiteX41" fmla="*/ 661916 w 1132764"/>
              <a:gd name="connsiteY41" fmla="*/ 167185 h 859809"/>
              <a:gd name="connsiteX42" fmla="*/ 586854 w 1132764"/>
              <a:gd name="connsiteY42" fmla="*/ 88710 h 859809"/>
              <a:gd name="connsiteX43" fmla="*/ 539087 w 1132764"/>
              <a:gd name="connsiteY43" fmla="*/ 85298 h 859809"/>
              <a:gd name="connsiteX44" fmla="*/ 549322 w 1132764"/>
              <a:gd name="connsiteY44" fmla="*/ 44355 h 859809"/>
              <a:gd name="connsiteX45" fmla="*/ 467436 w 1132764"/>
              <a:gd name="connsiteY45" fmla="*/ 34119 h 859809"/>
              <a:gd name="connsiteX46" fmla="*/ 433316 w 1132764"/>
              <a:gd name="connsiteY46" fmla="*/ 0 h 859809"/>
              <a:gd name="connsiteX47" fmla="*/ 388961 w 1132764"/>
              <a:gd name="connsiteY47" fmla="*/ 6824 h 859809"/>
              <a:gd name="connsiteX48" fmla="*/ 392373 w 1132764"/>
              <a:gd name="connsiteY48" fmla="*/ 81886 h 859809"/>
              <a:gd name="connsiteX49" fmla="*/ 392373 w 1132764"/>
              <a:gd name="connsiteY49" fmla="*/ 102358 h 859809"/>
              <a:gd name="connsiteX50" fmla="*/ 307075 w 1132764"/>
              <a:gd name="connsiteY50" fmla="*/ 177421 h 859809"/>
              <a:gd name="connsiteX51" fmla="*/ 317310 w 1132764"/>
              <a:gd name="connsiteY51" fmla="*/ 269543 h 859809"/>
              <a:gd name="connsiteX52" fmla="*/ 194481 w 1132764"/>
              <a:gd name="connsiteY52" fmla="*/ 269543 h 859809"/>
              <a:gd name="connsiteX53" fmla="*/ 150125 w 1132764"/>
              <a:gd name="connsiteY53" fmla="*/ 296838 h 859809"/>
              <a:gd name="connsiteX54" fmla="*/ 143302 w 1132764"/>
              <a:gd name="connsiteY54" fmla="*/ 320722 h 859809"/>
              <a:gd name="connsiteX55" fmla="*/ 47767 w 1132764"/>
              <a:gd name="connsiteY55" fmla="*/ 255895 h 859809"/>
              <a:gd name="connsiteX56" fmla="*/ 0 w 1132764"/>
              <a:gd name="connsiteY56" fmla="*/ 317310 h 859809"/>
              <a:gd name="connsiteX57" fmla="*/ 10236 w 1132764"/>
              <a:gd name="connsiteY57" fmla="*/ 392373 h 859809"/>
              <a:gd name="connsiteX58" fmla="*/ 58003 w 1132764"/>
              <a:gd name="connsiteY58" fmla="*/ 409433 h 859809"/>
              <a:gd name="connsiteX59" fmla="*/ 88710 w 1132764"/>
              <a:gd name="connsiteY59" fmla="*/ 419668 h 859809"/>
              <a:gd name="connsiteX60" fmla="*/ 156949 w 1132764"/>
              <a:gd name="connsiteY60" fmla="*/ 443552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32764" h="859809">
                <a:moveTo>
                  <a:pt x="156949" y="443552"/>
                </a:moveTo>
                <a:lnTo>
                  <a:pt x="214952" y="511791"/>
                </a:lnTo>
                <a:lnTo>
                  <a:pt x="293427" y="522027"/>
                </a:lnTo>
                <a:lnTo>
                  <a:pt x="307075" y="539086"/>
                </a:lnTo>
                <a:lnTo>
                  <a:pt x="272955" y="552734"/>
                </a:lnTo>
                <a:lnTo>
                  <a:pt x="255896" y="590265"/>
                </a:lnTo>
                <a:lnTo>
                  <a:pt x="201305" y="624385"/>
                </a:lnTo>
                <a:lnTo>
                  <a:pt x="201305" y="696036"/>
                </a:lnTo>
                <a:lnTo>
                  <a:pt x="286603" y="716507"/>
                </a:lnTo>
                <a:lnTo>
                  <a:pt x="303663" y="760862"/>
                </a:lnTo>
                <a:lnTo>
                  <a:pt x="402609" y="706271"/>
                </a:lnTo>
                <a:lnTo>
                  <a:pt x="446964" y="760862"/>
                </a:lnTo>
                <a:lnTo>
                  <a:pt x="477672" y="798394"/>
                </a:lnTo>
                <a:lnTo>
                  <a:pt x="477672" y="842749"/>
                </a:lnTo>
                <a:lnTo>
                  <a:pt x="552734" y="859809"/>
                </a:lnTo>
                <a:lnTo>
                  <a:pt x="607325" y="856397"/>
                </a:lnTo>
                <a:lnTo>
                  <a:pt x="614149" y="808630"/>
                </a:lnTo>
                <a:lnTo>
                  <a:pt x="682388" y="747215"/>
                </a:lnTo>
                <a:lnTo>
                  <a:pt x="760863" y="788158"/>
                </a:lnTo>
                <a:lnTo>
                  <a:pt x="835925" y="859809"/>
                </a:lnTo>
                <a:lnTo>
                  <a:pt x="873457" y="822277"/>
                </a:lnTo>
                <a:lnTo>
                  <a:pt x="873457" y="764274"/>
                </a:lnTo>
                <a:lnTo>
                  <a:pt x="965579" y="767686"/>
                </a:lnTo>
                <a:lnTo>
                  <a:pt x="986051" y="699447"/>
                </a:lnTo>
                <a:lnTo>
                  <a:pt x="1016758" y="634621"/>
                </a:lnTo>
                <a:lnTo>
                  <a:pt x="1102057" y="627797"/>
                </a:lnTo>
                <a:lnTo>
                  <a:pt x="1054290" y="603913"/>
                </a:lnTo>
                <a:lnTo>
                  <a:pt x="1064525" y="552734"/>
                </a:lnTo>
                <a:lnTo>
                  <a:pt x="1122528" y="515203"/>
                </a:lnTo>
                <a:lnTo>
                  <a:pt x="1132764" y="443552"/>
                </a:lnTo>
                <a:lnTo>
                  <a:pt x="1105469" y="416256"/>
                </a:lnTo>
                <a:lnTo>
                  <a:pt x="1067937" y="419668"/>
                </a:lnTo>
                <a:lnTo>
                  <a:pt x="1003110" y="440140"/>
                </a:lnTo>
                <a:lnTo>
                  <a:pt x="986051" y="426492"/>
                </a:lnTo>
                <a:lnTo>
                  <a:pt x="870045" y="303662"/>
                </a:lnTo>
                <a:lnTo>
                  <a:pt x="764275" y="303662"/>
                </a:lnTo>
                <a:lnTo>
                  <a:pt x="791570" y="286603"/>
                </a:lnTo>
                <a:lnTo>
                  <a:pt x="825690" y="228600"/>
                </a:lnTo>
                <a:lnTo>
                  <a:pt x="818866" y="187656"/>
                </a:lnTo>
                <a:lnTo>
                  <a:pt x="784746" y="174009"/>
                </a:lnTo>
                <a:lnTo>
                  <a:pt x="736979" y="201304"/>
                </a:lnTo>
                <a:lnTo>
                  <a:pt x="661916" y="167185"/>
                </a:lnTo>
                <a:lnTo>
                  <a:pt x="586854" y="88710"/>
                </a:lnTo>
                <a:lnTo>
                  <a:pt x="539087" y="85298"/>
                </a:lnTo>
                <a:lnTo>
                  <a:pt x="549322" y="44355"/>
                </a:lnTo>
                <a:lnTo>
                  <a:pt x="467436" y="34119"/>
                </a:lnTo>
                <a:lnTo>
                  <a:pt x="433316" y="0"/>
                </a:lnTo>
                <a:lnTo>
                  <a:pt x="388961" y="6824"/>
                </a:lnTo>
                <a:lnTo>
                  <a:pt x="392373" y="81886"/>
                </a:lnTo>
                <a:lnTo>
                  <a:pt x="392373" y="102358"/>
                </a:lnTo>
                <a:lnTo>
                  <a:pt x="307075" y="177421"/>
                </a:lnTo>
                <a:lnTo>
                  <a:pt x="317310" y="269543"/>
                </a:lnTo>
                <a:lnTo>
                  <a:pt x="194481" y="269543"/>
                </a:lnTo>
                <a:lnTo>
                  <a:pt x="150125" y="296838"/>
                </a:lnTo>
                <a:lnTo>
                  <a:pt x="143302" y="320722"/>
                </a:lnTo>
                <a:lnTo>
                  <a:pt x="47767" y="255895"/>
                </a:lnTo>
                <a:lnTo>
                  <a:pt x="0" y="317310"/>
                </a:lnTo>
                <a:lnTo>
                  <a:pt x="10236" y="392373"/>
                </a:lnTo>
                <a:lnTo>
                  <a:pt x="58003" y="409433"/>
                </a:lnTo>
                <a:lnTo>
                  <a:pt x="88710" y="419668"/>
                </a:lnTo>
                <a:lnTo>
                  <a:pt x="156949" y="44355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6170613" y="1911350"/>
            <a:ext cx="769937" cy="904875"/>
          </a:xfrm>
          <a:custGeom>
            <a:avLst/>
            <a:gdLst>
              <a:gd name="connsiteX0" fmla="*/ 71650 w 771098"/>
              <a:gd name="connsiteY0" fmla="*/ 235424 h 904165"/>
              <a:gd name="connsiteX1" fmla="*/ 81886 w 771098"/>
              <a:gd name="connsiteY1" fmla="*/ 286603 h 904165"/>
              <a:gd name="connsiteX2" fmla="*/ 68238 w 771098"/>
              <a:gd name="connsiteY2" fmla="*/ 324135 h 904165"/>
              <a:gd name="connsiteX3" fmla="*/ 6823 w 771098"/>
              <a:gd name="connsiteY3" fmla="*/ 358254 h 904165"/>
              <a:gd name="connsiteX4" fmla="*/ 0 w 771098"/>
              <a:gd name="connsiteY4" fmla="*/ 399197 h 904165"/>
              <a:gd name="connsiteX5" fmla="*/ 0 w 771098"/>
              <a:gd name="connsiteY5" fmla="*/ 600502 h 904165"/>
              <a:gd name="connsiteX6" fmla="*/ 51179 w 771098"/>
              <a:gd name="connsiteY6" fmla="*/ 784747 h 904165"/>
              <a:gd name="connsiteX7" fmla="*/ 92122 w 771098"/>
              <a:gd name="connsiteY7" fmla="*/ 822278 h 904165"/>
              <a:gd name="connsiteX8" fmla="*/ 139889 w 771098"/>
              <a:gd name="connsiteY8" fmla="*/ 808630 h 904165"/>
              <a:gd name="connsiteX9" fmla="*/ 156949 w 771098"/>
              <a:gd name="connsiteY9" fmla="*/ 842750 h 904165"/>
              <a:gd name="connsiteX10" fmla="*/ 238835 w 771098"/>
              <a:gd name="connsiteY10" fmla="*/ 856397 h 904165"/>
              <a:gd name="connsiteX11" fmla="*/ 211540 w 771098"/>
              <a:gd name="connsiteY11" fmla="*/ 880281 h 904165"/>
              <a:gd name="connsiteX12" fmla="*/ 255895 w 771098"/>
              <a:gd name="connsiteY12" fmla="*/ 904165 h 904165"/>
              <a:gd name="connsiteX13" fmla="*/ 399197 w 771098"/>
              <a:gd name="connsiteY13" fmla="*/ 805218 h 904165"/>
              <a:gd name="connsiteX14" fmla="*/ 406020 w 771098"/>
              <a:gd name="connsiteY14" fmla="*/ 702860 h 904165"/>
              <a:gd name="connsiteX15" fmla="*/ 395785 w 771098"/>
              <a:gd name="connsiteY15" fmla="*/ 658505 h 904165"/>
              <a:gd name="connsiteX16" fmla="*/ 460611 w 771098"/>
              <a:gd name="connsiteY16" fmla="*/ 569794 h 904165"/>
              <a:gd name="connsiteX17" fmla="*/ 484495 w 771098"/>
              <a:gd name="connsiteY17" fmla="*/ 617562 h 904165"/>
              <a:gd name="connsiteX18" fmla="*/ 556146 w 771098"/>
              <a:gd name="connsiteY18" fmla="*/ 603914 h 904165"/>
              <a:gd name="connsiteX19" fmla="*/ 586853 w 771098"/>
              <a:gd name="connsiteY19" fmla="*/ 655093 h 904165"/>
              <a:gd name="connsiteX20" fmla="*/ 614149 w 771098"/>
              <a:gd name="connsiteY20" fmla="*/ 603914 h 904165"/>
              <a:gd name="connsiteX21" fmla="*/ 644856 w 771098"/>
              <a:gd name="connsiteY21" fmla="*/ 559559 h 904165"/>
              <a:gd name="connsiteX22" fmla="*/ 689211 w 771098"/>
              <a:gd name="connsiteY22" fmla="*/ 528851 h 904165"/>
              <a:gd name="connsiteX23" fmla="*/ 685800 w 771098"/>
              <a:gd name="connsiteY23" fmla="*/ 429905 h 904165"/>
              <a:gd name="connsiteX24" fmla="*/ 655092 w 771098"/>
              <a:gd name="connsiteY24" fmla="*/ 457200 h 904165"/>
              <a:gd name="connsiteX25" fmla="*/ 641444 w 771098"/>
              <a:gd name="connsiteY25" fmla="*/ 423081 h 904165"/>
              <a:gd name="connsiteX26" fmla="*/ 542498 w 771098"/>
              <a:gd name="connsiteY26" fmla="*/ 470848 h 904165"/>
              <a:gd name="connsiteX27" fmla="*/ 590265 w 771098"/>
              <a:gd name="connsiteY27" fmla="*/ 406021 h 904165"/>
              <a:gd name="connsiteX28" fmla="*/ 593677 w 771098"/>
              <a:gd name="connsiteY28" fmla="*/ 354842 h 904165"/>
              <a:gd name="connsiteX29" fmla="*/ 610737 w 771098"/>
              <a:gd name="connsiteY29" fmla="*/ 293427 h 904165"/>
              <a:gd name="connsiteX30" fmla="*/ 607325 w 771098"/>
              <a:gd name="connsiteY30" fmla="*/ 235424 h 904165"/>
              <a:gd name="connsiteX31" fmla="*/ 545910 w 771098"/>
              <a:gd name="connsiteY31" fmla="*/ 221777 h 904165"/>
              <a:gd name="connsiteX32" fmla="*/ 518614 w 771098"/>
              <a:gd name="connsiteY32" fmla="*/ 218365 h 904165"/>
              <a:gd name="connsiteX33" fmla="*/ 559558 w 771098"/>
              <a:gd name="connsiteY33" fmla="*/ 191069 h 904165"/>
              <a:gd name="connsiteX34" fmla="*/ 586853 w 771098"/>
              <a:gd name="connsiteY34" fmla="*/ 153538 h 904165"/>
              <a:gd name="connsiteX35" fmla="*/ 631208 w 771098"/>
              <a:gd name="connsiteY35" fmla="*/ 180833 h 904165"/>
              <a:gd name="connsiteX36" fmla="*/ 678976 w 771098"/>
              <a:gd name="connsiteY36" fmla="*/ 245660 h 904165"/>
              <a:gd name="connsiteX37" fmla="*/ 692623 w 771098"/>
              <a:gd name="connsiteY37" fmla="*/ 307075 h 904165"/>
              <a:gd name="connsiteX38" fmla="*/ 692623 w 771098"/>
              <a:gd name="connsiteY38" fmla="*/ 361666 h 904165"/>
              <a:gd name="connsiteX39" fmla="*/ 641444 w 771098"/>
              <a:gd name="connsiteY39" fmla="*/ 371902 h 904165"/>
              <a:gd name="connsiteX40" fmla="*/ 655092 w 771098"/>
              <a:gd name="connsiteY40" fmla="*/ 412845 h 904165"/>
              <a:gd name="connsiteX41" fmla="*/ 726743 w 771098"/>
              <a:gd name="connsiteY41" fmla="*/ 504968 h 904165"/>
              <a:gd name="connsiteX42" fmla="*/ 754038 w 771098"/>
              <a:gd name="connsiteY42" fmla="*/ 402609 h 904165"/>
              <a:gd name="connsiteX43" fmla="*/ 754038 w 771098"/>
              <a:gd name="connsiteY43" fmla="*/ 361666 h 904165"/>
              <a:gd name="connsiteX44" fmla="*/ 771098 w 771098"/>
              <a:gd name="connsiteY44" fmla="*/ 293427 h 904165"/>
              <a:gd name="connsiteX45" fmla="*/ 771098 w 771098"/>
              <a:gd name="connsiteY45" fmla="*/ 262720 h 904165"/>
              <a:gd name="connsiteX46" fmla="*/ 740391 w 771098"/>
              <a:gd name="connsiteY46" fmla="*/ 249072 h 904165"/>
              <a:gd name="connsiteX47" fmla="*/ 747214 w 771098"/>
              <a:gd name="connsiteY47" fmla="*/ 160362 h 904165"/>
              <a:gd name="connsiteX48" fmla="*/ 716507 w 771098"/>
              <a:gd name="connsiteY48" fmla="*/ 88711 h 904165"/>
              <a:gd name="connsiteX49" fmla="*/ 699447 w 771098"/>
              <a:gd name="connsiteY49" fmla="*/ 44356 h 904165"/>
              <a:gd name="connsiteX50" fmla="*/ 648268 w 771098"/>
              <a:gd name="connsiteY50" fmla="*/ 3412 h 904165"/>
              <a:gd name="connsiteX51" fmla="*/ 627797 w 771098"/>
              <a:gd name="connsiteY51" fmla="*/ 0 h 904165"/>
              <a:gd name="connsiteX52" fmla="*/ 603913 w 771098"/>
              <a:gd name="connsiteY52" fmla="*/ 20472 h 904165"/>
              <a:gd name="connsiteX53" fmla="*/ 545910 w 771098"/>
              <a:gd name="connsiteY53" fmla="*/ 27296 h 904165"/>
              <a:gd name="connsiteX54" fmla="*/ 528850 w 771098"/>
              <a:gd name="connsiteY54" fmla="*/ 10236 h 904165"/>
              <a:gd name="connsiteX55" fmla="*/ 450376 w 771098"/>
              <a:gd name="connsiteY55" fmla="*/ 58003 h 904165"/>
              <a:gd name="connsiteX56" fmla="*/ 446964 w 771098"/>
              <a:gd name="connsiteY56" fmla="*/ 133066 h 904165"/>
              <a:gd name="connsiteX57" fmla="*/ 402608 w 771098"/>
              <a:gd name="connsiteY57" fmla="*/ 139890 h 904165"/>
              <a:gd name="connsiteX58" fmla="*/ 371901 w 771098"/>
              <a:gd name="connsiteY58" fmla="*/ 191069 h 904165"/>
              <a:gd name="connsiteX59" fmla="*/ 303662 w 771098"/>
              <a:gd name="connsiteY59" fmla="*/ 221777 h 904165"/>
              <a:gd name="connsiteX60" fmla="*/ 300250 w 771098"/>
              <a:gd name="connsiteY60" fmla="*/ 242248 h 904165"/>
              <a:gd name="connsiteX61" fmla="*/ 177420 w 771098"/>
              <a:gd name="connsiteY61" fmla="*/ 262720 h 904165"/>
              <a:gd name="connsiteX62" fmla="*/ 71650 w 771098"/>
              <a:gd name="connsiteY62" fmla="*/ 235424 h 90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71098" h="904165">
                <a:moveTo>
                  <a:pt x="71650" y="235424"/>
                </a:moveTo>
                <a:lnTo>
                  <a:pt x="81886" y="286603"/>
                </a:lnTo>
                <a:lnTo>
                  <a:pt x="68238" y="324135"/>
                </a:lnTo>
                <a:lnTo>
                  <a:pt x="6823" y="358254"/>
                </a:lnTo>
                <a:lnTo>
                  <a:pt x="0" y="399197"/>
                </a:lnTo>
                <a:lnTo>
                  <a:pt x="0" y="600502"/>
                </a:lnTo>
                <a:lnTo>
                  <a:pt x="51179" y="784747"/>
                </a:lnTo>
                <a:lnTo>
                  <a:pt x="92122" y="822278"/>
                </a:lnTo>
                <a:lnTo>
                  <a:pt x="139889" y="808630"/>
                </a:lnTo>
                <a:lnTo>
                  <a:pt x="156949" y="842750"/>
                </a:lnTo>
                <a:lnTo>
                  <a:pt x="238835" y="856397"/>
                </a:lnTo>
                <a:lnTo>
                  <a:pt x="211540" y="880281"/>
                </a:lnTo>
                <a:lnTo>
                  <a:pt x="255895" y="904165"/>
                </a:lnTo>
                <a:lnTo>
                  <a:pt x="399197" y="805218"/>
                </a:lnTo>
                <a:lnTo>
                  <a:pt x="406020" y="702860"/>
                </a:lnTo>
                <a:lnTo>
                  <a:pt x="395785" y="658505"/>
                </a:lnTo>
                <a:lnTo>
                  <a:pt x="460611" y="569794"/>
                </a:lnTo>
                <a:lnTo>
                  <a:pt x="484495" y="617562"/>
                </a:lnTo>
                <a:lnTo>
                  <a:pt x="556146" y="603914"/>
                </a:lnTo>
                <a:lnTo>
                  <a:pt x="586853" y="655093"/>
                </a:lnTo>
                <a:lnTo>
                  <a:pt x="614149" y="603914"/>
                </a:lnTo>
                <a:lnTo>
                  <a:pt x="644856" y="559559"/>
                </a:lnTo>
                <a:lnTo>
                  <a:pt x="689211" y="528851"/>
                </a:lnTo>
                <a:lnTo>
                  <a:pt x="685800" y="429905"/>
                </a:lnTo>
                <a:lnTo>
                  <a:pt x="655092" y="457200"/>
                </a:lnTo>
                <a:lnTo>
                  <a:pt x="641444" y="423081"/>
                </a:lnTo>
                <a:lnTo>
                  <a:pt x="542498" y="470848"/>
                </a:lnTo>
                <a:lnTo>
                  <a:pt x="590265" y="406021"/>
                </a:lnTo>
                <a:lnTo>
                  <a:pt x="593677" y="354842"/>
                </a:lnTo>
                <a:lnTo>
                  <a:pt x="610737" y="293427"/>
                </a:lnTo>
                <a:lnTo>
                  <a:pt x="607325" y="235424"/>
                </a:lnTo>
                <a:lnTo>
                  <a:pt x="545910" y="221777"/>
                </a:lnTo>
                <a:cubicBezTo>
                  <a:pt x="526041" y="217262"/>
                  <a:pt x="538704" y="218365"/>
                  <a:pt x="518614" y="218365"/>
                </a:cubicBezTo>
                <a:lnTo>
                  <a:pt x="559558" y="191069"/>
                </a:lnTo>
                <a:lnTo>
                  <a:pt x="586853" y="153538"/>
                </a:lnTo>
                <a:lnTo>
                  <a:pt x="631208" y="180833"/>
                </a:lnTo>
                <a:lnTo>
                  <a:pt x="678976" y="245660"/>
                </a:lnTo>
                <a:lnTo>
                  <a:pt x="692623" y="307075"/>
                </a:lnTo>
                <a:lnTo>
                  <a:pt x="692623" y="361666"/>
                </a:lnTo>
                <a:lnTo>
                  <a:pt x="641444" y="371902"/>
                </a:lnTo>
                <a:lnTo>
                  <a:pt x="655092" y="412845"/>
                </a:lnTo>
                <a:lnTo>
                  <a:pt x="726743" y="504968"/>
                </a:lnTo>
                <a:lnTo>
                  <a:pt x="754038" y="402609"/>
                </a:lnTo>
                <a:lnTo>
                  <a:pt x="754038" y="361666"/>
                </a:lnTo>
                <a:lnTo>
                  <a:pt x="771098" y="293427"/>
                </a:lnTo>
                <a:lnTo>
                  <a:pt x="771098" y="262720"/>
                </a:lnTo>
                <a:lnTo>
                  <a:pt x="740391" y="249072"/>
                </a:lnTo>
                <a:lnTo>
                  <a:pt x="747214" y="160362"/>
                </a:lnTo>
                <a:lnTo>
                  <a:pt x="716507" y="88711"/>
                </a:lnTo>
                <a:lnTo>
                  <a:pt x="699447" y="44356"/>
                </a:lnTo>
                <a:lnTo>
                  <a:pt x="648268" y="3412"/>
                </a:lnTo>
                <a:lnTo>
                  <a:pt x="627797" y="0"/>
                </a:lnTo>
                <a:lnTo>
                  <a:pt x="603913" y="20472"/>
                </a:lnTo>
                <a:lnTo>
                  <a:pt x="545910" y="27296"/>
                </a:lnTo>
                <a:lnTo>
                  <a:pt x="528850" y="10236"/>
                </a:lnTo>
                <a:lnTo>
                  <a:pt x="450376" y="58003"/>
                </a:lnTo>
                <a:lnTo>
                  <a:pt x="446964" y="133066"/>
                </a:lnTo>
                <a:lnTo>
                  <a:pt x="402608" y="139890"/>
                </a:lnTo>
                <a:lnTo>
                  <a:pt x="371901" y="191069"/>
                </a:lnTo>
                <a:lnTo>
                  <a:pt x="303662" y="221777"/>
                </a:lnTo>
                <a:lnTo>
                  <a:pt x="300250" y="242248"/>
                </a:lnTo>
                <a:lnTo>
                  <a:pt x="177420" y="262720"/>
                </a:lnTo>
                <a:lnTo>
                  <a:pt x="71650" y="23542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5764213" y="2112963"/>
            <a:ext cx="495300" cy="676275"/>
          </a:xfrm>
          <a:custGeom>
            <a:avLst/>
            <a:gdLst>
              <a:gd name="connsiteX0" fmla="*/ 446964 w 494731"/>
              <a:gd name="connsiteY0" fmla="*/ 30707 h 675564"/>
              <a:gd name="connsiteX1" fmla="*/ 382137 w 494731"/>
              <a:gd name="connsiteY1" fmla="*/ 51179 h 675564"/>
              <a:gd name="connsiteX2" fmla="*/ 361665 w 494731"/>
              <a:gd name="connsiteY2" fmla="*/ 20472 h 675564"/>
              <a:gd name="connsiteX3" fmla="*/ 317310 w 494731"/>
              <a:gd name="connsiteY3" fmla="*/ 0 h 675564"/>
              <a:gd name="connsiteX4" fmla="*/ 283191 w 494731"/>
              <a:gd name="connsiteY4" fmla="*/ 10236 h 675564"/>
              <a:gd name="connsiteX5" fmla="*/ 208128 w 494731"/>
              <a:gd name="connsiteY5" fmla="*/ 17060 h 675564"/>
              <a:gd name="connsiteX6" fmla="*/ 146713 w 494731"/>
              <a:gd name="connsiteY6" fmla="*/ 150125 h 675564"/>
              <a:gd name="connsiteX7" fmla="*/ 51179 w 494731"/>
              <a:gd name="connsiteY7" fmla="*/ 146713 h 675564"/>
              <a:gd name="connsiteX8" fmla="*/ 58003 w 494731"/>
              <a:gd name="connsiteY8" fmla="*/ 208128 h 675564"/>
              <a:gd name="connsiteX9" fmla="*/ 0 w 494731"/>
              <a:gd name="connsiteY9" fmla="*/ 252484 h 675564"/>
              <a:gd name="connsiteX10" fmla="*/ 3412 w 494731"/>
              <a:gd name="connsiteY10" fmla="*/ 300251 h 675564"/>
              <a:gd name="connsiteX11" fmla="*/ 0 w 494731"/>
              <a:gd name="connsiteY11" fmla="*/ 351430 h 675564"/>
              <a:gd name="connsiteX12" fmla="*/ 34119 w 494731"/>
              <a:gd name="connsiteY12" fmla="*/ 348018 h 675564"/>
              <a:gd name="connsiteX13" fmla="*/ 68238 w 494731"/>
              <a:gd name="connsiteY13" fmla="*/ 426492 h 675564"/>
              <a:gd name="connsiteX14" fmla="*/ 102358 w 494731"/>
              <a:gd name="connsiteY14" fmla="*/ 487907 h 675564"/>
              <a:gd name="connsiteX15" fmla="*/ 133065 w 494731"/>
              <a:gd name="connsiteY15" fmla="*/ 450376 h 675564"/>
              <a:gd name="connsiteX16" fmla="*/ 204716 w 494731"/>
              <a:gd name="connsiteY16" fmla="*/ 501555 h 675564"/>
              <a:gd name="connsiteX17" fmla="*/ 150125 w 494731"/>
              <a:gd name="connsiteY17" fmla="*/ 573206 h 675564"/>
              <a:gd name="connsiteX18" fmla="*/ 174009 w 494731"/>
              <a:gd name="connsiteY18" fmla="*/ 597089 h 675564"/>
              <a:gd name="connsiteX19" fmla="*/ 160361 w 494731"/>
              <a:gd name="connsiteY19" fmla="*/ 620973 h 675564"/>
              <a:gd name="connsiteX20" fmla="*/ 180832 w 494731"/>
              <a:gd name="connsiteY20" fmla="*/ 675564 h 675564"/>
              <a:gd name="connsiteX21" fmla="*/ 232012 w 494731"/>
              <a:gd name="connsiteY21" fmla="*/ 638033 h 675564"/>
              <a:gd name="connsiteX22" fmla="*/ 269543 w 494731"/>
              <a:gd name="connsiteY22" fmla="*/ 661916 h 675564"/>
              <a:gd name="connsiteX23" fmla="*/ 313898 w 494731"/>
              <a:gd name="connsiteY23" fmla="*/ 627797 h 675564"/>
              <a:gd name="connsiteX24" fmla="*/ 334370 w 494731"/>
              <a:gd name="connsiteY24" fmla="*/ 631209 h 675564"/>
              <a:gd name="connsiteX25" fmla="*/ 361665 w 494731"/>
              <a:gd name="connsiteY25" fmla="*/ 644857 h 675564"/>
              <a:gd name="connsiteX26" fmla="*/ 409432 w 494731"/>
              <a:gd name="connsiteY26" fmla="*/ 648269 h 675564"/>
              <a:gd name="connsiteX27" fmla="*/ 409432 w 494731"/>
              <a:gd name="connsiteY27" fmla="*/ 569794 h 675564"/>
              <a:gd name="connsiteX28" fmla="*/ 426492 w 494731"/>
              <a:gd name="connsiteY28" fmla="*/ 583442 h 675564"/>
              <a:gd name="connsiteX29" fmla="*/ 450376 w 494731"/>
              <a:gd name="connsiteY29" fmla="*/ 610737 h 675564"/>
              <a:gd name="connsiteX30" fmla="*/ 460612 w 494731"/>
              <a:gd name="connsiteY30" fmla="*/ 607325 h 675564"/>
              <a:gd name="connsiteX31" fmla="*/ 412844 w 494731"/>
              <a:gd name="connsiteY31" fmla="*/ 395785 h 675564"/>
              <a:gd name="connsiteX32" fmla="*/ 406021 w 494731"/>
              <a:gd name="connsiteY32" fmla="*/ 153537 h 675564"/>
              <a:gd name="connsiteX33" fmla="*/ 470847 w 494731"/>
              <a:gd name="connsiteY33" fmla="*/ 109182 h 675564"/>
              <a:gd name="connsiteX34" fmla="*/ 494731 w 494731"/>
              <a:gd name="connsiteY34" fmla="*/ 75063 h 675564"/>
              <a:gd name="connsiteX35" fmla="*/ 446964 w 494731"/>
              <a:gd name="connsiteY35" fmla="*/ 30707 h 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4731" h="675564">
                <a:moveTo>
                  <a:pt x="446964" y="30707"/>
                </a:moveTo>
                <a:lnTo>
                  <a:pt x="382137" y="51179"/>
                </a:lnTo>
                <a:lnTo>
                  <a:pt x="361665" y="20472"/>
                </a:lnTo>
                <a:lnTo>
                  <a:pt x="317310" y="0"/>
                </a:lnTo>
                <a:lnTo>
                  <a:pt x="283191" y="10236"/>
                </a:lnTo>
                <a:lnTo>
                  <a:pt x="208128" y="17060"/>
                </a:lnTo>
                <a:lnTo>
                  <a:pt x="146713" y="150125"/>
                </a:lnTo>
                <a:lnTo>
                  <a:pt x="51179" y="146713"/>
                </a:lnTo>
                <a:lnTo>
                  <a:pt x="58003" y="208128"/>
                </a:lnTo>
                <a:lnTo>
                  <a:pt x="0" y="252484"/>
                </a:lnTo>
                <a:lnTo>
                  <a:pt x="3412" y="300251"/>
                </a:lnTo>
                <a:lnTo>
                  <a:pt x="0" y="351430"/>
                </a:lnTo>
                <a:lnTo>
                  <a:pt x="34119" y="348018"/>
                </a:lnTo>
                <a:lnTo>
                  <a:pt x="68238" y="426492"/>
                </a:lnTo>
                <a:lnTo>
                  <a:pt x="102358" y="487907"/>
                </a:lnTo>
                <a:lnTo>
                  <a:pt x="133065" y="450376"/>
                </a:lnTo>
                <a:lnTo>
                  <a:pt x="204716" y="501555"/>
                </a:lnTo>
                <a:lnTo>
                  <a:pt x="150125" y="573206"/>
                </a:lnTo>
                <a:lnTo>
                  <a:pt x="174009" y="597089"/>
                </a:lnTo>
                <a:lnTo>
                  <a:pt x="160361" y="620973"/>
                </a:lnTo>
                <a:lnTo>
                  <a:pt x="180832" y="675564"/>
                </a:lnTo>
                <a:lnTo>
                  <a:pt x="232012" y="638033"/>
                </a:lnTo>
                <a:lnTo>
                  <a:pt x="269543" y="661916"/>
                </a:lnTo>
                <a:lnTo>
                  <a:pt x="313898" y="627797"/>
                </a:lnTo>
                <a:lnTo>
                  <a:pt x="334370" y="631209"/>
                </a:lnTo>
                <a:lnTo>
                  <a:pt x="361665" y="644857"/>
                </a:lnTo>
                <a:lnTo>
                  <a:pt x="409432" y="648269"/>
                </a:lnTo>
                <a:lnTo>
                  <a:pt x="409432" y="569794"/>
                </a:lnTo>
                <a:lnTo>
                  <a:pt x="426492" y="583442"/>
                </a:lnTo>
                <a:lnTo>
                  <a:pt x="450376" y="610737"/>
                </a:lnTo>
                <a:lnTo>
                  <a:pt x="460612" y="607325"/>
                </a:lnTo>
                <a:lnTo>
                  <a:pt x="412844" y="395785"/>
                </a:lnTo>
                <a:lnTo>
                  <a:pt x="406021" y="153537"/>
                </a:lnTo>
                <a:lnTo>
                  <a:pt x="470847" y="109182"/>
                </a:lnTo>
                <a:lnTo>
                  <a:pt x="494731" y="75063"/>
                </a:lnTo>
                <a:lnTo>
                  <a:pt x="446964" y="3070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5894388" y="2679700"/>
            <a:ext cx="476250" cy="587375"/>
          </a:xfrm>
          <a:custGeom>
            <a:avLst/>
            <a:gdLst>
              <a:gd name="connsiteX0" fmla="*/ 85299 w 477672"/>
              <a:gd name="connsiteY0" fmla="*/ 92122 h 586854"/>
              <a:gd name="connsiteX1" fmla="*/ 119418 w 477672"/>
              <a:gd name="connsiteY1" fmla="*/ 143302 h 586854"/>
              <a:gd name="connsiteX2" fmla="*/ 112594 w 477672"/>
              <a:gd name="connsiteY2" fmla="*/ 197893 h 586854"/>
              <a:gd name="connsiteX3" fmla="*/ 47768 w 477672"/>
              <a:gd name="connsiteY3" fmla="*/ 184245 h 586854"/>
              <a:gd name="connsiteX4" fmla="*/ 27296 w 477672"/>
              <a:gd name="connsiteY4" fmla="*/ 214952 h 586854"/>
              <a:gd name="connsiteX5" fmla="*/ 54591 w 477672"/>
              <a:gd name="connsiteY5" fmla="*/ 255896 h 586854"/>
              <a:gd name="connsiteX6" fmla="*/ 0 w 477672"/>
              <a:gd name="connsiteY6" fmla="*/ 300251 h 586854"/>
              <a:gd name="connsiteX7" fmla="*/ 68239 w 477672"/>
              <a:gd name="connsiteY7" fmla="*/ 324134 h 586854"/>
              <a:gd name="connsiteX8" fmla="*/ 95535 w 477672"/>
              <a:gd name="connsiteY8" fmla="*/ 429905 h 586854"/>
              <a:gd name="connsiteX9" fmla="*/ 146714 w 477672"/>
              <a:gd name="connsiteY9" fmla="*/ 508379 h 586854"/>
              <a:gd name="connsiteX10" fmla="*/ 180833 w 477672"/>
              <a:gd name="connsiteY10" fmla="*/ 477672 h 586854"/>
              <a:gd name="connsiteX11" fmla="*/ 194481 w 477672"/>
              <a:gd name="connsiteY11" fmla="*/ 515203 h 586854"/>
              <a:gd name="connsiteX12" fmla="*/ 170597 w 477672"/>
              <a:gd name="connsiteY12" fmla="*/ 522027 h 586854"/>
              <a:gd name="connsiteX13" fmla="*/ 174009 w 477672"/>
              <a:gd name="connsiteY13" fmla="*/ 549322 h 586854"/>
              <a:gd name="connsiteX14" fmla="*/ 228600 w 477672"/>
              <a:gd name="connsiteY14" fmla="*/ 545910 h 586854"/>
              <a:gd name="connsiteX15" fmla="*/ 293427 w 477672"/>
              <a:gd name="connsiteY15" fmla="*/ 586854 h 586854"/>
              <a:gd name="connsiteX16" fmla="*/ 334371 w 477672"/>
              <a:gd name="connsiteY16" fmla="*/ 545910 h 586854"/>
              <a:gd name="connsiteX17" fmla="*/ 351430 w 477672"/>
              <a:gd name="connsiteY17" fmla="*/ 545910 h 586854"/>
              <a:gd name="connsiteX18" fmla="*/ 382138 w 477672"/>
              <a:gd name="connsiteY18" fmla="*/ 446964 h 586854"/>
              <a:gd name="connsiteX19" fmla="*/ 354842 w 477672"/>
              <a:gd name="connsiteY19" fmla="*/ 429905 h 586854"/>
              <a:gd name="connsiteX20" fmla="*/ 361666 w 477672"/>
              <a:gd name="connsiteY20" fmla="*/ 344606 h 586854"/>
              <a:gd name="connsiteX21" fmla="*/ 300251 w 477672"/>
              <a:gd name="connsiteY21" fmla="*/ 320722 h 586854"/>
              <a:gd name="connsiteX22" fmla="*/ 255896 w 477672"/>
              <a:gd name="connsiteY22" fmla="*/ 293427 h 586854"/>
              <a:gd name="connsiteX23" fmla="*/ 245660 w 477672"/>
              <a:gd name="connsiteY23" fmla="*/ 214952 h 586854"/>
              <a:gd name="connsiteX24" fmla="*/ 279779 w 477672"/>
              <a:gd name="connsiteY24" fmla="*/ 156949 h 586854"/>
              <a:gd name="connsiteX25" fmla="*/ 279779 w 477672"/>
              <a:gd name="connsiteY25" fmla="*/ 143302 h 586854"/>
              <a:gd name="connsiteX26" fmla="*/ 354842 w 477672"/>
              <a:gd name="connsiteY26" fmla="*/ 153537 h 586854"/>
              <a:gd name="connsiteX27" fmla="*/ 406021 w 477672"/>
              <a:gd name="connsiteY27" fmla="*/ 197893 h 586854"/>
              <a:gd name="connsiteX28" fmla="*/ 467436 w 477672"/>
              <a:gd name="connsiteY28" fmla="*/ 204716 h 586854"/>
              <a:gd name="connsiteX29" fmla="*/ 477672 w 477672"/>
              <a:gd name="connsiteY29" fmla="*/ 174009 h 586854"/>
              <a:gd name="connsiteX30" fmla="*/ 467436 w 477672"/>
              <a:gd name="connsiteY30" fmla="*/ 133066 h 586854"/>
              <a:gd name="connsiteX31" fmla="*/ 426493 w 477672"/>
              <a:gd name="connsiteY31" fmla="*/ 105770 h 586854"/>
              <a:gd name="connsiteX32" fmla="*/ 378726 w 477672"/>
              <a:gd name="connsiteY32" fmla="*/ 61415 h 586854"/>
              <a:gd name="connsiteX33" fmla="*/ 341194 w 477672"/>
              <a:gd name="connsiteY33" fmla="*/ 27296 h 586854"/>
              <a:gd name="connsiteX34" fmla="*/ 320723 w 477672"/>
              <a:gd name="connsiteY34" fmla="*/ 40943 h 586854"/>
              <a:gd name="connsiteX35" fmla="*/ 272956 w 477672"/>
              <a:gd name="connsiteY35" fmla="*/ 0 h 586854"/>
              <a:gd name="connsiteX36" fmla="*/ 269544 w 477672"/>
              <a:gd name="connsiteY36" fmla="*/ 88710 h 586854"/>
              <a:gd name="connsiteX37" fmla="*/ 221776 w 477672"/>
              <a:gd name="connsiteY37" fmla="*/ 81887 h 586854"/>
              <a:gd name="connsiteX38" fmla="*/ 187657 w 477672"/>
              <a:gd name="connsiteY38" fmla="*/ 64827 h 586854"/>
              <a:gd name="connsiteX39" fmla="*/ 143302 w 477672"/>
              <a:gd name="connsiteY39" fmla="*/ 88710 h 586854"/>
              <a:gd name="connsiteX40" fmla="*/ 85299 w 477672"/>
              <a:gd name="connsiteY40" fmla="*/ 92122 h 5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7672" h="586854">
                <a:moveTo>
                  <a:pt x="85299" y="92122"/>
                </a:moveTo>
                <a:lnTo>
                  <a:pt x="119418" y="143302"/>
                </a:lnTo>
                <a:lnTo>
                  <a:pt x="112594" y="197893"/>
                </a:lnTo>
                <a:lnTo>
                  <a:pt x="47768" y="184245"/>
                </a:lnTo>
                <a:lnTo>
                  <a:pt x="27296" y="214952"/>
                </a:lnTo>
                <a:lnTo>
                  <a:pt x="54591" y="255896"/>
                </a:lnTo>
                <a:lnTo>
                  <a:pt x="0" y="300251"/>
                </a:lnTo>
                <a:lnTo>
                  <a:pt x="68239" y="324134"/>
                </a:lnTo>
                <a:lnTo>
                  <a:pt x="95535" y="429905"/>
                </a:lnTo>
                <a:lnTo>
                  <a:pt x="146714" y="508379"/>
                </a:lnTo>
                <a:lnTo>
                  <a:pt x="180833" y="477672"/>
                </a:lnTo>
                <a:lnTo>
                  <a:pt x="194481" y="515203"/>
                </a:lnTo>
                <a:lnTo>
                  <a:pt x="170597" y="522027"/>
                </a:lnTo>
                <a:lnTo>
                  <a:pt x="174009" y="549322"/>
                </a:lnTo>
                <a:lnTo>
                  <a:pt x="228600" y="545910"/>
                </a:lnTo>
                <a:lnTo>
                  <a:pt x="293427" y="586854"/>
                </a:lnTo>
                <a:lnTo>
                  <a:pt x="334371" y="545910"/>
                </a:lnTo>
                <a:lnTo>
                  <a:pt x="351430" y="545910"/>
                </a:lnTo>
                <a:lnTo>
                  <a:pt x="382138" y="446964"/>
                </a:lnTo>
                <a:lnTo>
                  <a:pt x="354842" y="429905"/>
                </a:lnTo>
                <a:lnTo>
                  <a:pt x="361666" y="344606"/>
                </a:lnTo>
                <a:lnTo>
                  <a:pt x="300251" y="320722"/>
                </a:lnTo>
                <a:lnTo>
                  <a:pt x="255896" y="293427"/>
                </a:lnTo>
                <a:lnTo>
                  <a:pt x="245660" y="214952"/>
                </a:lnTo>
                <a:lnTo>
                  <a:pt x="279779" y="156949"/>
                </a:lnTo>
                <a:lnTo>
                  <a:pt x="279779" y="143302"/>
                </a:lnTo>
                <a:lnTo>
                  <a:pt x="354842" y="153537"/>
                </a:lnTo>
                <a:lnTo>
                  <a:pt x="406021" y="197893"/>
                </a:lnTo>
                <a:lnTo>
                  <a:pt x="467436" y="204716"/>
                </a:lnTo>
                <a:lnTo>
                  <a:pt x="477672" y="174009"/>
                </a:lnTo>
                <a:lnTo>
                  <a:pt x="467436" y="133066"/>
                </a:lnTo>
                <a:lnTo>
                  <a:pt x="426493" y="105770"/>
                </a:lnTo>
                <a:lnTo>
                  <a:pt x="378726" y="61415"/>
                </a:lnTo>
                <a:lnTo>
                  <a:pt x="341194" y="27296"/>
                </a:lnTo>
                <a:lnTo>
                  <a:pt x="320723" y="40943"/>
                </a:lnTo>
                <a:lnTo>
                  <a:pt x="272956" y="0"/>
                </a:lnTo>
                <a:lnTo>
                  <a:pt x="269544" y="88710"/>
                </a:lnTo>
                <a:lnTo>
                  <a:pt x="221776" y="81887"/>
                </a:lnTo>
                <a:lnTo>
                  <a:pt x="187657" y="64827"/>
                </a:lnTo>
                <a:lnTo>
                  <a:pt x="143302" y="88710"/>
                </a:lnTo>
                <a:lnTo>
                  <a:pt x="85299" y="92122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360988" y="2263775"/>
            <a:ext cx="641350" cy="709613"/>
          </a:xfrm>
          <a:custGeom>
            <a:avLst/>
            <a:gdLst>
              <a:gd name="connsiteX0" fmla="*/ 129653 w 641444"/>
              <a:gd name="connsiteY0" fmla="*/ 88711 h 709684"/>
              <a:gd name="connsiteX1" fmla="*/ 116006 w 641444"/>
              <a:gd name="connsiteY1" fmla="*/ 146714 h 709684"/>
              <a:gd name="connsiteX2" fmla="*/ 150125 w 641444"/>
              <a:gd name="connsiteY2" fmla="*/ 187657 h 709684"/>
              <a:gd name="connsiteX3" fmla="*/ 174009 w 641444"/>
              <a:gd name="connsiteY3" fmla="*/ 221776 h 709684"/>
              <a:gd name="connsiteX4" fmla="*/ 174009 w 641444"/>
              <a:gd name="connsiteY4" fmla="*/ 259308 h 709684"/>
              <a:gd name="connsiteX5" fmla="*/ 122830 w 641444"/>
              <a:gd name="connsiteY5" fmla="*/ 252484 h 709684"/>
              <a:gd name="connsiteX6" fmla="*/ 81886 w 641444"/>
              <a:gd name="connsiteY6" fmla="*/ 293427 h 709684"/>
              <a:gd name="connsiteX7" fmla="*/ 98946 w 641444"/>
              <a:gd name="connsiteY7" fmla="*/ 327547 h 709684"/>
              <a:gd name="connsiteX8" fmla="*/ 58003 w 641444"/>
              <a:gd name="connsiteY8" fmla="*/ 378726 h 709684"/>
              <a:gd name="connsiteX9" fmla="*/ 58003 w 641444"/>
              <a:gd name="connsiteY9" fmla="*/ 378726 h 709684"/>
              <a:gd name="connsiteX10" fmla="*/ 47767 w 641444"/>
              <a:gd name="connsiteY10" fmla="*/ 327547 h 709684"/>
              <a:gd name="connsiteX11" fmla="*/ 0 w 641444"/>
              <a:gd name="connsiteY11" fmla="*/ 358254 h 709684"/>
              <a:gd name="connsiteX12" fmla="*/ 23883 w 641444"/>
              <a:gd name="connsiteY12" fmla="*/ 402609 h 709684"/>
              <a:gd name="connsiteX13" fmla="*/ 61415 w 641444"/>
              <a:gd name="connsiteY13" fmla="*/ 426493 h 709684"/>
              <a:gd name="connsiteX14" fmla="*/ 122830 w 641444"/>
              <a:gd name="connsiteY14" fmla="*/ 426493 h 709684"/>
              <a:gd name="connsiteX15" fmla="*/ 136477 w 641444"/>
              <a:gd name="connsiteY15" fmla="*/ 436729 h 709684"/>
              <a:gd name="connsiteX16" fmla="*/ 208128 w 641444"/>
              <a:gd name="connsiteY16" fmla="*/ 409433 h 709684"/>
              <a:gd name="connsiteX17" fmla="*/ 218364 w 641444"/>
              <a:gd name="connsiteY17" fmla="*/ 446964 h 709684"/>
              <a:gd name="connsiteX18" fmla="*/ 249071 w 641444"/>
              <a:gd name="connsiteY18" fmla="*/ 423081 h 709684"/>
              <a:gd name="connsiteX19" fmla="*/ 392373 w 641444"/>
              <a:gd name="connsiteY19" fmla="*/ 593678 h 709684"/>
              <a:gd name="connsiteX20" fmla="*/ 402609 w 641444"/>
              <a:gd name="connsiteY20" fmla="*/ 658505 h 709684"/>
              <a:gd name="connsiteX21" fmla="*/ 470847 w 641444"/>
              <a:gd name="connsiteY21" fmla="*/ 689212 h 709684"/>
              <a:gd name="connsiteX22" fmla="*/ 542498 w 641444"/>
              <a:gd name="connsiteY22" fmla="*/ 709684 h 709684"/>
              <a:gd name="connsiteX23" fmla="*/ 583441 w 641444"/>
              <a:gd name="connsiteY23" fmla="*/ 672153 h 709684"/>
              <a:gd name="connsiteX24" fmla="*/ 559558 w 641444"/>
              <a:gd name="connsiteY24" fmla="*/ 631209 h 709684"/>
              <a:gd name="connsiteX25" fmla="*/ 566382 w 641444"/>
              <a:gd name="connsiteY25" fmla="*/ 603914 h 709684"/>
              <a:gd name="connsiteX26" fmla="*/ 638033 w 641444"/>
              <a:gd name="connsiteY26" fmla="*/ 614150 h 709684"/>
              <a:gd name="connsiteX27" fmla="*/ 641444 w 641444"/>
              <a:gd name="connsiteY27" fmla="*/ 562970 h 709684"/>
              <a:gd name="connsiteX28" fmla="*/ 617561 w 641444"/>
              <a:gd name="connsiteY28" fmla="*/ 522027 h 709684"/>
              <a:gd name="connsiteX29" fmla="*/ 583441 w 641444"/>
              <a:gd name="connsiteY29" fmla="*/ 522027 h 709684"/>
              <a:gd name="connsiteX30" fmla="*/ 559558 w 641444"/>
              <a:gd name="connsiteY30" fmla="*/ 491320 h 709684"/>
              <a:gd name="connsiteX31" fmla="*/ 552734 w 641444"/>
              <a:gd name="connsiteY31" fmla="*/ 440141 h 709684"/>
              <a:gd name="connsiteX32" fmla="*/ 549322 w 641444"/>
              <a:gd name="connsiteY32" fmla="*/ 416257 h 709684"/>
              <a:gd name="connsiteX33" fmla="*/ 610737 w 641444"/>
              <a:gd name="connsiteY33" fmla="*/ 361666 h 709684"/>
              <a:gd name="connsiteX34" fmla="*/ 552734 w 641444"/>
              <a:gd name="connsiteY34" fmla="*/ 310487 h 709684"/>
              <a:gd name="connsiteX35" fmla="*/ 501555 w 641444"/>
              <a:gd name="connsiteY35" fmla="*/ 330959 h 709684"/>
              <a:gd name="connsiteX36" fmla="*/ 443552 w 641444"/>
              <a:gd name="connsiteY36" fmla="*/ 194481 h 709684"/>
              <a:gd name="connsiteX37" fmla="*/ 399197 w 641444"/>
              <a:gd name="connsiteY37" fmla="*/ 187657 h 709684"/>
              <a:gd name="connsiteX38" fmla="*/ 406021 w 641444"/>
              <a:gd name="connsiteY38" fmla="*/ 85299 h 709684"/>
              <a:gd name="connsiteX39" fmla="*/ 337782 w 641444"/>
              <a:gd name="connsiteY39" fmla="*/ 27296 h 709684"/>
              <a:gd name="connsiteX40" fmla="*/ 262719 w 641444"/>
              <a:gd name="connsiteY40" fmla="*/ 0 h 709684"/>
              <a:gd name="connsiteX41" fmla="*/ 194480 w 641444"/>
              <a:gd name="connsiteY41" fmla="*/ 47767 h 709684"/>
              <a:gd name="connsiteX42" fmla="*/ 197892 w 641444"/>
              <a:gd name="connsiteY42" fmla="*/ 88711 h 709684"/>
              <a:gd name="connsiteX43" fmla="*/ 129653 w 641444"/>
              <a:gd name="connsiteY43" fmla="*/ 88711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1444" h="709684">
                <a:moveTo>
                  <a:pt x="129653" y="88711"/>
                </a:moveTo>
                <a:lnTo>
                  <a:pt x="116006" y="146714"/>
                </a:lnTo>
                <a:lnTo>
                  <a:pt x="150125" y="187657"/>
                </a:lnTo>
                <a:lnTo>
                  <a:pt x="174009" y="221776"/>
                </a:lnTo>
                <a:lnTo>
                  <a:pt x="174009" y="259308"/>
                </a:lnTo>
                <a:lnTo>
                  <a:pt x="122830" y="252484"/>
                </a:lnTo>
                <a:lnTo>
                  <a:pt x="81886" y="293427"/>
                </a:lnTo>
                <a:lnTo>
                  <a:pt x="98946" y="327547"/>
                </a:lnTo>
                <a:lnTo>
                  <a:pt x="58003" y="378726"/>
                </a:lnTo>
                <a:lnTo>
                  <a:pt x="58003" y="378726"/>
                </a:lnTo>
                <a:lnTo>
                  <a:pt x="47767" y="327547"/>
                </a:lnTo>
                <a:lnTo>
                  <a:pt x="0" y="358254"/>
                </a:lnTo>
                <a:lnTo>
                  <a:pt x="23883" y="402609"/>
                </a:lnTo>
                <a:lnTo>
                  <a:pt x="61415" y="426493"/>
                </a:lnTo>
                <a:lnTo>
                  <a:pt x="122830" y="426493"/>
                </a:lnTo>
                <a:lnTo>
                  <a:pt x="136477" y="436729"/>
                </a:lnTo>
                <a:lnTo>
                  <a:pt x="208128" y="409433"/>
                </a:lnTo>
                <a:lnTo>
                  <a:pt x="218364" y="446964"/>
                </a:lnTo>
                <a:lnTo>
                  <a:pt x="249071" y="423081"/>
                </a:lnTo>
                <a:lnTo>
                  <a:pt x="392373" y="593678"/>
                </a:lnTo>
                <a:lnTo>
                  <a:pt x="402609" y="658505"/>
                </a:lnTo>
                <a:lnTo>
                  <a:pt x="470847" y="689212"/>
                </a:lnTo>
                <a:lnTo>
                  <a:pt x="542498" y="709684"/>
                </a:lnTo>
                <a:lnTo>
                  <a:pt x="583441" y="672153"/>
                </a:lnTo>
                <a:lnTo>
                  <a:pt x="559558" y="631209"/>
                </a:lnTo>
                <a:lnTo>
                  <a:pt x="566382" y="603914"/>
                </a:lnTo>
                <a:lnTo>
                  <a:pt x="638033" y="614150"/>
                </a:lnTo>
                <a:lnTo>
                  <a:pt x="641444" y="562970"/>
                </a:lnTo>
                <a:lnTo>
                  <a:pt x="617561" y="522027"/>
                </a:lnTo>
                <a:lnTo>
                  <a:pt x="583441" y="522027"/>
                </a:lnTo>
                <a:lnTo>
                  <a:pt x="559558" y="491320"/>
                </a:lnTo>
                <a:lnTo>
                  <a:pt x="552734" y="440141"/>
                </a:lnTo>
                <a:lnTo>
                  <a:pt x="549322" y="416257"/>
                </a:lnTo>
                <a:lnTo>
                  <a:pt x="610737" y="361666"/>
                </a:lnTo>
                <a:lnTo>
                  <a:pt x="552734" y="310487"/>
                </a:lnTo>
                <a:lnTo>
                  <a:pt x="501555" y="330959"/>
                </a:lnTo>
                <a:lnTo>
                  <a:pt x="443552" y="194481"/>
                </a:lnTo>
                <a:lnTo>
                  <a:pt x="399197" y="187657"/>
                </a:lnTo>
                <a:lnTo>
                  <a:pt x="406021" y="85299"/>
                </a:lnTo>
                <a:lnTo>
                  <a:pt x="337782" y="27296"/>
                </a:lnTo>
                <a:lnTo>
                  <a:pt x="262719" y="0"/>
                </a:lnTo>
                <a:lnTo>
                  <a:pt x="194480" y="47767"/>
                </a:lnTo>
                <a:lnTo>
                  <a:pt x="197892" y="88711"/>
                </a:lnTo>
                <a:lnTo>
                  <a:pt x="129653" y="88711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rgbClr val="00B0F0"/>
              </a:solidFill>
              <a:ea typeface="ＭＳ Ｐゴシック" charset="-128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340350" y="2949575"/>
            <a:ext cx="938213" cy="757238"/>
          </a:xfrm>
          <a:custGeom>
            <a:avLst/>
            <a:gdLst>
              <a:gd name="connsiteX0" fmla="*/ 481084 w 938284"/>
              <a:gd name="connsiteY0" fmla="*/ 0 h 757451"/>
              <a:gd name="connsiteX1" fmla="*/ 419669 w 938284"/>
              <a:gd name="connsiteY1" fmla="*/ 58003 h 757451"/>
              <a:gd name="connsiteX2" fmla="*/ 334370 w 938284"/>
              <a:gd name="connsiteY2" fmla="*/ 27296 h 757451"/>
              <a:gd name="connsiteX3" fmla="*/ 337782 w 938284"/>
              <a:gd name="connsiteY3" fmla="*/ 61415 h 757451"/>
              <a:gd name="connsiteX4" fmla="*/ 313899 w 938284"/>
              <a:gd name="connsiteY4" fmla="*/ 61415 h 757451"/>
              <a:gd name="connsiteX5" fmla="*/ 354842 w 938284"/>
              <a:gd name="connsiteY5" fmla="*/ 167185 h 757451"/>
              <a:gd name="connsiteX6" fmla="*/ 344606 w 938284"/>
              <a:gd name="connsiteY6" fmla="*/ 177421 h 757451"/>
              <a:gd name="connsiteX7" fmla="*/ 307075 w 938284"/>
              <a:gd name="connsiteY7" fmla="*/ 170597 h 757451"/>
              <a:gd name="connsiteX8" fmla="*/ 286603 w 938284"/>
              <a:gd name="connsiteY8" fmla="*/ 204717 h 757451"/>
              <a:gd name="connsiteX9" fmla="*/ 283191 w 938284"/>
              <a:gd name="connsiteY9" fmla="*/ 184245 h 757451"/>
              <a:gd name="connsiteX10" fmla="*/ 194481 w 938284"/>
              <a:gd name="connsiteY10" fmla="*/ 180833 h 757451"/>
              <a:gd name="connsiteX11" fmla="*/ 187657 w 938284"/>
              <a:gd name="connsiteY11" fmla="*/ 170597 h 757451"/>
              <a:gd name="connsiteX12" fmla="*/ 153537 w 938284"/>
              <a:gd name="connsiteY12" fmla="*/ 146714 h 757451"/>
              <a:gd name="connsiteX13" fmla="*/ 98946 w 938284"/>
              <a:gd name="connsiteY13" fmla="*/ 180833 h 757451"/>
              <a:gd name="connsiteX14" fmla="*/ 98946 w 938284"/>
              <a:gd name="connsiteY14" fmla="*/ 180833 h 757451"/>
              <a:gd name="connsiteX15" fmla="*/ 44355 w 938284"/>
              <a:gd name="connsiteY15" fmla="*/ 126242 h 757451"/>
              <a:gd name="connsiteX16" fmla="*/ 0 w 938284"/>
              <a:gd name="connsiteY16" fmla="*/ 150126 h 757451"/>
              <a:gd name="connsiteX17" fmla="*/ 64827 w 938284"/>
              <a:gd name="connsiteY17" fmla="*/ 174009 h 757451"/>
              <a:gd name="connsiteX18" fmla="*/ 85299 w 938284"/>
              <a:gd name="connsiteY18" fmla="*/ 262720 h 757451"/>
              <a:gd name="connsiteX19" fmla="*/ 129654 w 938284"/>
              <a:gd name="connsiteY19" fmla="*/ 303663 h 757451"/>
              <a:gd name="connsiteX20" fmla="*/ 218364 w 938284"/>
              <a:gd name="connsiteY20" fmla="*/ 361666 h 757451"/>
              <a:gd name="connsiteX21" fmla="*/ 269543 w 938284"/>
              <a:gd name="connsiteY21" fmla="*/ 320723 h 757451"/>
              <a:gd name="connsiteX22" fmla="*/ 310487 w 938284"/>
              <a:gd name="connsiteY22" fmla="*/ 378726 h 757451"/>
              <a:gd name="connsiteX23" fmla="*/ 276367 w 938284"/>
              <a:gd name="connsiteY23" fmla="*/ 406021 h 757451"/>
              <a:gd name="connsiteX24" fmla="*/ 262719 w 938284"/>
              <a:gd name="connsiteY24" fmla="*/ 453788 h 757451"/>
              <a:gd name="connsiteX25" fmla="*/ 232012 w 938284"/>
              <a:gd name="connsiteY25" fmla="*/ 474260 h 757451"/>
              <a:gd name="connsiteX26" fmla="*/ 242248 w 938284"/>
              <a:gd name="connsiteY26" fmla="*/ 522027 h 757451"/>
              <a:gd name="connsiteX27" fmla="*/ 201305 w 938284"/>
              <a:gd name="connsiteY27" fmla="*/ 573206 h 757451"/>
              <a:gd name="connsiteX28" fmla="*/ 201305 w 938284"/>
              <a:gd name="connsiteY28" fmla="*/ 607326 h 757451"/>
              <a:gd name="connsiteX29" fmla="*/ 85299 w 938284"/>
              <a:gd name="connsiteY29" fmla="*/ 668741 h 757451"/>
              <a:gd name="connsiteX30" fmla="*/ 191069 w 938284"/>
              <a:gd name="connsiteY30" fmla="*/ 757451 h 757451"/>
              <a:gd name="connsiteX31" fmla="*/ 221776 w 938284"/>
              <a:gd name="connsiteY31" fmla="*/ 716508 h 757451"/>
              <a:gd name="connsiteX32" fmla="*/ 242248 w 938284"/>
              <a:gd name="connsiteY32" fmla="*/ 665329 h 757451"/>
              <a:gd name="connsiteX33" fmla="*/ 317310 w 938284"/>
              <a:gd name="connsiteY33" fmla="*/ 638033 h 757451"/>
              <a:gd name="connsiteX34" fmla="*/ 378725 w 938284"/>
              <a:gd name="connsiteY34" fmla="*/ 696036 h 757451"/>
              <a:gd name="connsiteX35" fmla="*/ 419669 w 938284"/>
              <a:gd name="connsiteY35" fmla="*/ 723332 h 757451"/>
              <a:gd name="connsiteX36" fmla="*/ 477672 w 938284"/>
              <a:gd name="connsiteY36" fmla="*/ 678976 h 757451"/>
              <a:gd name="connsiteX37" fmla="*/ 624385 w 938284"/>
              <a:gd name="connsiteY37" fmla="*/ 743803 h 757451"/>
              <a:gd name="connsiteX38" fmla="*/ 641445 w 938284"/>
              <a:gd name="connsiteY38" fmla="*/ 716508 h 757451"/>
              <a:gd name="connsiteX39" fmla="*/ 716508 w 938284"/>
              <a:gd name="connsiteY39" fmla="*/ 743803 h 757451"/>
              <a:gd name="connsiteX40" fmla="*/ 774510 w 938284"/>
              <a:gd name="connsiteY40" fmla="*/ 675564 h 757451"/>
              <a:gd name="connsiteX41" fmla="*/ 798394 w 938284"/>
              <a:gd name="connsiteY41" fmla="*/ 665329 h 757451"/>
              <a:gd name="connsiteX42" fmla="*/ 825690 w 938284"/>
              <a:gd name="connsiteY42" fmla="*/ 597090 h 757451"/>
              <a:gd name="connsiteX43" fmla="*/ 798394 w 938284"/>
              <a:gd name="connsiteY43" fmla="*/ 535675 h 757451"/>
              <a:gd name="connsiteX44" fmla="*/ 764275 w 938284"/>
              <a:gd name="connsiteY44" fmla="*/ 528851 h 757451"/>
              <a:gd name="connsiteX45" fmla="*/ 757451 w 938284"/>
              <a:gd name="connsiteY45" fmla="*/ 470848 h 757451"/>
              <a:gd name="connsiteX46" fmla="*/ 818866 w 938284"/>
              <a:gd name="connsiteY46" fmla="*/ 477672 h 757451"/>
              <a:gd name="connsiteX47" fmla="*/ 866633 w 938284"/>
              <a:gd name="connsiteY47" fmla="*/ 470848 h 757451"/>
              <a:gd name="connsiteX48" fmla="*/ 893928 w 938284"/>
              <a:gd name="connsiteY48" fmla="*/ 412845 h 757451"/>
              <a:gd name="connsiteX49" fmla="*/ 924636 w 938284"/>
              <a:gd name="connsiteY49" fmla="*/ 406021 h 757451"/>
              <a:gd name="connsiteX50" fmla="*/ 938284 w 938284"/>
              <a:gd name="connsiteY50" fmla="*/ 395785 h 757451"/>
              <a:gd name="connsiteX51" fmla="*/ 907576 w 938284"/>
              <a:gd name="connsiteY51" fmla="*/ 276367 h 757451"/>
              <a:gd name="connsiteX52" fmla="*/ 842749 w 938284"/>
              <a:gd name="connsiteY52" fmla="*/ 313899 h 757451"/>
              <a:gd name="connsiteX53" fmla="*/ 788158 w 938284"/>
              <a:gd name="connsiteY53" fmla="*/ 283191 h 757451"/>
              <a:gd name="connsiteX54" fmla="*/ 733567 w 938284"/>
              <a:gd name="connsiteY54" fmla="*/ 286603 h 757451"/>
              <a:gd name="connsiteX55" fmla="*/ 730155 w 938284"/>
              <a:gd name="connsiteY55" fmla="*/ 262720 h 757451"/>
              <a:gd name="connsiteX56" fmla="*/ 743803 w 938284"/>
              <a:gd name="connsiteY56" fmla="*/ 252484 h 757451"/>
              <a:gd name="connsiteX57" fmla="*/ 733567 w 938284"/>
              <a:gd name="connsiteY57" fmla="*/ 204717 h 757451"/>
              <a:gd name="connsiteX58" fmla="*/ 696036 w 938284"/>
              <a:gd name="connsiteY58" fmla="*/ 225188 h 757451"/>
              <a:gd name="connsiteX59" fmla="*/ 651681 w 938284"/>
              <a:gd name="connsiteY59" fmla="*/ 150126 h 757451"/>
              <a:gd name="connsiteX60" fmla="*/ 607325 w 938284"/>
              <a:gd name="connsiteY60" fmla="*/ 44356 h 757451"/>
              <a:gd name="connsiteX61" fmla="*/ 556146 w 938284"/>
              <a:gd name="connsiteY61" fmla="*/ 40944 h 757451"/>
              <a:gd name="connsiteX62" fmla="*/ 556146 w 938284"/>
              <a:gd name="connsiteY62" fmla="*/ 30708 h 757451"/>
              <a:gd name="connsiteX63" fmla="*/ 481084 w 938284"/>
              <a:gd name="connsiteY63" fmla="*/ 0 h 75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38284" h="757451">
                <a:moveTo>
                  <a:pt x="481084" y="0"/>
                </a:moveTo>
                <a:lnTo>
                  <a:pt x="419669" y="58003"/>
                </a:lnTo>
                <a:lnTo>
                  <a:pt x="334370" y="27296"/>
                </a:lnTo>
                <a:lnTo>
                  <a:pt x="337782" y="61415"/>
                </a:lnTo>
                <a:lnTo>
                  <a:pt x="313899" y="61415"/>
                </a:lnTo>
                <a:lnTo>
                  <a:pt x="354842" y="167185"/>
                </a:lnTo>
                <a:lnTo>
                  <a:pt x="344606" y="177421"/>
                </a:lnTo>
                <a:lnTo>
                  <a:pt x="307075" y="170597"/>
                </a:lnTo>
                <a:lnTo>
                  <a:pt x="286603" y="204717"/>
                </a:lnTo>
                <a:lnTo>
                  <a:pt x="283191" y="184245"/>
                </a:lnTo>
                <a:lnTo>
                  <a:pt x="194481" y="180833"/>
                </a:lnTo>
                <a:lnTo>
                  <a:pt x="187657" y="170597"/>
                </a:lnTo>
                <a:lnTo>
                  <a:pt x="153537" y="146714"/>
                </a:lnTo>
                <a:lnTo>
                  <a:pt x="98946" y="180833"/>
                </a:lnTo>
                <a:lnTo>
                  <a:pt x="98946" y="180833"/>
                </a:lnTo>
                <a:lnTo>
                  <a:pt x="44355" y="126242"/>
                </a:lnTo>
                <a:lnTo>
                  <a:pt x="0" y="150126"/>
                </a:lnTo>
                <a:lnTo>
                  <a:pt x="64827" y="174009"/>
                </a:lnTo>
                <a:lnTo>
                  <a:pt x="85299" y="262720"/>
                </a:lnTo>
                <a:lnTo>
                  <a:pt x="129654" y="303663"/>
                </a:lnTo>
                <a:lnTo>
                  <a:pt x="218364" y="361666"/>
                </a:lnTo>
                <a:lnTo>
                  <a:pt x="269543" y="320723"/>
                </a:lnTo>
                <a:lnTo>
                  <a:pt x="310487" y="378726"/>
                </a:lnTo>
                <a:lnTo>
                  <a:pt x="276367" y="406021"/>
                </a:lnTo>
                <a:lnTo>
                  <a:pt x="262719" y="453788"/>
                </a:lnTo>
                <a:lnTo>
                  <a:pt x="232012" y="474260"/>
                </a:lnTo>
                <a:lnTo>
                  <a:pt x="242248" y="522027"/>
                </a:lnTo>
                <a:lnTo>
                  <a:pt x="201305" y="573206"/>
                </a:lnTo>
                <a:lnTo>
                  <a:pt x="201305" y="607326"/>
                </a:lnTo>
                <a:lnTo>
                  <a:pt x="85299" y="668741"/>
                </a:lnTo>
                <a:lnTo>
                  <a:pt x="191069" y="757451"/>
                </a:lnTo>
                <a:lnTo>
                  <a:pt x="221776" y="716508"/>
                </a:lnTo>
                <a:lnTo>
                  <a:pt x="242248" y="665329"/>
                </a:lnTo>
                <a:lnTo>
                  <a:pt x="317310" y="638033"/>
                </a:lnTo>
                <a:lnTo>
                  <a:pt x="378725" y="696036"/>
                </a:lnTo>
                <a:lnTo>
                  <a:pt x="419669" y="723332"/>
                </a:lnTo>
                <a:lnTo>
                  <a:pt x="477672" y="678976"/>
                </a:lnTo>
                <a:lnTo>
                  <a:pt x="624385" y="743803"/>
                </a:lnTo>
                <a:lnTo>
                  <a:pt x="641445" y="716508"/>
                </a:lnTo>
                <a:lnTo>
                  <a:pt x="716508" y="743803"/>
                </a:lnTo>
                <a:lnTo>
                  <a:pt x="774510" y="675564"/>
                </a:lnTo>
                <a:lnTo>
                  <a:pt x="798394" y="665329"/>
                </a:lnTo>
                <a:lnTo>
                  <a:pt x="825690" y="597090"/>
                </a:lnTo>
                <a:lnTo>
                  <a:pt x="798394" y="535675"/>
                </a:lnTo>
                <a:lnTo>
                  <a:pt x="764275" y="528851"/>
                </a:lnTo>
                <a:lnTo>
                  <a:pt x="757451" y="470848"/>
                </a:lnTo>
                <a:lnTo>
                  <a:pt x="818866" y="477672"/>
                </a:lnTo>
                <a:lnTo>
                  <a:pt x="866633" y="470848"/>
                </a:lnTo>
                <a:lnTo>
                  <a:pt x="893928" y="412845"/>
                </a:lnTo>
                <a:lnTo>
                  <a:pt x="924636" y="406021"/>
                </a:lnTo>
                <a:lnTo>
                  <a:pt x="938284" y="395785"/>
                </a:lnTo>
                <a:lnTo>
                  <a:pt x="907576" y="276367"/>
                </a:lnTo>
                <a:lnTo>
                  <a:pt x="842749" y="313899"/>
                </a:lnTo>
                <a:lnTo>
                  <a:pt x="788158" y="283191"/>
                </a:lnTo>
                <a:lnTo>
                  <a:pt x="733567" y="286603"/>
                </a:lnTo>
                <a:lnTo>
                  <a:pt x="730155" y="262720"/>
                </a:lnTo>
                <a:lnTo>
                  <a:pt x="743803" y="252484"/>
                </a:lnTo>
                <a:lnTo>
                  <a:pt x="733567" y="204717"/>
                </a:lnTo>
                <a:lnTo>
                  <a:pt x="696036" y="225188"/>
                </a:lnTo>
                <a:lnTo>
                  <a:pt x="651681" y="150126"/>
                </a:lnTo>
                <a:lnTo>
                  <a:pt x="607325" y="44356"/>
                </a:lnTo>
                <a:lnTo>
                  <a:pt x="556146" y="40944"/>
                </a:lnTo>
                <a:lnTo>
                  <a:pt x="556146" y="30708"/>
                </a:lnTo>
                <a:lnTo>
                  <a:pt x="481084" y="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972175" y="3338513"/>
            <a:ext cx="430213" cy="644525"/>
          </a:xfrm>
          <a:custGeom>
            <a:avLst/>
            <a:gdLst>
              <a:gd name="connsiteX0" fmla="*/ 68239 w 429904"/>
              <a:gd name="connsiteY0" fmla="*/ 351429 h 644856"/>
              <a:gd name="connsiteX1" fmla="*/ 58003 w 429904"/>
              <a:gd name="connsiteY1" fmla="*/ 440140 h 644856"/>
              <a:gd name="connsiteX2" fmla="*/ 20472 w 429904"/>
              <a:gd name="connsiteY2" fmla="*/ 467435 h 644856"/>
              <a:gd name="connsiteX3" fmla="*/ 0 w 429904"/>
              <a:gd name="connsiteY3" fmla="*/ 494731 h 644856"/>
              <a:gd name="connsiteX4" fmla="*/ 27296 w 429904"/>
              <a:gd name="connsiteY4" fmla="*/ 518614 h 644856"/>
              <a:gd name="connsiteX5" fmla="*/ 6824 w 429904"/>
              <a:gd name="connsiteY5" fmla="*/ 556146 h 644856"/>
              <a:gd name="connsiteX6" fmla="*/ 71651 w 429904"/>
              <a:gd name="connsiteY6" fmla="*/ 576617 h 644856"/>
              <a:gd name="connsiteX7" fmla="*/ 116006 w 429904"/>
              <a:gd name="connsiteY7" fmla="*/ 586853 h 644856"/>
              <a:gd name="connsiteX8" fmla="*/ 187657 w 429904"/>
              <a:gd name="connsiteY8" fmla="*/ 644856 h 644856"/>
              <a:gd name="connsiteX9" fmla="*/ 204716 w 429904"/>
              <a:gd name="connsiteY9" fmla="*/ 603913 h 644856"/>
              <a:gd name="connsiteX10" fmla="*/ 259307 w 429904"/>
              <a:gd name="connsiteY10" fmla="*/ 614149 h 644856"/>
              <a:gd name="connsiteX11" fmla="*/ 286603 w 429904"/>
              <a:gd name="connsiteY11" fmla="*/ 590265 h 644856"/>
              <a:gd name="connsiteX12" fmla="*/ 310487 w 429904"/>
              <a:gd name="connsiteY12" fmla="*/ 593677 h 644856"/>
              <a:gd name="connsiteX13" fmla="*/ 334370 w 429904"/>
              <a:gd name="connsiteY13" fmla="*/ 610737 h 644856"/>
              <a:gd name="connsiteX14" fmla="*/ 358254 w 429904"/>
              <a:gd name="connsiteY14" fmla="*/ 617561 h 644856"/>
              <a:gd name="connsiteX15" fmla="*/ 375313 w 429904"/>
              <a:gd name="connsiteY15" fmla="*/ 614149 h 644856"/>
              <a:gd name="connsiteX16" fmla="*/ 378725 w 429904"/>
              <a:gd name="connsiteY16" fmla="*/ 549322 h 644856"/>
              <a:gd name="connsiteX17" fmla="*/ 375313 w 429904"/>
              <a:gd name="connsiteY17" fmla="*/ 511791 h 644856"/>
              <a:gd name="connsiteX18" fmla="*/ 324134 w 429904"/>
              <a:gd name="connsiteY18" fmla="*/ 484495 h 644856"/>
              <a:gd name="connsiteX19" fmla="*/ 279779 w 429904"/>
              <a:gd name="connsiteY19" fmla="*/ 433316 h 644856"/>
              <a:gd name="connsiteX20" fmla="*/ 310487 w 429904"/>
              <a:gd name="connsiteY20" fmla="*/ 388961 h 644856"/>
              <a:gd name="connsiteX21" fmla="*/ 358254 w 429904"/>
              <a:gd name="connsiteY21" fmla="*/ 371901 h 644856"/>
              <a:gd name="connsiteX22" fmla="*/ 388961 w 429904"/>
              <a:gd name="connsiteY22" fmla="*/ 402608 h 644856"/>
              <a:gd name="connsiteX23" fmla="*/ 416257 w 429904"/>
              <a:gd name="connsiteY23" fmla="*/ 399197 h 644856"/>
              <a:gd name="connsiteX24" fmla="*/ 419669 w 429904"/>
              <a:gd name="connsiteY24" fmla="*/ 371901 h 644856"/>
              <a:gd name="connsiteX25" fmla="*/ 382137 w 429904"/>
              <a:gd name="connsiteY25" fmla="*/ 348017 h 644856"/>
              <a:gd name="connsiteX26" fmla="*/ 351430 w 429904"/>
              <a:gd name="connsiteY26" fmla="*/ 279779 h 644856"/>
              <a:gd name="connsiteX27" fmla="*/ 300251 w 429904"/>
              <a:gd name="connsiteY27" fmla="*/ 249071 h 644856"/>
              <a:gd name="connsiteX28" fmla="*/ 365078 w 429904"/>
              <a:gd name="connsiteY28" fmla="*/ 249071 h 644856"/>
              <a:gd name="connsiteX29" fmla="*/ 341194 w 429904"/>
              <a:gd name="connsiteY29" fmla="*/ 218364 h 644856"/>
              <a:gd name="connsiteX30" fmla="*/ 429904 w 429904"/>
              <a:gd name="connsiteY30" fmla="*/ 174008 h 644856"/>
              <a:gd name="connsiteX31" fmla="*/ 399197 w 429904"/>
              <a:gd name="connsiteY31" fmla="*/ 92122 h 644856"/>
              <a:gd name="connsiteX32" fmla="*/ 348018 w 429904"/>
              <a:gd name="connsiteY32" fmla="*/ 71650 h 644856"/>
              <a:gd name="connsiteX33" fmla="*/ 283191 w 429904"/>
              <a:gd name="connsiteY33" fmla="*/ 0 h 644856"/>
              <a:gd name="connsiteX34" fmla="*/ 262719 w 429904"/>
              <a:gd name="connsiteY34" fmla="*/ 27295 h 644856"/>
              <a:gd name="connsiteX35" fmla="*/ 228600 w 429904"/>
              <a:gd name="connsiteY35" fmla="*/ 78474 h 644856"/>
              <a:gd name="connsiteX36" fmla="*/ 208128 w 429904"/>
              <a:gd name="connsiteY36" fmla="*/ 92122 h 644856"/>
              <a:gd name="connsiteX37" fmla="*/ 133066 w 429904"/>
              <a:gd name="connsiteY37" fmla="*/ 92122 h 644856"/>
              <a:gd name="connsiteX38" fmla="*/ 133066 w 429904"/>
              <a:gd name="connsiteY38" fmla="*/ 136477 h 644856"/>
              <a:gd name="connsiteX39" fmla="*/ 163773 w 429904"/>
              <a:gd name="connsiteY39" fmla="*/ 146713 h 644856"/>
              <a:gd name="connsiteX40" fmla="*/ 194481 w 429904"/>
              <a:gd name="connsiteY40" fmla="*/ 228600 h 644856"/>
              <a:gd name="connsiteX41" fmla="*/ 177421 w 429904"/>
              <a:gd name="connsiteY41" fmla="*/ 272955 h 644856"/>
              <a:gd name="connsiteX42" fmla="*/ 126242 w 429904"/>
              <a:gd name="connsiteY42" fmla="*/ 286602 h 644856"/>
              <a:gd name="connsiteX43" fmla="*/ 68239 w 429904"/>
              <a:gd name="connsiteY43" fmla="*/ 351429 h 6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9904" h="644856">
                <a:moveTo>
                  <a:pt x="68239" y="351429"/>
                </a:moveTo>
                <a:lnTo>
                  <a:pt x="58003" y="440140"/>
                </a:lnTo>
                <a:lnTo>
                  <a:pt x="20472" y="467435"/>
                </a:lnTo>
                <a:lnTo>
                  <a:pt x="0" y="494731"/>
                </a:lnTo>
                <a:lnTo>
                  <a:pt x="27296" y="518614"/>
                </a:lnTo>
                <a:lnTo>
                  <a:pt x="6824" y="556146"/>
                </a:lnTo>
                <a:lnTo>
                  <a:pt x="71651" y="576617"/>
                </a:lnTo>
                <a:lnTo>
                  <a:pt x="116006" y="586853"/>
                </a:lnTo>
                <a:lnTo>
                  <a:pt x="187657" y="644856"/>
                </a:lnTo>
                <a:lnTo>
                  <a:pt x="204716" y="603913"/>
                </a:lnTo>
                <a:lnTo>
                  <a:pt x="259307" y="614149"/>
                </a:lnTo>
                <a:lnTo>
                  <a:pt x="286603" y="590265"/>
                </a:lnTo>
                <a:lnTo>
                  <a:pt x="310487" y="593677"/>
                </a:lnTo>
                <a:lnTo>
                  <a:pt x="334370" y="610737"/>
                </a:lnTo>
                <a:lnTo>
                  <a:pt x="358254" y="617561"/>
                </a:lnTo>
                <a:lnTo>
                  <a:pt x="375313" y="614149"/>
                </a:lnTo>
                <a:lnTo>
                  <a:pt x="378725" y="549322"/>
                </a:lnTo>
                <a:lnTo>
                  <a:pt x="375313" y="511791"/>
                </a:lnTo>
                <a:lnTo>
                  <a:pt x="324134" y="484495"/>
                </a:lnTo>
                <a:lnTo>
                  <a:pt x="279779" y="433316"/>
                </a:lnTo>
                <a:lnTo>
                  <a:pt x="310487" y="388961"/>
                </a:lnTo>
                <a:lnTo>
                  <a:pt x="358254" y="371901"/>
                </a:lnTo>
                <a:lnTo>
                  <a:pt x="388961" y="402608"/>
                </a:lnTo>
                <a:lnTo>
                  <a:pt x="416257" y="399197"/>
                </a:lnTo>
                <a:lnTo>
                  <a:pt x="419669" y="371901"/>
                </a:lnTo>
                <a:lnTo>
                  <a:pt x="382137" y="348017"/>
                </a:lnTo>
                <a:lnTo>
                  <a:pt x="351430" y="279779"/>
                </a:lnTo>
                <a:lnTo>
                  <a:pt x="300251" y="249071"/>
                </a:lnTo>
                <a:lnTo>
                  <a:pt x="365078" y="249071"/>
                </a:lnTo>
                <a:lnTo>
                  <a:pt x="341194" y="218364"/>
                </a:lnTo>
                <a:lnTo>
                  <a:pt x="429904" y="174008"/>
                </a:lnTo>
                <a:lnTo>
                  <a:pt x="399197" y="92122"/>
                </a:lnTo>
                <a:lnTo>
                  <a:pt x="348018" y="71650"/>
                </a:lnTo>
                <a:lnTo>
                  <a:pt x="283191" y="0"/>
                </a:lnTo>
                <a:lnTo>
                  <a:pt x="262719" y="27295"/>
                </a:lnTo>
                <a:lnTo>
                  <a:pt x="228600" y="78474"/>
                </a:lnTo>
                <a:lnTo>
                  <a:pt x="208128" y="92122"/>
                </a:lnTo>
                <a:lnTo>
                  <a:pt x="133066" y="92122"/>
                </a:lnTo>
                <a:lnTo>
                  <a:pt x="133066" y="136477"/>
                </a:lnTo>
                <a:lnTo>
                  <a:pt x="163773" y="146713"/>
                </a:lnTo>
                <a:lnTo>
                  <a:pt x="194481" y="228600"/>
                </a:lnTo>
                <a:lnTo>
                  <a:pt x="177421" y="272955"/>
                </a:lnTo>
                <a:lnTo>
                  <a:pt x="126242" y="286602"/>
                </a:lnTo>
                <a:lnTo>
                  <a:pt x="68239" y="351429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749925" y="3905250"/>
            <a:ext cx="679450" cy="763588"/>
          </a:xfrm>
          <a:custGeom>
            <a:avLst/>
            <a:gdLst>
              <a:gd name="connsiteX0" fmla="*/ 259307 w 678976"/>
              <a:gd name="connsiteY0" fmla="*/ 0 h 764274"/>
              <a:gd name="connsiteX1" fmla="*/ 211540 w 678976"/>
              <a:gd name="connsiteY1" fmla="*/ 85298 h 764274"/>
              <a:gd name="connsiteX2" fmla="*/ 191069 w 678976"/>
              <a:gd name="connsiteY2" fmla="*/ 129653 h 764274"/>
              <a:gd name="connsiteX3" fmla="*/ 201304 w 678976"/>
              <a:gd name="connsiteY3" fmla="*/ 156949 h 764274"/>
              <a:gd name="connsiteX4" fmla="*/ 116006 w 678976"/>
              <a:gd name="connsiteY4" fmla="*/ 214952 h 764274"/>
              <a:gd name="connsiteX5" fmla="*/ 54591 w 678976"/>
              <a:gd name="connsiteY5" fmla="*/ 228600 h 764274"/>
              <a:gd name="connsiteX6" fmla="*/ 17060 w 678976"/>
              <a:gd name="connsiteY6" fmla="*/ 290015 h 764274"/>
              <a:gd name="connsiteX7" fmla="*/ 20472 w 678976"/>
              <a:gd name="connsiteY7" fmla="*/ 313898 h 764274"/>
              <a:gd name="connsiteX8" fmla="*/ 0 w 678976"/>
              <a:gd name="connsiteY8" fmla="*/ 330958 h 764274"/>
              <a:gd name="connsiteX9" fmla="*/ 44355 w 678976"/>
              <a:gd name="connsiteY9" fmla="*/ 443552 h 764274"/>
              <a:gd name="connsiteX10" fmla="*/ 126242 w 678976"/>
              <a:gd name="connsiteY10" fmla="*/ 487907 h 764274"/>
              <a:gd name="connsiteX11" fmla="*/ 160361 w 678976"/>
              <a:gd name="connsiteY11" fmla="*/ 464023 h 764274"/>
              <a:gd name="connsiteX12" fmla="*/ 174009 w 678976"/>
              <a:gd name="connsiteY12" fmla="*/ 481083 h 764274"/>
              <a:gd name="connsiteX13" fmla="*/ 249072 w 678976"/>
              <a:gd name="connsiteY13" fmla="*/ 494731 h 764274"/>
              <a:gd name="connsiteX14" fmla="*/ 211540 w 678976"/>
              <a:gd name="connsiteY14" fmla="*/ 532262 h 764274"/>
              <a:gd name="connsiteX15" fmla="*/ 221776 w 678976"/>
              <a:gd name="connsiteY15" fmla="*/ 586853 h 764274"/>
              <a:gd name="connsiteX16" fmla="*/ 187657 w 678976"/>
              <a:gd name="connsiteY16" fmla="*/ 586853 h 764274"/>
              <a:gd name="connsiteX17" fmla="*/ 167185 w 678976"/>
              <a:gd name="connsiteY17" fmla="*/ 610737 h 764274"/>
              <a:gd name="connsiteX18" fmla="*/ 102358 w 678976"/>
              <a:gd name="connsiteY18" fmla="*/ 559558 h 764274"/>
              <a:gd name="connsiteX19" fmla="*/ 71651 w 678976"/>
              <a:gd name="connsiteY19" fmla="*/ 576618 h 764274"/>
              <a:gd name="connsiteX20" fmla="*/ 58003 w 678976"/>
              <a:gd name="connsiteY20" fmla="*/ 620973 h 764274"/>
              <a:gd name="connsiteX21" fmla="*/ 95534 w 678976"/>
              <a:gd name="connsiteY21" fmla="*/ 627797 h 764274"/>
              <a:gd name="connsiteX22" fmla="*/ 112594 w 678976"/>
              <a:gd name="connsiteY22" fmla="*/ 658504 h 764274"/>
              <a:gd name="connsiteX23" fmla="*/ 112594 w 678976"/>
              <a:gd name="connsiteY23" fmla="*/ 709683 h 764274"/>
              <a:gd name="connsiteX24" fmla="*/ 153537 w 678976"/>
              <a:gd name="connsiteY24" fmla="*/ 743803 h 764274"/>
              <a:gd name="connsiteX25" fmla="*/ 180833 w 678976"/>
              <a:gd name="connsiteY25" fmla="*/ 736979 h 764274"/>
              <a:gd name="connsiteX26" fmla="*/ 191069 w 678976"/>
              <a:gd name="connsiteY26" fmla="*/ 764274 h 764274"/>
              <a:gd name="connsiteX27" fmla="*/ 255895 w 678976"/>
              <a:gd name="connsiteY27" fmla="*/ 750626 h 764274"/>
              <a:gd name="connsiteX28" fmla="*/ 276367 w 678976"/>
              <a:gd name="connsiteY28" fmla="*/ 702859 h 764274"/>
              <a:gd name="connsiteX29" fmla="*/ 310486 w 678976"/>
              <a:gd name="connsiteY29" fmla="*/ 641444 h 764274"/>
              <a:gd name="connsiteX30" fmla="*/ 361666 w 678976"/>
              <a:gd name="connsiteY30" fmla="*/ 603913 h 764274"/>
              <a:gd name="connsiteX31" fmla="*/ 412845 w 678976"/>
              <a:gd name="connsiteY31" fmla="*/ 620973 h 764274"/>
              <a:gd name="connsiteX32" fmla="*/ 481083 w 678976"/>
              <a:gd name="connsiteY32" fmla="*/ 641444 h 764274"/>
              <a:gd name="connsiteX33" fmla="*/ 562970 w 678976"/>
              <a:gd name="connsiteY33" fmla="*/ 716507 h 764274"/>
              <a:gd name="connsiteX34" fmla="*/ 542498 w 678976"/>
              <a:gd name="connsiteY34" fmla="*/ 590265 h 764274"/>
              <a:gd name="connsiteX35" fmla="*/ 617561 w 678976"/>
              <a:gd name="connsiteY35" fmla="*/ 532262 h 764274"/>
              <a:gd name="connsiteX36" fmla="*/ 620973 w 678976"/>
              <a:gd name="connsiteY36" fmla="*/ 498143 h 764274"/>
              <a:gd name="connsiteX37" fmla="*/ 678976 w 678976"/>
              <a:gd name="connsiteY37" fmla="*/ 361665 h 764274"/>
              <a:gd name="connsiteX38" fmla="*/ 634621 w 678976"/>
              <a:gd name="connsiteY38" fmla="*/ 337782 h 764274"/>
              <a:gd name="connsiteX39" fmla="*/ 644857 w 678976"/>
              <a:gd name="connsiteY39" fmla="*/ 245659 h 764274"/>
              <a:gd name="connsiteX40" fmla="*/ 648269 w 678976"/>
              <a:gd name="connsiteY40" fmla="*/ 187656 h 764274"/>
              <a:gd name="connsiteX41" fmla="*/ 627797 w 678976"/>
              <a:gd name="connsiteY41" fmla="*/ 98946 h 764274"/>
              <a:gd name="connsiteX42" fmla="*/ 593677 w 678976"/>
              <a:gd name="connsiteY42" fmla="*/ 44355 h 764274"/>
              <a:gd name="connsiteX43" fmla="*/ 576618 w 678976"/>
              <a:gd name="connsiteY43" fmla="*/ 51179 h 764274"/>
              <a:gd name="connsiteX44" fmla="*/ 528851 w 678976"/>
              <a:gd name="connsiteY44" fmla="*/ 17059 h 764274"/>
              <a:gd name="connsiteX45" fmla="*/ 504967 w 678976"/>
              <a:gd name="connsiteY45" fmla="*/ 20471 h 764274"/>
              <a:gd name="connsiteX46" fmla="*/ 481083 w 678976"/>
              <a:gd name="connsiteY46" fmla="*/ 51179 h 764274"/>
              <a:gd name="connsiteX47" fmla="*/ 433316 w 678976"/>
              <a:gd name="connsiteY47" fmla="*/ 47767 h 764274"/>
              <a:gd name="connsiteX48" fmla="*/ 395785 w 678976"/>
              <a:gd name="connsiteY48" fmla="*/ 75062 h 764274"/>
              <a:gd name="connsiteX49" fmla="*/ 334370 w 678976"/>
              <a:gd name="connsiteY49" fmla="*/ 30707 h 764274"/>
              <a:gd name="connsiteX50" fmla="*/ 259307 w 678976"/>
              <a:gd name="connsiteY50" fmla="*/ 0 h 764274"/>
              <a:gd name="connsiteX0" fmla="*/ 259307 w 678976"/>
              <a:gd name="connsiteY0" fmla="*/ 0 h 764274"/>
              <a:gd name="connsiteX1" fmla="*/ 211540 w 678976"/>
              <a:gd name="connsiteY1" fmla="*/ 85298 h 764274"/>
              <a:gd name="connsiteX2" fmla="*/ 191069 w 678976"/>
              <a:gd name="connsiteY2" fmla="*/ 129653 h 764274"/>
              <a:gd name="connsiteX3" fmla="*/ 201304 w 678976"/>
              <a:gd name="connsiteY3" fmla="*/ 156949 h 764274"/>
              <a:gd name="connsiteX4" fmla="*/ 116006 w 678976"/>
              <a:gd name="connsiteY4" fmla="*/ 214952 h 764274"/>
              <a:gd name="connsiteX5" fmla="*/ 54591 w 678976"/>
              <a:gd name="connsiteY5" fmla="*/ 228600 h 764274"/>
              <a:gd name="connsiteX6" fmla="*/ 17060 w 678976"/>
              <a:gd name="connsiteY6" fmla="*/ 290015 h 764274"/>
              <a:gd name="connsiteX7" fmla="*/ 20472 w 678976"/>
              <a:gd name="connsiteY7" fmla="*/ 313898 h 764274"/>
              <a:gd name="connsiteX8" fmla="*/ 0 w 678976"/>
              <a:gd name="connsiteY8" fmla="*/ 330958 h 764274"/>
              <a:gd name="connsiteX9" fmla="*/ 44355 w 678976"/>
              <a:gd name="connsiteY9" fmla="*/ 443552 h 764274"/>
              <a:gd name="connsiteX10" fmla="*/ 126242 w 678976"/>
              <a:gd name="connsiteY10" fmla="*/ 487907 h 764274"/>
              <a:gd name="connsiteX11" fmla="*/ 160361 w 678976"/>
              <a:gd name="connsiteY11" fmla="*/ 464023 h 764274"/>
              <a:gd name="connsiteX12" fmla="*/ 174009 w 678976"/>
              <a:gd name="connsiteY12" fmla="*/ 481083 h 764274"/>
              <a:gd name="connsiteX13" fmla="*/ 249072 w 678976"/>
              <a:gd name="connsiteY13" fmla="*/ 494731 h 764274"/>
              <a:gd name="connsiteX14" fmla="*/ 211540 w 678976"/>
              <a:gd name="connsiteY14" fmla="*/ 532262 h 764274"/>
              <a:gd name="connsiteX15" fmla="*/ 221776 w 678976"/>
              <a:gd name="connsiteY15" fmla="*/ 586853 h 764274"/>
              <a:gd name="connsiteX16" fmla="*/ 187657 w 678976"/>
              <a:gd name="connsiteY16" fmla="*/ 586853 h 764274"/>
              <a:gd name="connsiteX17" fmla="*/ 167185 w 678976"/>
              <a:gd name="connsiteY17" fmla="*/ 610737 h 764274"/>
              <a:gd name="connsiteX18" fmla="*/ 102358 w 678976"/>
              <a:gd name="connsiteY18" fmla="*/ 559558 h 764274"/>
              <a:gd name="connsiteX19" fmla="*/ 71651 w 678976"/>
              <a:gd name="connsiteY19" fmla="*/ 576618 h 764274"/>
              <a:gd name="connsiteX20" fmla="*/ 58003 w 678976"/>
              <a:gd name="connsiteY20" fmla="*/ 620973 h 764274"/>
              <a:gd name="connsiteX21" fmla="*/ 95534 w 678976"/>
              <a:gd name="connsiteY21" fmla="*/ 627797 h 764274"/>
              <a:gd name="connsiteX22" fmla="*/ 112594 w 678976"/>
              <a:gd name="connsiteY22" fmla="*/ 658504 h 764274"/>
              <a:gd name="connsiteX23" fmla="*/ 112594 w 678976"/>
              <a:gd name="connsiteY23" fmla="*/ 709683 h 764274"/>
              <a:gd name="connsiteX24" fmla="*/ 153537 w 678976"/>
              <a:gd name="connsiteY24" fmla="*/ 743803 h 764274"/>
              <a:gd name="connsiteX25" fmla="*/ 180833 w 678976"/>
              <a:gd name="connsiteY25" fmla="*/ 736979 h 764274"/>
              <a:gd name="connsiteX26" fmla="*/ 191069 w 678976"/>
              <a:gd name="connsiteY26" fmla="*/ 764274 h 764274"/>
              <a:gd name="connsiteX27" fmla="*/ 255895 w 678976"/>
              <a:gd name="connsiteY27" fmla="*/ 750626 h 764274"/>
              <a:gd name="connsiteX28" fmla="*/ 276367 w 678976"/>
              <a:gd name="connsiteY28" fmla="*/ 702859 h 764274"/>
              <a:gd name="connsiteX29" fmla="*/ 310486 w 678976"/>
              <a:gd name="connsiteY29" fmla="*/ 641444 h 764274"/>
              <a:gd name="connsiteX30" fmla="*/ 361666 w 678976"/>
              <a:gd name="connsiteY30" fmla="*/ 603913 h 764274"/>
              <a:gd name="connsiteX31" fmla="*/ 412845 w 678976"/>
              <a:gd name="connsiteY31" fmla="*/ 620973 h 764274"/>
              <a:gd name="connsiteX32" fmla="*/ 481083 w 678976"/>
              <a:gd name="connsiteY32" fmla="*/ 641444 h 764274"/>
              <a:gd name="connsiteX33" fmla="*/ 532262 w 678976"/>
              <a:gd name="connsiteY33" fmla="*/ 685800 h 764274"/>
              <a:gd name="connsiteX34" fmla="*/ 542498 w 678976"/>
              <a:gd name="connsiteY34" fmla="*/ 590265 h 764274"/>
              <a:gd name="connsiteX35" fmla="*/ 617561 w 678976"/>
              <a:gd name="connsiteY35" fmla="*/ 532262 h 764274"/>
              <a:gd name="connsiteX36" fmla="*/ 620973 w 678976"/>
              <a:gd name="connsiteY36" fmla="*/ 498143 h 764274"/>
              <a:gd name="connsiteX37" fmla="*/ 678976 w 678976"/>
              <a:gd name="connsiteY37" fmla="*/ 361665 h 764274"/>
              <a:gd name="connsiteX38" fmla="*/ 634621 w 678976"/>
              <a:gd name="connsiteY38" fmla="*/ 337782 h 764274"/>
              <a:gd name="connsiteX39" fmla="*/ 644857 w 678976"/>
              <a:gd name="connsiteY39" fmla="*/ 245659 h 764274"/>
              <a:gd name="connsiteX40" fmla="*/ 648269 w 678976"/>
              <a:gd name="connsiteY40" fmla="*/ 187656 h 764274"/>
              <a:gd name="connsiteX41" fmla="*/ 627797 w 678976"/>
              <a:gd name="connsiteY41" fmla="*/ 98946 h 764274"/>
              <a:gd name="connsiteX42" fmla="*/ 593677 w 678976"/>
              <a:gd name="connsiteY42" fmla="*/ 44355 h 764274"/>
              <a:gd name="connsiteX43" fmla="*/ 576618 w 678976"/>
              <a:gd name="connsiteY43" fmla="*/ 51179 h 764274"/>
              <a:gd name="connsiteX44" fmla="*/ 528851 w 678976"/>
              <a:gd name="connsiteY44" fmla="*/ 17059 h 764274"/>
              <a:gd name="connsiteX45" fmla="*/ 504967 w 678976"/>
              <a:gd name="connsiteY45" fmla="*/ 20471 h 764274"/>
              <a:gd name="connsiteX46" fmla="*/ 481083 w 678976"/>
              <a:gd name="connsiteY46" fmla="*/ 51179 h 764274"/>
              <a:gd name="connsiteX47" fmla="*/ 433316 w 678976"/>
              <a:gd name="connsiteY47" fmla="*/ 47767 h 764274"/>
              <a:gd name="connsiteX48" fmla="*/ 395785 w 678976"/>
              <a:gd name="connsiteY48" fmla="*/ 75062 h 764274"/>
              <a:gd name="connsiteX49" fmla="*/ 334370 w 678976"/>
              <a:gd name="connsiteY49" fmla="*/ 30707 h 764274"/>
              <a:gd name="connsiteX50" fmla="*/ 259307 w 678976"/>
              <a:gd name="connsiteY50" fmla="*/ 0 h 76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8976" h="764274">
                <a:moveTo>
                  <a:pt x="259307" y="0"/>
                </a:moveTo>
                <a:lnTo>
                  <a:pt x="211540" y="85298"/>
                </a:lnTo>
                <a:lnTo>
                  <a:pt x="191069" y="129653"/>
                </a:lnTo>
                <a:lnTo>
                  <a:pt x="201304" y="156949"/>
                </a:lnTo>
                <a:lnTo>
                  <a:pt x="116006" y="214952"/>
                </a:lnTo>
                <a:lnTo>
                  <a:pt x="54591" y="228600"/>
                </a:lnTo>
                <a:lnTo>
                  <a:pt x="17060" y="290015"/>
                </a:lnTo>
                <a:lnTo>
                  <a:pt x="20472" y="313898"/>
                </a:lnTo>
                <a:lnTo>
                  <a:pt x="0" y="330958"/>
                </a:lnTo>
                <a:lnTo>
                  <a:pt x="44355" y="443552"/>
                </a:lnTo>
                <a:lnTo>
                  <a:pt x="126242" y="487907"/>
                </a:lnTo>
                <a:lnTo>
                  <a:pt x="160361" y="464023"/>
                </a:lnTo>
                <a:lnTo>
                  <a:pt x="174009" y="481083"/>
                </a:lnTo>
                <a:lnTo>
                  <a:pt x="249072" y="494731"/>
                </a:lnTo>
                <a:lnTo>
                  <a:pt x="211540" y="532262"/>
                </a:lnTo>
                <a:lnTo>
                  <a:pt x="221776" y="586853"/>
                </a:lnTo>
                <a:lnTo>
                  <a:pt x="187657" y="586853"/>
                </a:lnTo>
                <a:lnTo>
                  <a:pt x="167185" y="610737"/>
                </a:lnTo>
                <a:lnTo>
                  <a:pt x="102358" y="559558"/>
                </a:lnTo>
                <a:lnTo>
                  <a:pt x="71651" y="576618"/>
                </a:lnTo>
                <a:lnTo>
                  <a:pt x="58003" y="620973"/>
                </a:lnTo>
                <a:lnTo>
                  <a:pt x="95534" y="627797"/>
                </a:lnTo>
                <a:lnTo>
                  <a:pt x="112594" y="658504"/>
                </a:lnTo>
                <a:lnTo>
                  <a:pt x="112594" y="709683"/>
                </a:lnTo>
                <a:lnTo>
                  <a:pt x="153537" y="743803"/>
                </a:lnTo>
                <a:lnTo>
                  <a:pt x="180833" y="736979"/>
                </a:lnTo>
                <a:lnTo>
                  <a:pt x="191069" y="764274"/>
                </a:lnTo>
                <a:lnTo>
                  <a:pt x="255895" y="750626"/>
                </a:lnTo>
                <a:lnTo>
                  <a:pt x="276367" y="702859"/>
                </a:lnTo>
                <a:lnTo>
                  <a:pt x="310486" y="641444"/>
                </a:lnTo>
                <a:lnTo>
                  <a:pt x="361666" y="603913"/>
                </a:lnTo>
                <a:lnTo>
                  <a:pt x="412845" y="620973"/>
                </a:lnTo>
                <a:lnTo>
                  <a:pt x="481083" y="641444"/>
                </a:lnTo>
                <a:lnTo>
                  <a:pt x="532262" y="685800"/>
                </a:lnTo>
                <a:lnTo>
                  <a:pt x="542498" y="590265"/>
                </a:lnTo>
                <a:lnTo>
                  <a:pt x="617561" y="532262"/>
                </a:lnTo>
                <a:lnTo>
                  <a:pt x="620973" y="498143"/>
                </a:lnTo>
                <a:lnTo>
                  <a:pt x="678976" y="361665"/>
                </a:lnTo>
                <a:lnTo>
                  <a:pt x="634621" y="337782"/>
                </a:lnTo>
                <a:lnTo>
                  <a:pt x="644857" y="245659"/>
                </a:lnTo>
                <a:lnTo>
                  <a:pt x="648269" y="187656"/>
                </a:lnTo>
                <a:lnTo>
                  <a:pt x="627797" y="98946"/>
                </a:lnTo>
                <a:lnTo>
                  <a:pt x="593677" y="44355"/>
                </a:lnTo>
                <a:lnTo>
                  <a:pt x="576618" y="51179"/>
                </a:lnTo>
                <a:lnTo>
                  <a:pt x="528851" y="17059"/>
                </a:lnTo>
                <a:lnTo>
                  <a:pt x="504967" y="20471"/>
                </a:lnTo>
                <a:lnTo>
                  <a:pt x="481083" y="51179"/>
                </a:lnTo>
                <a:lnTo>
                  <a:pt x="433316" y="47767"/>
                </a:lnTo>
                <a:lnTo>
                  <a:pt x="395785" y="75062"/>
                </a:lnTo>
                <a:lnTo>
                  <a:pt x="334370" y="30707"/>
                </a:lnTo>
                <a:lnTo>
                  <a:pt x="259307" y="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5518150" y="4511675"/>
            <a:ext cx="765175" cy="931863"/>
          </a:xfrm>
          <a:custGeom>
            <a:avLst/>
            <a:gdLst>
              <a:gd name="connsiteX0" fmla="*/ 358254 w 764275"/>
              <a:gd name="connsiteY0" fmla="*/ 126242 h 931460"/>
              <a:gd name="connsiteX1" fmla="*/ 296839 w 764275"/>
              <a:gd name="connsiteY1" fmla="*/ 170597 h 931460"/>
              <a:gd name="connsiteX2" fmla="*/ 324134 w 764275"/>
              <a:gd name="connsiteY2" fmla="*/ 208128 h 931460"/>
              <a:gd name="connsiteX3" fmla="*/ 293427 w 764275"/>
              <a:gd name="connsiteY3" fmla="*/ 211540 h 931460"/>
              <a:gd name="connsiteX4" fmla="*/ 242248 w 764275"/>
              <a:gd name="connsiteY4" fmla="*/ 211540 h 931460"/>
              <a:gd name="connsiteX5" fmla="*/ 214952 w 764275"/>
              <a:gd name="connsiteY5" fmla="*/ 310487 h 931460"/>
              <a:gd name="connsiteX6" fmla="*/ 122830 w 764275"/>
              <a:gd name="connsiteY6" fmla="*/ 443552 h 931460"/>
              <a:gd name="connsiteX7" fmla="*/ 92122 w 764275"/>
              <a:gd name="connsiteY7" fmla="*/ 436728 h 931460"/>
              <a:gd name="connsiteX8" fmla="*/ 81887 w 764275"/>
              <a:gd name="connsiteY8" fmla="*/ 474260 h 931460"/>
              <a:gd name="connsiteX9" fmla="*/ 95534 w 764275"/>
              <a:gd name="connsiteY9" fmla="*/ 498143 h 931460"/>
              <a:gd name="connsiteX10" fmla="*/ 58003 w 764275"/>
              <a:gd name="connsiteY10" fmla="*/ 515203 h 931460"/>
              <a:gd name="connsiteX11" fmla="*/ 58003 w 764275"/>
              <a:gd name="connsiteY11" fmla="*/ 556146 h 931460"/>
              <a:gd name="connsiteX12" fmla="*/ 47767 w 764275"/>
              <a:gd name="connsiteY12" fmla="*/ 586854 h 931460"/>
              <a:gd name="connsiteX13" fmla="*/ 27295 w 764275"/>
              <a:gd name="connsiteY13" fmla="*/ 586854 h 931460"/>
              <a:gd name="connsiteX14" fmla="*/ 27295 w 764275"/>
              <a:gd name="connsiteY14" fmla="*/ 648269 h 931460"/>
              <a:gd name="connsiteX15" fmla="*/ 0 w 764275"/>
              <a:gd name="connsiteY15" fmla="*/ 702860 h 931460"/>
              <a:gd name="connsiteX16" fmla="*/ 17060 w 764275"/>
              <a:gd name="connsiteY16" fmla="*/ 723331 h 931460"/>
              <a:gd name="connsiteX17" fmla="*/ 17060 w 764275"/>
              <a:gd name="connsiteY17" fmla="*/ 723331 h 931460"/>
              <a:gd name="connsiteX18" fmla="*/ 30707 w 764275"/>
              <a:gd name="connsiteY18" fmla="*/ 750627 h 931460"/>
              <a:gd name="connsiteX19" fmla="*/ 88710 w 764275"/>
              <a:gd name="connsiteY19" fmla="*/ 805218 h 931460"/>
              <a:gd name="connsiteX20" fmla="*/ 88710 w 764275"/>
              <a:gd name="connsiteY20" fmla="*/ 832513 h 931460"/>
              <a:gd name="connsiteX21" fmla="*/ 105770 w 764275"/>
              <a:gd name="connsiteY21" fmla="*/ 859809 h 931460"/>
              <a:gd name="connsiteX22" fmla="*/ 64827 w 764275"/>
              <a:gd name="connsiteY22" fmla="*/ 931460 h 931460"/>
              <a:gd name="connsiteX23" fmla="*/ 153537 w 764275"/>
              <a:gd name="connsiteY23" fmla="*/ 852985 h 931460"/>
              <a:gd name="connsiteX24" fmla="*/ 170597 w 764275"/>
              <a:gd name="connsiteY24" fmla="*/ 805218 h 931460"/>
              <a:gd name="connsiteX25" fmla="*/ 170597 w 764275"/>
              <a:gd name="connsiteY25" fmla="*/ 805218 h 931460"/>
              <a:gd name="connsiteX26" fmla="*/ 235424 w 764275"/>
              <a:gd name="connsiteY26" fmla="*/ 733567 h 931460"/>
              <a:gd name="connsiteX27" fmla="*/ 197892 w 764275"/>
              <a:gd name="connsiteY27" fmla="*/ 808630 h 931460"/>
              <a:gd name="connsiteX28" fmla="*/ 272955 w 764275"/>
              <a:gd name="connsiteY28" fmla="*/ 798394 h 931460"/>
              <a:gd name="connsiteX29" fmla="*/ 337782 w 764275"/>
              <a:gd name="connsiteY29" fmla="*/ 818866 h 931460"/>
              <a:gd name="connsiteX30" fmla="*/ 385549 w 764275"/>
              <a:gd name="connsiteY30" fmla="*/ 876869 h 931460"/>
              <a:gd name="connsiteX31" fmla="*/ 443552 w 764275"/>
              <a:gd name="connsiteY31" fmla="*/ 856397 h 931460"/>
              <a:gd name="connsiteX32" fmla="*/ 467436 w 764275"/>
              <a:gd name="connsiteY32" fmla="*/ 825690 h 931460"/>
              <a:gd name="connsiteX33" fmla="*/ 508379 w 764275"/>
              <a:gd name="connsiteY33" fmla="*/ 839337 h 931460"/>
              <a:gd name="connsiteX34" fmla="*/ 501555 w 764275"/>
              <a:gd name="connsiteY34" fmla="*/ 856397 h 931460"/>
              <a:gd name="connsiteX35" fmla="*/ 549322 w 764275"/>
              <a:gd name="connsiteY35" fmla="*/ 822278 h 931460"/>
              <a:gd name="connsiteX36" fmla="*/ 542498 w 764275"/>
              <a:gd name="connsiteY36" fmla="*/ 870045 h 931460"/>
              <a:gd name="connsiteX37" fmla="*/ 580030 w 764275"/>
              <a:gd name="connsiteY37" fmla="*/ 880281 h 931460"/>
              <a:gd name="connsiteX38" fmla="*/ 576618 w 764275"/>
              <a:gd name="connsiteY38" fmla="*/ 808630 h 931460"/>
              <a:gd name="connsiteX39" fmla="*/ 593678 w 764275"/>
              <a:gd name="connsiteY39" fmla="*/ 754039 h 931460"/>
              <a:gd name="connsiteX40" fmla="*/ 559558 w 764275"/>
              <a:gd name="connsiteY40" fmla="*/ 750627 h 931460"/>
              <a:gd name="connsiteX41" fmla="*/ 532263 w 764275"/>
              <a:gd name="connsiteY41" fmla="*/ 706272 h 931460"/>
              <a:gd name="connsiteX42" fmla="*/ 573206 w 764275"/>
              <a:gd name="connsiteY42" fmla="*/ 658504 h 931460"/>
              <a:gd name="connsiteX43" fmla="*/ 532263 w 764275"/>
              <a:gd name="connsiteY43" fmla="*/ 699448 h 931460"/>
              <a:gd name="connsiteX44" fmla="*/ 501555 w 764275"/>
              <a:gd name="connsiteY44" fmla="*/ 692624 h 931460"/>
              <a:gd name="connsiteX45" fmla="*/ 491319 w 764275"/>
              <a:gd name="connsiteY45" fmla="*/ 644857 h 931460"/>
              <a:gd name="connsiteX46" fmla="*/ 450376 w 764275"/>
              <a:gd name="connsiteY46" fmla="*/ 620973 h 931460"/>
              <a:gd name="connsiteX47" fmla="*/ 409433 w 764275"/>
              <a:gd name="connsiteY47" fmla="*/ 614149 h 931460"/>
              <a:gd name="connsiteX48" fmla="*/ 392373 w 764275"/>
              <a:gd name="connsiteY48" fmla="*/ 576618 h 931460"/>
              <a:gd name="connsiteX49" fmla="*/ 392373 w 764275"/>
              <a:gd name="connsiteY49" fmla="*/ 515203 h 931460"/>
              <a:gd name="connsiteX50" fmla="*/ 395785 w 764275"/>
              <a:gd name="connsiteY50" fmla="*/ 583442 h 931460"/>
              <a:gd name="connsiteX51" fmla="*/ 457200 w 764275"/>
              <a:gd name="connsiteY51" fmla="*/ 614149 h 931460"/>
              <a:gd name="connsiteX52" fmla="*/ 484495 w 764275"/>
              <a:gd name="connsiteY52" fmla="*/ 641445 h 931460"/>
              <a:gd name="connsiteX53" fmla="*/ 515203 w 764275"/>
              <a:gd name="connsiteY53" fmla="*/ 603913 h 931460"/>
              <a:gd name="connsiteX54" fmla="*/ 562970 w 764275"/>
              <a:gd name="connsiteY54" fmla="*/ 597090 h 931460"/>
              <a:gd name="connsiteX55" fmla="*/ 569794 w 764275"/>
              <a:gd name="connsiteY55" fmla="*/ 627797 h 931460"/>
              <a:gd name="connsiteX56" fmla="*/ 583442 w 764275"/>
              <a:gd name="connsiteY56" fmla="*/ 556146 h 931460"/>
              <a:gd name="connsiteX57" fmla="*/ 726743 w 764275"/>
              <a:gd name="connsiteY57" fmla="*/ 327546 h 931460"/>
              <a:gd name="connsiteX58" fmla="*/ 702860 w 764275"/>
              <a:gd name="connsiteY58" fmla="*/ 225188 h 931460"/>
              <a:gd name="connsiteX59" fmla="*/ 733567 w 764275"/>
              <a:gd name="connsiteY59" fmla="*/ 129654 h 931460"/>
              <a:gd name="connsiteX60" fmla="*/ 764275 w 764275"/>
              <a:gd name="connsiteY60" fmla="*/ 88710 h 931460"/>
              <a:gd name="connsiteX61" fmla="*/ 719919 w 764275"/>
              <a:gd name="connsiteY61" fmla="*/ 34119 h 931460"/>
              <a:gd name="connsiteX62" fmla="*/ 593678 w 764275"/>
              <a:gd name="connsiteY62" fmla="*/ 0 h 931460"/>
              <a:gd name="connsiteX63" fmla="*/ 545910 w 764275"/>
              <a:gd name="connsiteY63" fmla="*/ 30707 h 931460"/>
              <a:gd name="connsiteX64" fmla="*/ 498143 w 764275"/>
              <a:gd name="connsiteY64" fmla="*/ 136478 h 931460"/>
              <a:gd name="connsiteX65" fmla="*/ 433316 w 764275"/>
              <a:gd name="connsiteY65" fmla="*/ 160361 h 931460"/>
              <a:gd name="connsiteX66" fmla="*/ 416257 w 764275"/>
              <a:gd name="connsiteY66" fmla="*/ 133066 h 931460"/>
              <a:gd name="connsiteX67" fmla="*/ 358254 w 764275"/>
              <a:gd name="connsiteY67" fmla="*/ 126242 h 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64275" h="931460">
                <a:moveTo>
                  <a:pt x="358254" y="126242"/>
                </a:moveTo>
                <a:lnTo>
                  <a:pt x="296839" y="170597"/>
                </a:lnTo>
                <a:lnTo>
                  <a:pt x="324134" y="208128"/>
                </a:lnTo>
                <a:lnTo>
                  <a:pt x="293427" y="211540"/>
                </a:lnTo>
                <a:lnTo>
                  <a:pt x="242248" y="211540"/>
                </a:lnTo>
                <a:lnTo>
                  <a:pt x="214952" y="310487"/>
                </a:lnTo>
                <a:lnTo>
                  <a:pt x="122830" y="443552"/>
                </a:lnTo>
                <a:lnTo>
                  <a:pt x="92122" y="436728"/>
                </a:lnTo>
                <a:lnTo>
                  <a:pt x="81887" y="474260"/>
                </a:lnTo>
                <a:lnTo>
                  <a:pt x="95534" y="498143"/>
                </a:lnTo>
                <a:lnTo>
                  <a:pt x="58003" y="515203"/>
                </a:lnTo>
                <a:lnTo>
                  <a:pt x="58003" y="556146"/>
                </a:lnTo>
                <a:lnTo>
                  <a:pt x="47767" y="586854"/>
                </a:lnTo>
                <a:lnTo>
                  <a:pt x="27295" y="586854"/>
                </a:lnTo>
                <a:lnTo>
                  <a:pt x="27295" y="648269"/>
                </a:lnTo>
                <a:lnTo>
                  <a:pt x="0" y="702860"/>
                </a:lnTo>
                <a:lnTo>
                  <a:pt x="17060" y="723331"/>
                </a:lnTo>
                <a:lnTo>
                  <a:pt x="17060" y="723331"/>
                </a:lnTo>
                <a:lnTo>
                  <a:pt x="30707" y="750627"/>
                </a:lnTo>
                <a:lnTo>
                  <a:pt x="88710" y="805218"/>
                </a:lnTo>
                <a:lnTo>
                  <a:pt x="88710" y="832513"/>
                </a:lnTo>
                <a:lnTo>
                  <a:pt x="105770" y="859809"/>
                </a:lnTo>
                <a:lnTo>
                  <a:pt x="64827" y="931460"/>
                </a:lnTo>
                <a:lnTo>
                  <a:pt x="153537" y="852985"/>
                </a:lnTo>
                <a:lnTo>
                  <a:pt x="170597" y="805218"/>
                </a:lnTo>
                <a:lnTo>
                  <a:pt x="170597" y="805218"/>
                </a:lnTo>
                <a:lnTo>
                  <a:pt x="235424" y="733567"/>
                </a:lnTo>
                <a:lnTo>
                  <a:pt x="197892" y="808630"/>
                </a:lnTo>
                <a:lnTo>
                  <a:pt x="272955" y="798394"/>
                </a:lnTo>
                <a:lnTo>
                  <a:pt x="337782" y="818866"/>
                </a:lnTo>
                <a:lnTo>
                  <a:pt x="385549" y="876869"/>
                </a:lnTo>
                <a:lnTo>
                  <a:pt x="443552" y="856397"/>
                </a:lnTo>
                <a:lnTo>
                  <a:pt x="467436" y="825690"/>
                </a:lnTo>
                <a:lnTo>
                  <a:pt x="508379" y="839337"/>
                </a:lnTo>
                <a:lnTo>
                  <a:pt x="501555" y="856397"/>
                </a:lnTo>
                <a:lnTo>
                  <a:pt x="549322" y="822278"/>
                </a:lnTo>
                <a:lnTo>
                  <a:pt x="542498" y="870045"/>
                </a:lnTo>
                <a:lnTo>
                  <a:pt x="580030" y="880281"/>
                </a:lnTo>
                <a:lnTo>
                  <a:pt x="576618" y="808630"/>
                </a:lnTo>
                <a:lnTo>
                  <a:pt x="593678" y="754039"/>
                </a:lnTo>
                <a:lnTo>
                  <a:pt x="559558" y="750627"/>
                </a:lnTo>
                <a:lnTo>
                  <a:pt x="532263" y="706272"/>
                </a:lnTo>
                <a:lnTo>
                  <a:pt x="573206" y="658504"/>
                </a:lnTo>
                <a:lnTo>
                  <a:pt x="532263" y="699448"/>
                </a:lnTo>
                <a:lnTo>
                  <a:pt x="501555" y="692624"/>
                </a:lnTo>
                <a:lnTo>
                  <a:pt x="491319" y="644857"/>
                </a:lnTo>
                <a:lnTo>
                  <a:pt x="450376" y="620973"/>
                </a:lnTo>
                <a:lnTo>
                  <a:pt x="409433" y="614149"/>
                </a:lnTo>
                <a:lnTo>
                  <a:pt x="392373" y="576618"/>
                </a:lnTo>
                <a:lnTo>
                  <a:pt x="392373" y="515203"/>
                </a:lnTo>
                <a:lnTo>
                  <a:pt x="395785" y="583442"/>
                </a:lnTo>
                <a:lnTo>
                  <a:pt x="457200" y="614149"/>
                </a:lnTo>
                <a:lnTo>
                  <a:pt x="484495" y="641445"/>
                </a:lnTo>
                <a:lnTo>
                  <a:pt x="515203" y="603913"/>
                </a:lnTo>
                <a:lnTo>
                  <a:pt x="562970" y="597090"/>
                </a:lnTo>
                <a:lnTo>
                  <a:pt x="569794" y="627797"/>
                </a:lnTo>
                <a:lnTo>
                  <a:pt x="583442" y="556146"/>
                </a:lnTo>
                <a:lnTo>
                  <a:pt x="726743" y="327546"/>
                </a:lnTo>
                <a:lnTo>
                  <a:pt x="702860" y="225188"/>
                </a:lnTo>
                <a:lnTo>
                  <a:pt x="733567" y="129654"/>
                </a:lnTo>
                <a:lnTo>
                  <a:pt x="764275" y="88710"/>
                </a:lnTo>
                <a:lnTo>
                  <a:pt x="719919" y="34119"/>
                </a:lnTo>
                <a:lnTo>
                  <a:pt x="593678" y="0"/>
                </a:lnTo>
                <a:lnTo>
                  <a:pt x="545910" y="30707"/>
                </a:lnTo>
                <a:lnTo>
                  <a:pt x="498143" y="136478"/>
                </a:lnTo>
                <a:lnTo>
                  <a:pt x="433316" y="160361"/>
                </a:lnTo>
                <a:lnTo>
                  <a:pt x="416257" y="133066"/>
                </a:lnTo>
                <a:lnTo>
                  <a:pt x="358254" y="126242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5478463" y="4349750"/>
            <a:ext cx="514350" cy="596900"/>
          </a:xfrm>
          <a:custGeom>
            <a:avLst/>
            <a:gdLst>
              <a:gd name="connsiteX0" fmla="*/ 309563 w 514350"/>
              <a:gd name="connsiteY0" fmla="*/ 0 h 595313"/>
              <a:gd name="connsiteX1" fmla="*/ 261938 w 514350"/>
              <a:gd name="connsiteY1" fmla="*/ 66675 h 595313"/>
              <a:gd name="connsiteX2" fmla="*/ 247650 w 514350"/>
              <a:gd name="connsiteY2" fmla="*/ 40482 h 595313"/>
              <a:gd name="connsiteX3" fmla="*/ 226219 w 514350"/>
              <a:gd name="connsiteY3" fmla="*/ 61913 h 595313"/>
              <a:gd name="connsiteX4" fmla="*/ 207169 w 514350"/>
              <a:gd name="connsiteY4" fmla="*/ 45244 h 595313"/>
              <a:gd name="connsiteX5" fmla="*/ 185738 w 514350"/>
              <a:gd name="connsiteY5" fmla="*/ 73819 h 595313"/>
              <a:gd name="connsiteX6" fmla="*/ 140494 w 514350"/>
              <a:gd name="connsiteY6" fmla="*/ 33338 h 595313"/>
              <a:gd name="connsiteX7" fmla="*/ 133350 w 514350"/>
              <a:gd name="connsiteY7" fmla="*/ 102394 h 595313"/>
              <a:gd name="connsiteX8" fmla="*/ 109538 w 514350"/>
              <a:gd name="connsiteY8" fmla="*/ 145257 h 595313"/>
              <a:gd name="connsiteX9" fmla="*/ 57150 w 514350"/>
              <a:gd name="connsiteY9" fmla="*/ 130969 h 595313"/>
              <a:gd name="connsiteX10" fmla="*/ 0 w 514350"/>
              <a:gd name="connsiteY10" fmla="*/ 185738 h 595313"/>
              <a:gd name="connsiteX11" fmla="*/ 0 w 514350"/>
              <a:gd name="connsiteY11" fmla="*/ 240507 h 595313"/>
              <a:gd name="connsiteX12" fmla="*/ 28575 w 514350"/>
              <a:gd name="connsiteY12" fmla="*/ 273844 h 595313"/>
              <a:gd name="connsiteX13" fmla="*/ 59532 w 514350"/>
              <a:gd name="connsiteY13" fmla="*/ 273844 h 595313"/>
              <a:gd name="connsiteX14" fmla="*/ 83344 w 514350"/>
              <a:gd name="connsiteY14" fmla="*/ 328613 h 595313"/>
              <a:gd name="connsiteX15" fmla="*/ 78582 w 514350"/>
              <a:gd name="connsiteY15" fmla="*/ 402432 h 595313"/>
              <a:gd name="connsiteX16" fmla="*/ 142875 w 514350"/>
              <a:gd name="connsiteY16" fmla="*/ 452438 h 595313"/>
              <a:gd name="connsiteX17" fmla="*/ 133350 w 514350"/>
              <a:gd name="connsiteY17" fmla="*/ 497682 h 595313"/>
              <a:gd name="connsiteX18" fmla="*/ 114300 w 514350"/>
              <a:gd name="connsiteY18" fmla="*/ 509588 h 595313"/>
              <a:gd name="connsiteX19" fmla="*/ 116682 w 514350"/>
              <a:gd name="connsiteY19" fmla="*/ 531019 h 595313"/>
              <a:gd name="connsiteX20" fmla="*/ 123825 w 514350"/>
              <a:gd name="connsiteY20" fmla="*/ 554832 h 595313"/>
              <a:gd name="connsiteX21" fmla="*/ 114300 w 514350"/>
              <a:gd name="connsiteY21" fmla="*/ 569119 h 595313"/>
              <a:gd name="connsiteX22" fmla="*/ 135732 w 514350"/>
              <a:gd name="connsiteY22" fmla="*/ 592932 h 595313"/>
              <a:gd name="connsiteX23" fmla="*/ 169069 w 514350"/>
              <a:gd name="connsiteY23" fmla="*/ 595313 h 595313"/>
              <a:gd name="connsiteX24" fmla="*/ 252413 w 514350"/>
              <a:gd name="connsiteY24" fmla="*/ 469107 h 595313"/>
              <a:gd name="connsiteX25" fmla="*/ 285750 w 514350"/>
              <a:gd name="connsiteY25" fmla="*/ 364332 h 595313"/>
              <a:gd name="connsiteX26" fmla="*/ 366713 w 514350"/>
              <a:gd name="connsiteY26" fmla="*/ 371475 h 595313"/>
              <a:gd name="connsiteX27" fmla="*/ 328613 w 514350"/>
              <a:gd name="connsiteY27" fmla="*/ 338138 h 595313"/>
              <a:gd name="connsiteX28" fmla="*/ 397669 w 514350"/>
              <a:gd name="connsiteY28" fmla="*/ 292894 h 595313"/>
              <a:gd name="connsiteX29" fmla="*/ 390525 w 514350"/>
              <a:gd name="connsiteY29" fmla="*/ 269082 h 595313"/>
              <a:gd name="connsiteX30" fmla="*/ 378619 w 514350"/>
              <a:gd name="connsiteY30" fmla="*/ 211932 h 595313"/>
              <a:gd name="connsiteX31" fmla="*/ 364332 w 514350"/>
              <a:gd name="connsiteY31" fmla="*/ 185738 h 595313"/>
              <a:gd name="connsiteX32" fmla="*/ 330994 w 514350"/>
              <a:gd name="connsiteY32" fmla="*/ 173832 h 595313"/>
              <a:gd name="connsiteX33" fmla="*/ 333375 w 514350"/>
              <a:gd name="connsiteY33" fmla="*/ 130969 h 595313"/>
              <a:gd name="connsiteX34" fmla="*/ 369094 w 514350"/>
              <a:gd name="connsiteY34" fmla="*/ 109538 h 595313"/>
              <a:gd name="connsiteX35" fmla="*/ 440532 w 514350"/>
              <a:gd name="connsiteY35" fmla="*/ 173832 h 595313"/>
              <a:gd name="connsiteX36" fmla="*/ 464344 w 514350"/>
              <a:gd name="connsiteY36" fmla="*/ 142875 h 595313"/>
              <a:gd name="connsiteX37" fmla="*/ 500063 w 514350"/>
              <a:gd name="connsiteY37" fmla="*/ 138113 h 595313"/>
              <a:gd name="connsiteX38" fmla="*/ 476250 w 514350"/>
              <a:gd name="connsiteY38" fmla="*/ 95250 h 595313"/>
              <a:gd name="connsiteX39" fmla="*/ 514350 w 514350"/>
              <a:gd name="connsiteY39" fmla="*/ 54769 h 595313"/>
              <a:gd name="connsiteX40" fmla="*/ 452438 w 514350"/>
              <a:gd name="connsiteY40" fmla="*/ 33338 h 595313"/>
              <a:gd name="connsiteX41" fmla="*/ 433388 w 514350"/>
              <a:gd name="connsiteY41" fmla="*/ 19050 h 595313"/>
              <a:gd name="connsiteX42" fmla="*/ 392907 w 514350"/>
              <a:gd name="connsiteY42" fmla="*/ 38100 h 595313"/>
              <a:gd name="connsiteX43" fmla="*/ 309563 w 514350"/>
              <a:gd name="connsiteY43" fmla="*/ 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4350" h="595313">
                <a:moveTo>
                  <a:pt x="309563" y="0"/>
                </a:moveTo>
                <a:lnTo>
                  <a:pt x="261938" y="66675"/>
                </a:lnTo>
                <a:lnTo>
                  <a:pt x="247650" y="40482"/>
                </a:lnTo>
                <a:lnTo>
                  <a:pt x="226219" y="61913"/>
                </a:lnTo>
                <a:lnTo>
                  <a:pt x="207169" y="45244"/>
                </a:lnTo>
                <a:lnTo>
                  <a:pt x="185738" y="73819"/>
                </a:lnTo>
                <a:lnTo>
                  <a:pt x="140494" y="33338"/>
                </a:lnTo>
                <a:lnTo>
                  <a:pt x="133350" y="102394"/>
                </a:lnTo>
                <a:lnTo>
                  <a:pt x="109538" y="145257"/>
                </a:lnTo>
                <a:lnTo>
                  <a:pt x="57150" y="130969"/>
                </a:lnTo>
                <a:lnTo>
                  <a:pt x="0" y="185738"/>
                </a:lnTo>
                <a:lnTo>
                  <a:pt x="0" y="240507"/>
                </a:lnTo>
                <a:lnTo>
                  <a:pt x="28575" y="273844"/>
                </a:lnTo>
                <a:lnTo>
                  <a:pt x="59532" y="273844"/>
                </a:lnTo>
                <a:lnTo>
                  <a:pt x="83344" y="328613"/>
                </a:lnTo>
                <a:lnTo>
                  <a:pt x="78582" y="402432"/>
                </a:lnTo>
                <a:lnTo>
                  <a:pt x="142875" y="452438"/>
                </a:lnTo>
                <a:lnTo>
                  <a:pt x="133350" y="497682"/>
                </a:lnTo>
                <a:lnTo>
                  <a:pt x="114300" y="509588"/>
                </a:lnTo>
                <a:lnTo>
                  <a:pt x="116682" y="531019"/>
                </a:lnTo>
                <a:lnTo>
                  <a:pt x="123825" y="554832"/>
                </a:lnTo>
                <a:lnTo>
                  <a:pt x="114300" y="569119"/>
                </a:lnTo>
                <a:lnTo>
                  <a:pt x="135732" y="592932"/>
                </a:lnTo>
                <a:lnTo>
                  <a:pt x="169069" y="595313"/>
                </a:lnTo>
                <a:lnTo>
                  <a:pt x="252413" y="469107"/>
                </a:lnTo>
                <a:lnTo>
                  <a:pt x="285750" y="364332"/>
                </a:lnTo>
                <a:lnTo>
                  <a:pt x="366713" y="371475"/>
                </a:lnTo>
                <a:lnTo>
                  <a:pt x="328613" y="338138"/>
                </a:lnTo>
                <a:lnTo>
                  <a:pt x="397669" y="292894"/>
                </a:lnTo>
                <a:lnTo>
                  <a:pt x="390525" y="269082"/>
                </a:lnTo>
                <a:lnTo>
                  <a:pt x="378619" y="211932"/>
                </a:lnTo>
                <a:lnTo>
                  <a:pt x="364332" y="185738"/>
                </a:lnTo>
                <a:lnTo>
                  <a:pt x="330994" y="173832"/>
                </a:lnTo>
                <a:lnTo>
                  <a:pt x="333375" y="130969"/>
                </a:lnTo>
                <a:lnTo>
                  <a:pt x="369094" y="109538"/>
                </a:lnTo>
                <a:lnTo>
                  <a:pt x="440532" y="173832"/>
                </a:lnTo>
                <a:lnTo>
                  <a:pt x="464344" y="142875"/>
                </a:lnTo>
                <a:lnTo>
                  <a:pt x="500063" y="138113"/>
                </a:lnTo>
                <a:lnTo>
                  <a:pt x="476250" y="95250"/>
                </a:lnTo>
                <a:lnTo>
                  <a:pt x="514350" y="54769"/>
                </a:lnTo>
                <a:lnTo>
                  <a:pt x="452438" y="33338"/>
                </a:lnTo>
                <a:lnTo>
                  <a:pt x="433388" y="19050"/>
                </a:lnTo>
                <a:lnTo>
                  <a:pt x="392907" y="38100"/>
                </a:lnTo>
                <a:lnTo>
                  <a:pt x="309563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478463" y="3594100"/>
            <a:ext cx="560387" cy="831850"/>
          </a:xfrm>
          <a:custGeom>
            <a:avLst/>
            <a:gdLst>
              <a:gd name="connsiteX0" fmla="*/ 59532 w 559594"/>
              <a:gd name="connsiteY0" fmla="*/ 111919 h 833437"/>
              <a:gd name="connsiteX1" fmla="*/ 126207 w 559594"/>
              <a:gd name="connsiteY1" fmla="*/ 180975 h 833437"/>
              <a:gd name="connsiteX2" fmla="*/ 121444 w 559594"/>
              <a:gd name="connsiteY2" fmla="*/ 200025 h 833437"/>
              <a:gd name="connsiteX3" fmla="*/ 92869 w 559594"/>
              <a:gd name="connsiteY3" fmla="*/ 207169 h 833437"/>
              <a:gd name="connsiteX4" fmla="*/ 69057 w 559594"/>
              <a:gd name="connsiteY4" fmla="*/ 235744 h 833437"/>
              <a:gd name="connsiteX5" fmla="*/ 92869 w 559594"/>
              <a:gd name="connsiteY5" fmla="*/ 254794 h 833437"/>
              <a:gd name="connsiteX6" fmla="*/ 47625 w 559594"/>
              <a:gd name="connsiteY6" fmla="*/ 292894 h 833437"/>
              <a:gd name="connsiteX7" fmla="*/ 80963 w 559594"/>
              <a:gd name="connsiteY7" fmla="*/ 307181 h 833437"/>
              <a:gd name="connsiteX8" fmla="*/ 64294 w 559594"/>
              <a:gd name="connsiteY8" fmla="*/ 345281 h 833437"/>
              <a:gd name="connsiteX9" fmla="*/ 4763 w 559594"/>
              <a:gd name="connsiteY9" fmla="*/ 352425 h 833437"/>
              <a:gd name="connsiteX10" fmla="*/ 0 w 559594"/>
              <a:gd name="connsiteY10" fmla="*/ 378619 h 833437"/>
              <a:gd name="connsiteX11" fmla="*/ 42863 w 559594"/>
              <a:gd name="connsiteY11" fmla="*/ 390525 h 833437"/>
              <a:gd name="connsiteX12" fmla="*/ 35719 w 559594"/>
              <a:gd name="connsiteY12" fmla="*/ 414337 h 833437"/>
              <a:gd name="connsiteX13" fmla="*/ 23813 w 559594"/>
              <a:gd name="connsiteY13" fmla="*/ 421481 h 833437"/>
              <a:gd name="connsiteX14" fmla="*/ 54769 w 559594"/>
              <a:gd name="connsiteY14" fmla="*/ 485775 h 833437"/>
              <a:gd name="connsiteX15" fmla="*/ 54769 w 559594"/>
              <a:gd name="connsiteY15" fmla="*/ 523875 h 833437"/>
              <a:gd name="connsiteX16" fmla="*/ 47625 w 559594"/>
              <a:gd name="connsiteY16" fmla="*/ 542925 h 833437"/>
              <a:gd name="connsiteX17" fmla="*/ 50007 w 559594"/>
              <a:gd name="connsiteY17" fmla="*/ 566737 h 833437"/>
              <a:gd name="connsiteX18" fmla="*/ 14288 w 559594"/>
              <a:gd name="connsiteY18" fmla="*/ 604837 h 833437"/>
              <a:gd name="connsiteX19" fmla="*/ 47625 w 559594"/>
              <a:gd name="connsiteY19" fmla="*/ 647700 h 833437"/>
              <a:gd name="connsiteX20" fmla="*/ 119063 w 559594"/>
              <a:gd name="connsiteY20" fmla="*/ 661987 h 833437"/>
              <a:gd name="connsiteX21" fmla="*/ 130969 w 559594"/>
              <a:gd name="connsiteY21" fmla="*/ 714375 h 833437"/>
              <a:gd name="connsiteX22" fmla="*/ 138113 w 559594"/>
              <a:gd name="connsiteY22" fmla="*/ 792956 h 833437"/>
              <a:gd name="connsiteX23" fmla="*/ 190500 w 559594"/>
              <a:gd name="connsiteY23" fmla="*/ 833437 h 833437"/>
              <a:gd name="connsiteX24" fmla="*/ 202407 w 559594"/>
              <a:gd name="connsiteY24" fmla="*/ 795337 h 833437"/>
              <a:gd name="connsiteX25" fmla="*/ 219075 w 559594"/>
              <a:gd name="connsiteY25" fmla="*/ 823912 h 833437"/>
              <a:gd name="connsiteX26" fmla="*/ 242888 w 559594"/>
              <a:gd name="connsiteY26" fmla="*/ 797719 h 833437"/>
              <a:gd name="connsiteX27" fmla="*/ 264319 w 559594"/>
              <a:gd name="connsiteY27" fmla="*/ 821531 h 833437"/>
              <a:gd name="connsiteX28" fmla="*/ 311944 w 559594"/>
              <a:gd name="connsiteY28" fmla="*/ 738187 h 833437"/>
              <a:gd name="connsiteX29" fmla="*/ 269082 w 559594"/>
              <a:gd name="connsiteY29" fmla="*/ 638175 h 833437"/>
              <a:gd name="connsiteX30" fmla="*/ 288132 w 559594"/>
              <a:gd name="connsiteY30" fmla="*/ 619125 h 833437"/>
              <a:gd name="connsiteX31" fmla="*/ 285750 w 559594"/>
              <a:gd name="connsiteY31" fmla="*/ 602456 h 833437"/>
              <a:gd name="connsiteX32" fmla="*/ 342900 w 559594"/>
              <a:gd name="connsiteY32" fmla="*/ 531019 h 833437"/>
              <a:gd name="connsiteX33" fmla="*/ 392907 w 559594"/>
              <a:gd name="connsiteY33" fmla="*/ 521494 h 833437"/>
              <a:gd name="connsiteX34" fmla="*/ 471488 w 559594"/>
              <a:gd name="connsiteY34" fmla="*/ 461962 h 833437"/>
              <a:gd name="connsiteX35" fmla="*/ 466725 w 559594"/>
              <a:gd name="connsiteY35" fmla="*/ 428625 h 833437"/>
              <a:gd name="connsiteX36" fmla="*/ 526257 w 559594"/>
              <a:gd name="connsiteY36" fmla="*/ 314325 h 833437"/>
              <a:gd name="connsiteX37" fmla="*/ 511969 w 559594"/>
              <a:gd name="connsiteY37" fmla="*/ 300037 h 833437"/>
              <a:gd name="connsiteX38" fmla="*/ 514350 w 559594"/>
              <a:gd name="connsiteY38" fmla="*/ 257175 h 833437"/>
              <a:gd name="connsiteX39" fmla="*/ 497682 w 559594"/>
              <a:gd name="connsiteY39" fmla="*/ 240506 h 833437"/>
              <a:gd name="connsiteX40" fmla="*/ 559594 w 559594"/>
              <a:gd name="connsiteY40" fmla="*/ 180975 h 833437"/>
              <a:gd name="connsiteX41" fmla="*/ 552450 w 559594"/>
              <a:gd name="connsiteY41" fmla="*/ 88106 h 833437"/>
              <a:gd name="connsiteX42" fmla="*/ 500063 w 559594"/>
              <a:gd name="connsiteY42" fmla="*/ 78581 h 833437"/>
              <a:gd name="connsiteX43" fmla="*/ 485775 w 559594"/>
              <a:gd name="connsiteY43" fmla="*/ 100012 h 833437"/>
              <a:gd name="connsiteX44" fmla="*/ 338138 w 559594"/>
              <a:gd name="connsiteY44" fmla="*/ 28575 h 833437"/>
              <a:gd name="connsiteX45" fmla="*/ 288132 w 559594"/>
              <a:gd name="connsiteY45" fmla="*/ 71437 h 833437"/>
              <a:gd name="connsiteX46" fmla="*/ 207169 w 559594"/>
              <a:gd name="connsiteY46" fmla="*/ 35719 h 833437"/>
              <a:gd name="connsiteX47" fmla="*/ 183357 w 559594"/>
              <a:gd name="connsiteY47" fmla="*/ 0 h 833437"/>
              <a:gd name="connsiteX48" fmla="*/ 111919 w 559594"/>
              <a:gd name="connsiteY48" fmla="*/ 19050 h 833437"/>
              <a:gd name="connsiteX49" fmla="*/ 95250 w 559594"/>
              <a:gd name="connsiteY49" fmla="*/ 66675 h 833437"/>
              <a:gd name="connsiteX50" fmla="*/ 59532 w 559594"/>
              <a:gd name="connsiteY50" fmla="*/ 111919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9594" h="833437">
                <a:moveTo>
                  <a:pt x="59532" y="111919"/>
                </a:moveTo>
                <a:lnTo>
                  <a:pt x="126207" y="180975"/>
                </a:lnTo>
                <a:lnTo>
                  <a:pt x="121444" y="200025"/>
                </a:lnTo>
                <a:lnTo>
                  <a:pt x="92869" y="207169"/>
                </a:lnTo>
                <a:lnTo>
                  <a:pt x="69057" y="235744"/>
                </a:lnTo>
                <a:lnTo>
                  <a:pt x="92869" y="254794"/>
                </a:lnTo>
                <a:lnTo>
                  <a:pt x="47625" y="292894"/>
                </a:lnTo>
                <a:lnTo>
                  <a:pt x="80963" y="307181"/>
                </a:lnTo>
                <a:lnTo>
                  <a:pt x="64294" y="345281"/>
                </a:lnTo>
                <a:lnTo>
                  <a:pt x="4763" y="352425"/>
                </a:lnTo>
                <a:lnTo>
                  <a:pt x="0" y="378619"/>
                </a:lnTo>
                <a:lnTo>
                  <a:pt x="42863" y="390525"/>
                </a:lnTo>
                <a:lnTo>
                  <a:pt x="35719" y="414337"/>
                </a:lnTo>
                <a:lnTo>
                  <a:pt x="23813" y="421481"/>
                </a:lnTo>
                <a:lnTo>
                  <a:pt x="54769" y="485775"/>
                </a:lnTo>
                <a:lnTo>
                  <a:pt x="54769" y="523875"/>
                </a:lnTo>
                <a:lnTo>
                  <a:pt x="47625" y="542925"/>
                </a:lnTo>
                <a:lnTo>
                  <a:pt x="50007" y="566737"/>
                </a:lnTo>
                <a:lnTo>
                  <a:pt x="14288" y="604837"/>
                </a:lnTo>
                <a:lnTo>
                  <a:pt x="47625" y="647700"/>
                </a:lnTo>
                <a:lnTo>
                  <a:pt x="119063" y="661987"/>
                </a:lnTo>
                <a:lnTo>
                  <a:pt x="130969" y="714375"/>
                </a:lnTo>
                <a:lnTo>
                  <a:pt x="138113" y="792956"/>
                </a:lnTo>
                <a:lnTo>
                  <a:pt x="190500" y="833437"/>
                </a:lnTo>
                <a:lnTo>
                  <a:pt x="202407" y="795337"/>
                </a:lnTo>
                <a:lnTo>
                  <a:pt x="219075" y="823912"/>
                </a:lnTo>
                <a:lnTo>
                  <a:pt x="242888" y="797719"/>
                </a:lnTo>
                <a:lnTo>
                  <a:pt x="264319" y="821531"/>
                </a:lnTo>
                <a:lnTo>
                  <a:pt x="311944" y="738187"/>
                </a:lnTo>
                <a:lnTo>
                  <a:pt x="269082" y="638175"/>
                </a:lnTo>
                <a:lnTo>
                  <a:pt x="288132" y="619125"/>
                </a:lnTo>
                <a:lnTo>
                  <a:pt x="285750" y="602456"/>
                </a:lnTo>
                <a:lnTo>
                  <a:pt x="342900" y="531019"/>
                </a:lnTo>
                <a:lnTo>
                  <a:pt x="392907" y="521494"/>
                </a:lnTo>
                <a:lnTo>
                  <a:pt x="471488" y="461962"/>
                </a:lnTo>
                <a:lnTo>
                  <a:pt x="466725" y="428625"/>
                </a:lnTo>
                <a:lnTo>
                  <a:pt x="526257" y="314325"/>
                </a:lnTo>
                <a:lnTo>
                  <a:pt x="511969" y="300037"/>
                </a:lnTo>
                <a:lnTo>
                  <a:pt x="514350" y="257175"/>
                </a:lnTo>
                <a:lnTo>
                  <a:pt x="497682" y="240506"/>
                </a:lnTo>
                <a:lnTo>
                  <a:pt x="559594" y="180975"/>
                </a:lnTo>
                <a:lnTo>
                  <a:pt x="552450" y="88106"/>
                </a:lnTo>
                <a:lnTo>
                  <a:pt x="500063" y="78581"/>
                </a:lnTo>
                <a:lnTo>
                  <a:pt x="485775" y="100012"/>
                </a:lnTo>
                <a:lnTo>
                  <a:pt x="338138" y="28575"/>
                </a:lnTo>
                <a:lnTo>
                  <a:pt x="288132" y="71437"/>
                </a:lnTo>
                <a:lnTo>
                  <a:pt x="207169" y="35719"/>
                </a:lnTo>
                <a:lnTo>
                  <a:pt x="183357" y="0"/>
                </a:lnTo>
                <a:lnTo>
                  <a:pt x="111919" y="19050"/>
                </a:lnTo>
                <a:lnTo>
                  <a:pt x="95250" y="66675"/>
                </a:lnTo>
                <a:lnTo>
                  <a:pt x="59532" y="111919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948238" y="3908425"/>
            <a:ext cx="669925" cy="596900"/>
          </a:xfrm>
          <a:custGeom>
            <a:avLst/>
            <a:gdLst>
              <a:gd name="connsiteX0" fmla="*/ 559593 w 669131"/>
              <a:gd name="connsiteY0" fmla="*/ 69056 h 597694"/>
              <a:gd name="connsiteX1" fmla="*/ 497681 w 669131"/>
              <a:gd name="connsiteY1" fmla="*/ 88106 h 597694"/>
              <a:gd name="connsiteX2" fmla="*/ 490537 w 669131"/>
              <a:gd name="connsiteY2" fmla="*/ 76200 h 597694"/>
              <a:gd name="connsiteX3" fmla="*/ 428625 w 669131"/>
              <a:gd name="connsiteY3" fmla="*/ 107156 h 597694"/>
              <a:gd name="connsiteX4" fmla="*/ 373856 w 669131"/>
              <a:gd name="connsiteY4" fmla="*/ 107156 h 597694"/>
              <a:gd name="connsiteX5" fmla="*/ 354806 w 669131"/>
              <a:gd name="connsiteY5" fmla="*/ 83344 h 597694"/>
              <a:gd name="connsiteX6" fmla="*/ 371475 w 669131"/>
              <a:gd name="connsiteY6" fmla="*/ 42862 h 597694"/>
              <a:gd name="connsiteX7" fmla="*/ 319087 w 669131"/>
              <a:gd name="connsiteY7" fmla="*/ 2381 h 597694"/>
              <a:gd name="connsiteX8" fmla="*/ 269081 w 669131"/>
              <a:gd name="connsiteY8" fmla="*/ 0 h 597694"/>
              <a:gd name="connsiteX9" fmla="*/ 271462 w 669131"/>
              <a:gd name="connsiteY9" fmla="*/ 23812 h 597694"/>
              <a:gd name="connsiteX10" fmla="*/ 230981 w 669131"/>
              <a:gd name="connsiteY10" fmla="*/ 21431 h 597694"/>
              <a:gd name="connsiteX11" fmla="*/ 192881 w 669131"/>
              <a:gd name="connsiteY11" fmla="*/ 28575 h 597694"/>
              <a:gd name="connsiteX12" fmla="*/ 178593 w 669131"/>
              <a:gd name="connsiteY12" fmla="*/ 42862 h 597694"/>
              <a:gd name="connsiteX13" fmla="*/ 107156 w 669131"/>
              <a:gd name="connsiteY13" fmla="*/ 45244 h 597694"/>
              <a:gd name="connsiteX14" fmla="*/ 80962 w 669131"/>
              <a:gd name="connsiteY14" fmla="*/ 78581 h 597694"/>
              <a:gd name="connsiteX15" fmla="*/ 111918 w 669131"/>
              <a:gd name="connsiteY15" fmla="*/ 116681 h 597694"/>
              <a:gd name="connsiteX16" fmla="*/ 109537 w 669131"/>
              <a:gd name="connsiteY16" fmla="*/ 135731 h 597694"/>
              <a:gd name="connsiteX17" fmla="*/ 133350 w 669131"/>
              <a:gd name="connsiteY17" fmla="*/ 142875 h 597694"/>
              <a:gd name="connsiteX18" fmla="*/ 116681 w 669131"/>
              <a:gd name="connsiteY18" fmla="*/ 169069 h 597694"/>
              <a:gd name="connsiteX19" fmla="*/ 42862 w 669131"/>
              <a:gd name="connsiteY19" fmla="*/ 226219 h 597694"/>
              <a:gd name="connsiteX20" fmla="*/ 23812 w 669131"/>
              <a:gd name="connsiteY20" fmla="*/ 254794 h 597694"/>
              <a:gd name="connsiteX21" fmla="*/ 14287 w 669131"/>
              <a:gd name="connsiteY21" fmla="*/ 304800 h 597694"/>
              <a:gd name="connsiteX22" fmla="*/ 0 w 669131"/>
              <a:gd name="connsiteY22" fmla="*/ 335756 h 597694"/>
              <a:gd name="connsiteX23" fmla="*/ 21431 w 669131"/>
              <a:gd name="connsiteY23" fmla="*/ 378619 h 597694"/>
              <a:gd name="connsiteX24" fmla="*/ 57150 w 669131"/>
              <a:gd name="connsiteY24" fmla="*/ 378619 h 597694"/>
              <a:gd name="connsiteX25" fmla="*/ 54768 w 669131"/>
              <a:gd name="connsiteY25" fmla="*/ 388144 h 597694"/>
              <a:gd name="connsiteX26" fmla="*/ 2381 w 669131"/>
              <a:gd name="connsiteY26" fmla="*/ 423862 h 597694"/>
              <a:gd name="connsiteX27" fmla="*/ 9525 w 669131"/>
              <a:gd name="connsiteY27" fmla="*/ 497681 h 597694"/>
              <a:gd name="connsiteX28" fmla="*/ 38100 w 669131"/>
              <a:gd name="connsiteY28" fmla="*/ 595312 h 597694"/>
              <a:gd name="connsiteX29" fmla="*/ 80962 w 669131"/>
              <a:gd name="connsiteY29" fmla="*/ 578644 h 597694"/>
              <a:gd name="connsiteX30" fmla="*/ 88106 w 669131"/>
              <a:gd name="connsiteY30" fmla="*/ 540544 h 597694"/>
              <a:gd name="connsiteX31" fmla="*/ 128587 w 669131"/>
              <a:gd name="connsiteY31" fmla="*/ 528637 h 597694"/>
              <a:gd name="connsiteX32" fmla="*/ 140493 w 669131"/>
              <a:gd name="connsiteY32" fmla="*/ 554831 h 597694"/>
              <a:gd name="connsiteX33" fmla="*/ 164306 w 669131"/>
              <a:gd name="connsiteY33" fmla="*/ 557212 h 597694"/>
              <a:gd name="connsiteX34" fmla="*/ 202406 w 669131"/>
              <a:gd name="connsiteY34" fmla="*/ 597694 h 597694"/>
              <a:gd name="connsiteX35" fmla="*/ 264318 w 669131"/>
              <a:gd name="connsiteY35" fmla="*/ 583406 h 597694"/>
              <a:gd name="connsiteX36" fmla="*/ 290512 w 669131"/>
              <a:gd name="connsiteY36" fmla="*/ 538162 h 597694"/>
              <a:gd name="connsiteX37" fmla="*/ 314325 w 669131"/>
              <a:gd name="connsiteY37" fmla="*/ 535781 h 597694"/>
              <a:gd name="connsiteX38" fmla="*/ 335756 w 669131"/>
              <a:gd name="connsiteY38" fmla="*/ 490537 h 597694"/>
              <a:gd name="connsiteX39" fmla="*/ 390525 w 669131"/>
              <a:gd name="connsiteY39" fmla="*/ 504825 h 597694"/>
              <a:gd name="connsiteX40" fmla="*/ 419100 w 669131"/>
              <a:gd name="connsiteY40" fmla="*/ 459581 h 597694"/>
              <a:gd name="connsiteX41" fmla="*/ 473868 w 669131"/>
              <a:gd name="connsiteY41" fmla="*/ 452437 h 597694"/>
              <a:gd name="connsiteX42" fmla="*/ 478631 w 669131"/>
              <a:gd name="connsiteY42" fmla="*/ 476250 h 597694"/>
              <a:gd name="connsiteX43" fmla="*/ 500062 w 669131"/>
              <a:gd name="connsiteY43" fmla="*/ 483394 h 597694"/>
              <a:gd name="connsiteX44" fmla="*/ 507206 w 669131"/>
              <a:gd name="connsiteY44" fmla="*/ 554831 h 597694"/>
              <a:gd name="connsiteX45" fmla="*/ 528637 w 669131"/>
              <a:gd name="connsiteY45" fmla="*/ 550069 h 597694"/>
              <a:gd name="connsiteX46" fmla="*/ 566737 w 669131"/>
              <a:gd name="connsiteY46" fmla="*/ 595312 h 597694"/>
              <a:gd name="connsiteX47" fmla="*/ 585787 w 669131"/>
              <a:gd name="connsiteY47" fmla="*/ 576262 h 597694"/>
              <a:gd name="connsiteX48" fmla="*/ 642937 w 669131"/>
              <a:gd name="connsiteY48" fmla="*/ 590550 h 597694"/>
              <a:gd name="connsiteX49" fmla="*/ 654843 w 669131"/>
              <a:gd name="connsiteY49" fmla="*/ 550069 h 597694"/>
              <a:gd name="connsiteX50" fmla="*/ 669131 w 669131"/>
              <a:gd name="connsiteY50" fmla="*/ 476250 h 597694"/>
              <a:gd name="connsiteX51" fmla="*/ 647700 w 669131"/>
              <a:gd name="connsiteY51" fmla="*/ 342900 h 597694"/>
              <a:gd name="connsiteX52" fmla="*/ 578643 w 669131"/>
              <a:gd name="connsiteY52" fmla="*/ 333375 h 597694"/>
              <a:gd name="connsiteX53" fmla="*/ 545306 w 669131"/>
              <a:gd name="connsiteY53" fmla="*/ 292894 h 597694"/>
              <a:gd name="connsiteX54" fmla="*/ 578643 w 669131"/>
              <a:gd name="connsiteY54" fmla="*/ 254794 h 597694"/>
              <a:gd name="connsiteX55" fmla="*/ 576262 w 669131"/>
              <a:gd name="connsiteY55" fmla="*/ 230981 h 597694"/>
              <a:gd name="connsiteX56" fmla="*/ 585787 w 669131"/>
              <a:gd name="connsiteY56" fmla="*/ 176212 h 597694"/>
              <a:gd name="connsiteX57" fmla="*/ 559593 w 669131"/>
              <a:gd name="connsiteY57" fmla="*/ 69056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69131" h="597694">
                <a:moveTo>
                  <a:pt x="559593" y="69056"/>
                </a:moveTo>
                <a:lnTo>
                  <a:pt x="497681" y="88106"/>
                </a:lnTo>
                <a:lnTo>
                  <a:pt x="490537" y="76200"/>
                </a:lnTo>
                <a:lnTo>
                  <a:pt x="428625" y="107156"/>
                </a:lnTo>
                <a:lnTo>
                  <a:pt x="373856" y="107156"/>
                </a:lnTo>
                <a:lnTo>
                  <a:pt x="354806" y="83344"/>
                </a:lnTo>
                <a:lnTo>
                  <a:pt x="371475" y="42862"/>
                </a:lnTo>
                <a:lnTo>
                  <a:pt x="319087" y="2381"/>
                </a:lnTo>
                <a:lnTo>
                  <a:pt x="269081" y="0"/>
                </a:lnTo>
                <a:lnTo>
                  <a:pt x="271462" y="23812"/>
                </a:lnTo>
                <a:lnTo>
                  <a:pt x="230981" y="21431"/>
                </a:lnTo>
                <a:lnTo>
                  <a:pt x="192881" y="28575"/>
                </a:lnTo>
                <a:lnTo>
                  <a:pt x="178593" y="42862"/>
                </a:lnTo>
                <a:lnTo>
                  <a:pt x="107156" y="45244"/>
                </a:lnTo>
                <a:lnTo>
                  <a:pt x="80962" y="78581"/>
                </a:lnTo>
                <a:lnTo>
                  <a:pt x="111918" y="116681"/>
                </a:lnTo>
                <a:lnTo>
                  <a:pt x="109537" y="135731"/>
                </a:lnTo>
                <a:lnTo>
                  <a:pt x="133350" y="142875"/>
                </a:lnTo>
                <a:lnTo>
                  <a:pt x="116681" y="169069"/>
                </a:lnTo>
                <a:lnTo>
                  <a:pt x="42862" y="226219"/>
                </a:lnTo>
                <a:lnTo>
                  <a:pt x="23812" y="254794"/>
                </a:lnTo>
                <a:lnTo>
                  <a:pt x="14287" y="304800"/>
                </a:lnTo>
                <a:lnTo>
                  <a:pt x="0" y="335756"/>
                </a:lnTo>
                <a:lnTo>
                  <a:pt x="21431" y="378619"/>
                </a:lnTo>
                <a:lnTo>
                  <a:pt x="57150" y="378619"/>
                </a:lnTo>
                <a:lnTo>
                  <a:pt x="54768" y="388144"/>
                </a:lnTo>
                <a:lnTo>
                  <a:pt x="2381" y="423862"/>
                </a:lnTo>
                <a:lnTo>
                  <a:pt x="9525" y="497681"/>
                </a:lnTo>
                <a:lnTo>
                  <a:pt x="38100" y="595312"/>
                </a:lnTo>
                <a:lnTo>
                  <a:pt x="80962" y="578644"/>
                </a:lnTo>
                <a:lnTo>
                  <a:pt x="88106" y="540544"/>
                </a:lnTo>
                <a:lnTo>
                  <a:pt x="128587" y="528637"/>
                </a:lnTo>
                <a:lnTo>
                  <a:pt x="140493" y="554831"/>
                </a:lnTo>
                <a:lnTo>
                  <a:pt x="164306" y="557212"/>
                </a:lnTo>
                <a:lnTo>
                  <a:pt x="202406" y="597694"/>
                </a:lnTo>
                <a:lnTo>
                  <a:pt x="264318" y="583406"/>
                </a:lnTo>
                <a:lnTo>
                  <a:pt x="290512" y="538162"/>
                </a:lnTo>
                <a:lnTo>
                  <a:pt x="314325" y="535781"/>
                </a:lnTo>
                <a:lnTo>
                  <a:pt x="335756" y="490537"/>
                </a:lnTo>
                <a:lnTo>
                  <a:pt x="390525" y="504825"/>
                </a:lnTo>
                <a:lnTo>
                  <a:pt x="419100" y="459581"/>
                </a:lnTo>
                <a:lnTo>
                  <a:pt x="473868" y="452437"/>
                </a:lnTo>
                <a:lnTo>
                  <a:pt x="478631" y="476250"/>
                </a:lnTo>
                <a:lnTo>
                  <a:pt x="500062" y="483394"/>
                </a:lnTo>
                <a:lnTo>
                  <a:pt x="507206" y="554831"/>
                </a:lnTo>
                <a:lnTo>
                  <a:pt x="528637" y="550069"/>
                </a:lnTo>
                <a:lnTo>
                  <a:pt x="566737" y="595312"/>
                </a:lnTo>
                <a:lnTo>
                  <a:pt x="585787" y="576262"/>
                </a:lnTo>
                <a:lnTo>
                  <a:pt x="642937" y="590550"/>
                </a:lnTo>
                <a:lnTo>
                  <a:pt x="654843" y="550069"/>
                </a:lnTo>
                <a:lnTo>
                  <a:pt x="669131" y="476250"/>
                </a:lnTo>
                <a:lnTo>
                  <a:pt x="647700" y="342900"/>
                </a:lnTo>
                <a:lnTo>
                  <a:pt x="578643" y="333375"/>
                </a:lnTo>
                <a:lnTo>
                  <a:pt x="545306" y="292894"/>
                </a:lnTo>
                <a:lnTo>
                  <a:pt x="578643" y="254794"/>
                </a:lnTo>
                <a:lnTo>
                  <a:pt x="576262" y="230981"/>
                </a:lnTo>
                <a:lnTo>
                  <a:pt x="585787" y="176212"/>
                </a:lnTo>
                <a:lnTo>
                  <a:pt x="559593" y="69056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4983163" y="4365625"/>
            <a:ext cx="631825" cy="906463"/>
          </a:xfrm>
          <a:custGeom>
            <a:avLst/>
            <a:gdLst>
              <a:gd name="connsiteX0" fmla="*/ 0 w 631032"/>
              <a:gd name="connsiteY0" fmla="*/ 142875 h 907256"/>
              <a:gd name="connsiteX1" fmla="*/ 111919 w 631032"/>
              <a:gd name="connsiteY1" fmla="*/ 261937 h 907256"/>
              <a:gd name="connsiteX2" fmla="*/ 142875 w 631032"/>
              <a:gd name="connsiteY2" fmla="*/ 345281 h 907256"/>
              <a:gd name="connsiteX3" fmla="*/ 159544 w 631032"/>
              <a:gd name="connsiteY3" fmla="*/ 361950 h 907256"/>
              <a:gd name="connsiteX4" fmla="*/ 150019 w 631032"/>
              <a:gd name="connsiteY4" fmla="*/ 395287 h 907256"/>
              <a:gd name="connsiteX5" fmla="*/ 161925 w 631032"/>
              <a:gd name="connsiteY5" fmla="*/ 419100 h 907256"/>
              <a:gd name="connsiteX6" fmla="*/ 152400 w 631032"/>
              <a:gd name="connsiteY6" fmla="*/ 445294 h 907256"/>
              <a:gd name="connsiteX7" fmla="*/ 176213 w 631032"/>
              <a:gd name="connsiteY7" fmla="*/ 476250 h 907256"/>
              <a:gd name="connsiteX8" fmla="*/ 161925 w 631032"/>
              <a:gd name="connsiteY8" fmla="*/ 504825 h 907256"/>
              <a:gd name="connsiteX9" fmla="*/ 202407 w 631032"/>
              <a:gd name="connsiteY9" fmla="*/ 511969 h 907256"/>
              <a:gd name="connsiteX10" fmla="*/ 166688 w 631032"/>
              <a:gd name="connsiteY10" fmla="*/ 552450 h 907256"/>
              <a:gd name="connsiteX11" fmla="*/ 183357 w 631032"/>
              <a:gd name="connsiteY11" fmla="*/ 592931 h 907256"/>
              <a:gd name="connsiteX12" fmla="*/ 219075 w 631032"/>
              <a:gd name="connsiteY12" fmla="*/ 640556 h 907256"/>
              <a:gd name="connsiteX13" fmla="*/ 207169 w 631032"/>
              <a:gd name="connsiteY13" fmla="*/ 723900 h 907256"/>
              <a:gd name="connsiteX14" fmla="*/ 235744 w 631032"/>
              <a:gd name="connsiteY14" fmla="*/ 764381 h 907256"/>
              <a:gd name="connsiteX15" fmla="*/ 297657 w 631032"/>
              <a:gd name="connsiteY15" fmla="*/ 800100 h 907256"/>
              <a:gd name="connsiteX16" fmla="*/ 319088 w 631032"/>
              <a:gd name="connsiteY16" fmla="*/ 869156 h 907256"/>
              <a:gd name="connsiteX17" fmla="*/ 357188 w 631032"/>
              <a:gd name="connsiteY17" fmla="*/ 876300 h 907256"/>
              <a:gd name="connsiteX18" fmla="*/ 364332 w 631032"/>
              <a:gd name="connsiteY18" fmla="*/ 907256 h 907256"/>
              <a:gd name="connsiteX19" fmla="*/ 407194 w 631032"/>
              <a:gd name="connsiteY19" fmla="*/ 854869 h 907256"/>
              <a:gd name="connsiteX20" fmla="*/ 471488 w 631032"/>
              <a:gd name="connsiteY20" fmla="*/ 888206 h 907256"/>
              <a:gd name="connsiteX21" fmla="*/ 538163 w 631032"/>
              <a:gd name="connsiteY21" fmla="*/ 873919 h 907256"/>
              <a:gd name="connsiteX22" fmla="*/ 526257 w 631032"/>
              <a:gd name="connsiteY22" fmla="*/ 854869 h 907256"/>
              <a:gd name="connsiteX23" fmla="*/ 566738 w 631032"/>
              <a:gd name="connsiteY23" fmla="*/ 795337 h 907256"/>
              <a:gd name="connsiteX24" fmla="*/ 554832 w 631032"/>
              <a:gd name="connsiteY24" fmla="*/ 731044 h 907256"/>
              <a:gd name="connsiteX25" fmla="*/ 585788 w 631032"/>
              <a:gd name="connsiteY25" fmla="*/ 726281 h 907256"/>
              <a:gd name="connsiteX26" fmla="*/ 590550 w 631032"/>
              <a:gd name="connsiteY26" fmla="*/ 685800 h 907256"/>
              <a:gd name="connsiteX27" fmla="*/ 595313 w 631032"/>
              <a:gd name="connsiteY27" fmla="*/ 657225 h 907256"/>
              <a:gd name="connsiteX28" fmla="*/ 626269 w 631032"/>
              <a:gd name="connsiteY28" fmla="*/ 645319 h 907256"/>
              <a:gd name="connsiteX29" fmla="*/ 623888 w 631032"/>
              <a:gd name="connsiteY29" fmla="*/ 628650 h 907256"/>
              <a:gd name="connsiteX30" fmla="*/ 619125 w 631032"/>
              <a:gd name="connsiteY30" fmla="*/ 566737 h 907256"/>
              <a:gd name="connsiteX31" fmla="*/ 616744 w 631032"/>
              <a:gd name="connsiteY31" fmla="*/ 559594 h 907256"/>
              <a:gd name="connsiteX32" fmla="*/ 616744 w 631032"/>
              <a:gd name="connsiteY32" fmla="*/ 542925 h 907256"/>
              <a:gd name="connsiteX33" fmla="*/ 611982 w 631032"/>
              <a:gd name="connsiteY33" fmla="*/ 490537 h 907256"/>
              <a:gd name="connsiteX34" fmla="*/ 623888 w 631032"/>
              <a:gd name="connsiteY34" fmla="*/ 485775 h 907256"/>
              <a:gd name="connsiteX35" fmla="*/ 631032 w 631032"/>
              <a:gd name="connsiteY35" fmla="*/ 438150 h 907256"/>
              <a:gd name="connsiteX36" fmla="*/ 578644 w 631032"/>
              <a:gd name="connsiteY36" fmla="*/ 392906 h 907256"/>
              <a:gd name="connsiteX37" fmla="*/ 576263 w 631032"/>
              <a:gd name="connsiteY37" fmla="*/ 316706 h 907256"/>
              <a:gd name="connsiteX38" fmla="*/ 552450 w 631032"/>
              <a:gd name="connsiteY38" fmla="*/ 261937 h 907256"/>
              <a:gd name="connsiteX39" fmla="*/ 535782 w 631032"/>
              <a:gd name="connsiteY39" fmla="*/ 269081 h 907256"/>
              <a:gd name="connsiteX40" fmla="*/ 502444 w 631032"/>
              <a:gd name="connsiteY40" fmla="*/ 233362 h 907256"/>
              <a:gd name="connsiteX41" fmla="*/ 492919 w 631032"/>
              <a:gd name="connsiteY41" fmla="*/ 169069 h 907256"/>
              <a:gd name="connsiteX42" fmla="*/ 531019 w 631032"/>
              <a:gd name="connsiteY42" fmla="*/ 145256 h 907256"/>
              <a:gd name="connsiteX43" fmla="*/ 495300 w 631032"/>
              <a:gd name="connsiteY43" fmla="*/ 97631 h 907256"/>
              <a:gd name="connsiteX44" fmla="*/ 476250 w 631032"/>
              <a:gd name="connsiteY44" fmla="*/ 97631 h 907256"/>
              <a:gd name="connsiteX45" fmla="*/ 469107 w 631032"/>
              <a:gd name="connsiteY45" fmla="*/ 30956 h 907256"/>
              <a:gd name="connsiteX46" fmla="*/ 435769 w 631032"/>
              <a:gd name="connsiteY46" fmla="*/ 16669 h 907256"/>
              <a:gd name="connsiteX47" fmla="*/ 435769 w 631032"/>
              <a:gd name="connsiteY47" fmla="*/ 16669 h 907256"/>
              <a:gd name="connsiteX48" fmla="*/ 390525 w 631032"/>
              <a:gd name="connsiteY48" fmla="*/ 0 h 907256"/>
              <a:gd name="connsiteX49" fmla="*/ 335757 w 631032"/>
              <a:gd name="connsiteY49" fmla="*/ 47625 h 907256"/>
              <a:gd name="connsiteX50" fmla="*/ 297657 w 631032"/>
              <a:gd name="connsiteY50" fmla="*/ 35719 h 907256"/>
              <a:gd name="connsiteX51" fmla="*/ 278607 w 631032"/>
              <a:gd name="connsiteY51" fmla="*/ 76200 h 907256"/>
              <a:gd name="connsiteX52" fmla="*/ 264319 w 631032"/>
              <a:gd name="connsiteY52" fmla="*/ 85725 h 907256"/>
              <a:gd name="connsiteX53" fmla="*/ 226219 w 631032"/>
              <a:gd name="connsiteY53" fmla="*/ 130969 h 907256"/>
              <a:gd name="connsiteX54" fmla="*/ 169069 w 631032"/>
              <a:gd name="connsiteY54" fmla="*/ 140494 h 907256"/>
              <a:gd name="connsiteX55" fmla="*/ 130969 w 631032"/>
              <a:gd name="connsiteY55" fmla="*/ 102394 h 907256"/>
              <a:gd name="connsiteX56" fmla="*/ 104775 w 631032"/>
              <a:gd name="connsiteY56" fmla="*/ 104775 h 907256"/>
              <a:gd name="connsiteX57" fmla="*/ 95250 w 631032"/>
              <a:gd name="connsiteY57" fmla="*/ 78581 h 907256"/>
              <a:gd name="connsiteX58" fmla="*/ 57150 w 631032"/>
              <a:gd name="connsiteY58" fmla="*/ 88106 h 907256"/>
              <a:gd name="connsiteX59" fmla="*/ 0 w 631032"/>
              <a:gd name="connsiteY59" fmla="*/ 142875 h 90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1032" h="907256">
                <a:moveTo>
                  <a:pt x="0" y="142875"/>
                </a:moveTo>
                <a:lnTo>
                  <a:pt x="111919" y="261937"/>
                </a:lnTo>
                <a:lnTo>
                  <a:pt x="142875" y="345281"/>
                </a:lnTo>
                <a:lnTo>
                  <a:pt x="159544" y="361950"/>
                </a:lnTo>
                <a:lnTo>
                  <a:pt x="150019" y="395287"/>
                </a:lnTo>
                <a:lnTo>
                  <a:pt x="161925" y="419100"/>
                </a:lnTo>
                <a:lnTo>
                  <a:pt x="152400" y="445294"/>
                </a:lnTo>
                <a:lnTo>
                  <a:pt x="176213" y="476250"/>
                </a:lnTo>
                <a:lnTo>
                  <a:pt x="161925" y="504825"/>
                </a:lnTo>
                <a:lnTo>
                  <a:pt x="202407" y="511969"/>
                </a:lnTo>
                <a:lnTo>
                  <a:pt x="166688" y="552450"/>
                </a:lnTo>
                <a:lnTo>
                  <a:pt x="183357" y="592931"/>
                </a:lnTo>
                <a:lnTo>
                  <a:pt x="219075" y="640556"/>
                </a:lnTo>
                <a:lnTo>
                  <a:pt x="207169" y="723900"/>
                </a:lnTo>
                <a:lnTo>
                  <a:pt x="235744" y="764381"/>
                </a:lnTo>
                <a:lnTo>
                  <a:pt x="297657" y="800100"/>
                </a:lnTo>
                <a:lnTo>
                  <a:pt x="319088" y="869156"/>
                </a:lnTo>
                <a:lnTo>
                  <a:pt x="357188" y="876300"/>
                </a:lnTo>
                <a:lnTo>
                  <a:pt x="364332" y="907256"/>
                </a:lnTo>
                <a:lnTo>
                  <a:pt x="407194" y="854869"/>
                </a:lnTo>
                <a:lnTo>
                  <a:pt x="471488" y="888206"/>
                </a:lnTo>
                <a:lnTo>
                  <a:pt x="538163" y="873919"/>
                </a:lnTo>
                <a:lnTo>
                  <a:pt x="526257" y="854869"/>
                </a:lnTo>
                <a:lnTo>
                  <a:pt x="566738" y="795337"/>
                </a:lnTo>
                <a:lnTo>
                  <a:pt x="554832" y="731044"/>
                </a:lnTo>
                <a:lnTo>
                  <a:pt x="585788" y="726281"/>
                </a:lnTo>
                <a:lnTo>
                  <a:pt x="590550" y="685800"/>
                </a:lnTo>
                <a:lnTo>
                  <a:pt x="595313" y="657225"/>
                </a:lnTo>
                <a:lnTo>
                  <a:pt x="626269" y="645319"/>
                </a:lnTo>
                <a:lnTo>
                  <a:pt x="623888" y="628650"/>
                </a:lnTo>
                <a:lnTo>
                  <a:pt x="619125" y="566737"/>
                </a:lnTo>
                <a:lnTo>
                  <a:pt x="616744" y="559594"/>
                </a:lnTo>
                <a:lnTo>
                  <a:pt x="616744" y="542925"/>
                </a:lnTo>
                <a:lnTo>
                  <a:pt x="611982" y="490537"/>
                </a:lnTo>
                <a:lnTo>
                  <a:pt x="623888" y="485775"/>
                </a:lnTo>
                <a:lnTo>
                  <a:pt x="631032" y="438150"/>
                </a:lnTo>
                <a:lnTo>
                  <a:pt x="578644" y="392906"/>
                </a:lnTo>
                <a:cubicBezTo>
                  <a:pt x="577850" y="367506"/>
                  <a:pt x="577057" y="342106"/>
                  <a:pt x="576263" y="316706"/>
                </a:cubicBezTo>
                <a:lnTo>
                  <a:pt x="552450" y="261937"/>
                </a:lnTo>
                <a:lnTo>
                  <a:pt x="535782" y="269081"/>
                </a:lnTo>
                <a:lnTo>
                  <a:pt x="502444" y="233362"/>
                </a:lnTo>
                <a:lnTo>
                  <a:pt x="492919" y="169069"/>
                </a:lnTo>
                <a:lnTo>
                  <a:pt x="531019" y="145256"/>
                </a:lnTo>
                <a:lnTo>
                  <a:pt x="495300" y="97631"/>
                </a:lnTo>
                <a:lnTo>
                  <a:pt x="476250" y="97631"/>
                </a:lnTo>
                <a:lnTo>
                  <a:pt x="469107" y="30956"/>
                </a:lnTo>
                <a:lnTo>
                  <a:pt x="435769" y="16669"/>
                </a:lnTo>
                <a:lnTo>
                  <a:pt x="435769" y="16669"/>
                </a:lnTo>
                <a:lnTo>
                  <a:pt x="390525" y="0"/>
                </a:lnTo>
                <a:lnTo>
                  <a:pt x="335757" y="47625"/>
                </a:lnTo>
                <a:lnTo>
                  <a:pt x="297657" y="35719"/>
                </a:lnTo>
                <a:lnTo>
                  <a:pt x="278607" y="76200"/>
                </a:lnTo>
                <a:lnTo>
                  <a:pt x="264319" y="85725"/>
                </a:lnTo>
                <a:lnTo>
                  <a:pt x="226219" y="130969"/>
                </a:lnTo>
                <a:lnTo>
                  <a:pt x="169069" y="140494"/>
                </a:lnTo>
                <a:lnTo>
                  <a:pt x="130969" y="102394"/>
                </a:lnTo>
                <a:lnTo>
                  <a:pt x="104775" y="104775"/>
                </a:lnTo>
                <a:lnTo>
                  <a:pt x="95250" y="78581"/>
                </a:lnTo>
                <a:lnTo>
                  <a:pt x="57150" y="88106"/>
                </a:lnTo>
                <a:lnTo>
                  <a:pt x="0" y="142875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525963" y="5091113"/>
            <a:ext cx="1035050" cy="579437"/>
          </a:xfrm>
          <a:custGeom>
            <a:avLst/>
            <a:gdLst>
              <a:gd name="connsiteX0" fmla="*/ 40482 w 1033463"/>
              <a:gd name="connsiteY0" fmla="*/ 188119 h 578644"/>
              <a:gd name="connsiteX1" fmla="*/ 0 w 1033463"/>
              <a:gd name="connsiteY1" fmla="*/ 273844 h 578644"/>
              <a:gd name="connsiteX2" fmla="*/ 76200 w 1033463"/>
              <a:gd name="connsiteY2" fmla="*/ 278606 h 578644"/>
              <a:gd name="connsiteX3" fmla="*/ 80963 w 1033463"/>
              <a:gd name="connsiteY3" fmla="*/ 316706 h 578644"/>
              <a:gd name="connsiteX4" fmla="*/ 114300 w 1033463"/>
              <a:gd name="connsiteY4" fmla="*/ 328613 h 578644"/>
              <a:gd name="connsiteX5" fmla="*/ 123825 w 1033463"/>
              <a:gd name="connsiteY5" fmla="*/ 414338 h 578644"/>
              <a:gd name="connsiteX6" fmla="*/ 171450 w 1033463"/>
              <a:gd name="connsiteY6" fmla="*/ 447675 h 578644"/>
              <a:gd name="connsiteX7" fmla="*/ 207169 w 1033463"/>
              <a:gd name="connsiteY7" fmla="*/ 497681 h 578644"/>
              <a:gd name="connsiteX8" fmla="*/ 238125 w 1033463"/>
              <a:gd name="connsiteY8" fmla="*/ 526256 h 578644"/>
              <a:gd name="connsiteX9" fmla="*/ 233363 w 1033463"/>
              <a:gd name="connsiteY9" fmla="*/ 502444 h 578644"/>
              <a:gd name="connsiteX10" fmla="*/ 261938 w 1033463"/>
              <a:gd name="connsiteY10" fmla="*/ 478631 h 578644"/>
              <a:gd name="connsiteX11" fmla="*/ 264319 w 1033463"/>
              <a:gd name="connsiteY11" fmla="*/ 407194 h 578644"/>
              <a:gd name="connsiteX12" fmla="*/ 247650 w 1033463"/>
              <a:gd name="connsiteY12" fmla="*/ 381000 h 578644"/>
              <a:gd name="connsiteX13" fmla="*/ 254794 w 1033463"/>
              <a:gd name="connsiteY13" fmla="*/ 340519 h 578644"/>
              <a:gd name="connsiteX14" fmla="*/ 266700 w 1033463"/>
              <a:gd name="connsiteY14" fmla="*/ 297656 h 578644"/>
              <a:gd name="connsiteX15" fmla="*/ 238125 w 1033463"/>
              <a:gd name="connsiteY15" fmla="*/ 388144 h 578644"/>
              <a:gd name="connsiteX16" fmla="*/ 271463 w 1033463"/>
              <a:gd name="connsiteY16" fmla="*/ 423863 h 578644"/>
              <a:gd name="connsiteX17" fmla="*/ 259557 w 1033463"/>
              <a:gd name="connsiteY17" fmla="*/ 476250 h 578644"/>
              <a:gd name="connsiteX18" fmla="*/ 238125 w 1033463"/>
              <a:gd name="connsiteY18" fmla="*/ 492919 h 578644"/>
              <a:gd name="connsiteX19" fmla="*/ 264319 w 1033463"/>
              <a:gd name="connsiteY19" fmla="*/ 566738 h 578644"/>
              <a:gd name="connsiteX20" fmla="*/ 338138 w 1033463"/>
              <a:gd name="connsiteY20" fmla="*/ 571500 h 578644"/>
              <a:gd name="connsiteX21" fmla="*/ 369094 w 1033463"/>
              <a:gd name="connsiteY21" fmla="*/ 578644 h 578644"/>
              <a:gd name="connsiteX22" fmla="*/ 376238 w 1033463"/>
              <a:gd name="connsiteY22" fmla="*/ 538163 h 578644"/>
              <a:gd name="connsiteX23" fmla="*/ 478632 w 1033463"/>
              <a:gd name="connsiteY23" fmla="*/ 509588 h 578644"/>
              <a:gd name="connsiteX24" fmla="*/ 509588 w 1033463"/>
              <a:gd name="connsiteY24" fmla="*/ 431006 h 578644"/>
              <a:gd name="connsiteX25" fmla="*/ 411957 w 1033463"/>
              <a:gd name="connsiteY25" fmla="*/ 419100 h 578644"/>
              <a:gd name="connsiteX26" fmla="*/ 447675 w 1033463"/>
              <a:gd name="connsiteY26" fmla="*/ 371475 h 578644"/>
              <a:gd name="connsiteX27" fmla="*/ 481013 w 1033463"/>
              <a:gd name="connsiteY27" fmla="*/ 371475 h 578644"/>
              <a:gd name="connsiteX28" fmla="*/ 502444 w 1033463"/>
              <a:gd name="connsiteY28" fmla="*/ 373856 h 578644"/>
              <a:gd name="connsiteX29" fmla="*/ 523875 w 1033463"/>
              <a:gd name="connsiteY29" fmla="*/ 404813 h 578644"/>
              <a:gd name="connsiteX30" fmla="*/ 540544 w 1033463"/>
              <a:gd name="connsiteY30" fmla="*/ 359569 h 578644"/>
              <a:gd name="connsiteX31" fmla="*/ 561975 w 1033463"/>
              <a:gd name="connsiteY31" fmla="*/ 357188 h 578644"/>
              <a:gd name="connsiteX32" fmla="*/ 588169 w 1033463"/>
              <a:gd name="connsiteY32" fmla="*/ 357188 h 578644"/>
              <a:gd name="connsiteX33" fmla="*/ 757238 w 1033463"/>
              <a:gd name="connsiteY33" fmla="*/ 309563 h 578644"/>
              <a:gd name="connsiteX34" fmla="*/ 819150 w 1033463"/>
              <a:gd name="connsiteY34" fmla="*/ 328613 h 578644"/>
              <a:gd name="connsiteX35" fmla="*/ 912019 w 1033463"/>
              <a:gd name="connsiteY35" fmla="*/ 280988 h 578644"/>
              <a:gd name="connsiteX36" fmla="*/ 926307 w 1033463"/>
              <a:gd name="connsiteY36" fmla="*/ 285750 h 578644"/>
              <a:gd name="connsiteX37" fmla="*/ 912019 w 1033463"/>
              <a:gd name="connsiteY37" fmla="*/ 330994 h 578644"/>
              <a:gd name="connsiteX38" fmla="*/ 964407 w 1033463"/>
              <a:gd name="connsiteY38" fmla="*/ 323850 h 578644"/>
              <a:gd name="connsiteX39" fmla="*/ 973932 w 1033463"/>
              <a:gd name="connsiteY39" fmla="*/ 330994 h 578644"/>
              <a:gd name="connsiteX40" fmla="*/ 997744 w 1033463"/>
              <a:gd name="connsiteY40" fmla="*/ 314325 h 578644"/>
              <a:gd name="connsiteX41" fmla="*/ 1026319 w 1033463"/>
              <a:gd name="connsiteY41" fmla="*/ 276225 h 578644"/>
              <a:gd name="connsiteX42" fmla="*/ 1026319 w 1033463"/>
              <a:gd name="connsiteY42" fmla="*/ 242888 h 578644"/>
              <a:gd name="connsiteX43" fmla="*/ 1033463 w 1033463"/>
              <a:gd name="connsiteY43" fmla="*/ 190500 h 578644"/>
              <a:gd name="connsiteX44" fmla="*/ 1000125 w 1033463"/>
              <a:gd name="connsiteY44" fmla="*/ 145256 h 578644"/>
              <a:gd name="connsiteX45" fmla="*/ 923925 w 1033463"/>
              <a:gd name="connsiteY45" fmla="*/ 159544 h 578644"/>
              <a:gd name="connsiteX46" fmla="*/ 857250 w 1033463"/>
              <a:gd name="connsiteY46" fmla="*/ 128588 h 578644"/>
              <a:gd name="connsiteX47" fmla="*/ 821532 w 1033463"/>
              <a:gd name="connsiteY47" fmla="*/ 188119 h 578644"/>
              <a:gd name="connsiteX48" fmla="*/ 812007 w 1033463"/>
              <a:gd name="connsiteY48" fmla="*/ 147638 h 578644"/>
              <a:gd name="connsiteX49" fmla="*/ 769144 w 1033463"/>
              <a:gd name="connsiteY49" fmla="*/ 150019 h 578644"/>
              <a:gd name="connsiteX50" fmla="*/ 745332 w 1033463"/>
              <a:gd name="connsiteY50" fmla="*/ 64294 h 578644"/>
              <a:gd name="connsiteX51" fmla="*/ 700088 w 1033463"/>
              <a:gd name="connsiteY51" fmla="*/ 40481 h 578644"/>
              <a:gd name="connsiteX52" fmla="*/ 671513 w 1033463"/>
              <a:gd name="connsiteY52" fmla="*/ 7144 h 578644"/>
              <a:gd name="connsiteX53" fmla="*/ 604838 w 1033463"/>
              <a:gd name="connsiteY53" fmla="*/ 26194 h 578644"/>
              <a:gd name="connsiteX54" fmla="*/ 564357 w 1033463"/>
              <a:gd name="connsiteY54" fmla="*/ 0 h 578644"/>
              <a:gd name="connsiteX55" fmla="*/ 476250 w 1033463"/>
              <a:gd name="connsiteY55" fmla="*/ 0 h 578644"/>
              <a:gd name="connsiteX56" fmla="*/ 376238 w 1033463"/>
              <a:gd name="connsiteY56" fmla="*/ 4763 h 578644"/>
              <a:gd name="connsiteX57" fmla="*/ 326232 w 1033463"/>
              <a:gd name="connsiteY57" fmla="*/ 11906 h 578644"/>
              <a:gd name="connsiteX58" fmla="*/ 323850 w 1033463"/>
              <a:gd name="connsiteY58" fmla="*/ 71438 h 578644"/>
              <a:gd name="connsiteX59" fmla="*/ 357188 w 1033463"/>
              <a:gd name="connsiteY59" fmla="*/ 126206 h 578644"/>
              <a:gd name="connsiteX60" fmla="*/ 357188 w 1033463"/>
              <a:gd name="connsiteY60" fmla="*/ 176213 h 578644"/>
              <a:gd name="connsiteX61" fmla="*/ 316707 w 1033463"/>
              <a:gd name="connsiteY61" fmla="*/ 178594 h 578644"/>
              <a:gd name="connsiteX62" fmla="*/ 297657 w 1033463"/>
              <a:gd name="connsiteY62" fmla="*/ 190500 h 578644"/>
              <a:gd name="connsiteX63" fmla="*/ 283369 w 1033463"/>
              <a:gd name="connsiteY63" fmla="*/ 171450 h 578644"/>
              <a:gd name="connsiteX64" fmla="*/ 214313 w 1033463"/>
              <a:gd name="connsiteY64" fmla="*/ 178594 h 578644"/>
              <a:gd name="connsiteX65" fmla="*/ 195263 w 1033463"/>
              <a:gd name="connsiteY65" fmla="*/ 128588 h 578644"/>
              <a:gd name="connsiteX66" fmla="*/ 159544 w 1033463"/>
              <a:gd name="connsiteY66" fmla="*/ 138113 h 578644"/>
              <a:gd name="connsiteX67" fmla="*/ 138113 w 1033463"/>
              <a:gd name="connsiteY67" fmla="*/ 195263 h 578644"/>
              <a:gd name="connsiteX68" fmla="*/ 40482 w 1033463"/>
              <a:gd name="connsiteY68" fmla="*/ 188119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33463" h="578644">
                <a:moveTo>
                  <a:pt x="40482" y="188119"/>
                </a:moveTo>
                <a:lnTo>
                  <a:pt x="0" y="273844"/>
                </a:lnTo>
                <a:lnTo>
                  <a:pt x="76200" y="278606"/>
                </a:lnTo>
                <a:lnTo>
                  <a:pt x="80963" y="316706"/>
                </a:lnTo>
                <a:lnTo>
                  <a:pt x="114300" y="328613"/>
                </a:lnTo>
                <a:lnTo>
                  <a:pt x="123825" y="414338"/>
                </a:lnTo>
                <a:lnTo>
                  <a:pt x="171450" y="447675"/>
                </a:lnTo>
                <a:lnTo>
                  <a:pt x="207169" y="497681"/>
                </a:lnTo>
                <a:lnTo>
                  <a:pt x="238125" y="526256"/>
                </a:lnTo>
                <a:lnTo>
                  <a:pt x="233363" y="502444"/>
                </a:lnTo>
                <a:lnTo>
                  <a:pt x="261938" y="478631"/>
                </a:lnTo>
                <a:cubicBezTo>
                  <a:pt x="262732" y="454819"/>
                  <a:pt x="263525" y="431006"/>
                  <a:pt x="264319" y="407194"/>
                </a:cubicBezTo>
                <a:lnTo>
                  <a:pt x="247650" y="381000"/>
                </a:lnTo>
                <a:lnTo>
                  <a:pt x="254794" y="340519"/>
                </a:lnTo>
                <a:lnTo>
                  <a:pt x="266700" y="297656"/>
                </a:lnTo>
                <a:lnTo>
                  <a:pt x="238125" y="388144"/>
                </a:lnTo>
                <a:lnTo>
                  <a:pt x="271463" y="423863"/>
                </a:lnTo>
                <a:lnTo>
                  <a:pt x="259557" y="476250"/>
                </a:lnTo>
                <a:lnTo>
                  <a:pt x="238125" y="492919"/>
                </a:lnTo>
                <a:lnTo>
                  <a:pt x="264319" y="566738"/>
                </a:lnTo>
                <a:lnTo>
                  <a:pt x="338138" y="571500"/>
                </a:lnTo>
                <a:lnTo>
                  <a:pt x="369094" y="578644"/>
                </a:lnTo>
                <a:lnTo>
                  <a:pt x="376238" y="538163"/>
                </a:lnTo>
                <a:lnTo>
                  <a:pt x="478632" y="509588"/>
                </a:lnTo>
                <a:lnTo>
                  <a:pt x="509588" y="431006"/>
                </a:lnTo>
                <a:lnTo>
                  <a:pt x="411957" y="419100"/>
                </a:lnTo>
                <a:lnTo>
                  <a:pt x="447675" y="371475"/>
                </a:lnTo>
                <a:lnTo>
                  <a:pt x="481013" y="371475"/>
                </a:lnTo>
                <a:lnTo>
                  <a:pt x="502444" y="373856"/>
                </a:lnTo>
                <a:lnTo>
                  <a:pt x="523875" y="404813"/>
                </a:lnTo>
                <a:lnTo>
                  <a:pt x="540544" y="359569"/>
                </a:lnTo>
                <a:lnTo>
                  <a:pt x="561975" y="357188"/>
                </a:lnTo>
                <a:lnTo>
                  <a:pt x="588169" y="357188"/>
                </a:lnTo>
                <a:lnTo>
                  <a:pt x="757238" y="309563"/>
                </a:lnTo>
                <a:lnTo>
                  <a:pt x="819150" y="328613"/>
                </a:lnTo>
                <a:lnTo>
                  <a:pt x="912019" y="280988"/>
                </a:lnTo>
                <a:lnTo>
                  <a:pt x="926307" y="285750"/>
                </a:lnTo>
                <a:lnTo>
                  <a:pt x="912019" y="330994"/>
                </a:lnTo>
                <a:lnTo>
                  <a:pt x="964407" y="323850"/>
                </a:lnTo>
                <a:lnTo>
                  <a:pt x="973932" y="330994"/>
                </a:lnTo>
                <a:lnTo>
                  <a:pt x="997744" y="314325"/>
                </a:lnTo>
                <a:lnTo>
                  <a:pt x="1026319" y="276225"/>
                </a:lnTo>
                <a:lnTo>
                  <a:pt x="1026319" y="242888"/>
                </a:lnTo>
                <a:lnTo>
                  <a:pt x="1033463" y="190500"/>
                </a:lnTo>
                <a:lnTo>
                  <a:pt x="1000125" y="145256"/>
                </a:lnTo>
                <a:lnTo>
                  <a:pt x="923925" y="159544"/>
                </a:lnTo>
                <a:lnTo>
                  <a:pt x="857250" y="128588"/>
                </a:lnTo>
                <a:lnTo>
                  <a:pt x="821532" y="188119"/>
                </a:lnTo>
                <a:lnTo>
                  <a:pt x="812007" y="147638"/>
                </a:lnTo>
                <a:lnTo>
                  <a:pt x="769144" y="150019"/>
                </a:lnTo>
                <a:lnTo>
                  <a:pt x="745332" y="64294"/>
                </a:lnTo>
                <a:lnTo>
                  <a:pt x="700088" y="40481"/>
                </a:lnTo>
                <a:lnTo>
                  <a:pt x="671513" y="7144"/>
                </a:lnTo>
                <a:lnTo>
                  <a:pt x="604838" y="26194"/>
                </a:lnTo>
                <a:lnTo>
                  <a:pt x="564357" y="0"/>
                </a:lnTo>
                <a:lnTo>
                  <a:pt x="476250" y="0"/>
                </a:lnTo>
                <a:lnTo>
                  <a:pt x="376238" y="4763"/>
                </a:lnTo>
                <a:lnTo>
                  <a:pt x="326232" y="11906"/>
                </a:lnTo>
                <a:lnTo>
                  <a:pt x="323850" y="71438"/>
                </a:lnTo>
                <a:lnTo>
                  <a:pt x="357188" y="126206"/>
                </a:lnTo>
                <a:lnTo>
                  <a:pt x="357188" y="176213"/>
                </a:lnTo>
                <a:lnTo>
                  <a:pt x="316707" y="178594"/>
                </a:lnTo>
                <a:lnTo>
                  <a:pt x="297657" y="190500"/>
                </a:lnTo>
                <a:lnTo>
                  <a:pt x="283369" y="171450"/>
                </a:lnTo>
                <a:lnTo>
                  <a:pt x="214313" y="178594"/>
                </a:lnTo>
                <a:lnTo>
                  <a:pt x="195263" y="128588"/>
                </a:lnTo>
                <a:lnTo>
                  <a:pt x="159544" y="138113"/>
                </a:lnTo>
                <a:lnTo>
                  <a:pt x="138113" y="195263"/>
                </a:lnTo>
                <a:lnTo>
                  <a:pt x="40482" y="18811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4300538" y="3946525"/>
            <a:ext cx="893762" cy="1347788"/>
          </a:xfrm>
          <a:custGeom>
            <a:avLst/>
            <a:gdLst>
              <a:gd name="connsiteX0" fmla="*/ 291193 w 892628"/>
              <a:gd name="connsiteY0" fmla="*/ 0 h 1279071"/>
              <a:gd name="connsiteX1" fmla="*/ 293914 w 892628"/>
              <a:gd name="connsiteY1" fmla="*/ 59871 h 1279071"/>
              <a:gd name="connsiteX2" fmla="*/ 217714 w 892628"/>
              <a:gd name="connsiteY2" fmla="*/ 78921 h 1279071"/>
              <a:gd name="connsiteX3" fmla="*/ 206828 w 892628"/>
              <a:gd name="connsiteY3" fmla="*/ 117021 h 1279071"/>
              <a:gd name="connsiteX4" fmla="*/ 179614 w 892628"/>
              <a:gd name="connsiteY4" fmla="*/ 155121 h 1279071"/>
              <a:gd name="connsiteX5" fmla="*/ 193221 w 892628"/>
              <a:gd name="connsiteY5" fmla="*/ 204107 h 1279071"/>
              <a:gd name="connsiteX6" fmla="*/ 179614 w 892628"/>
              <a:gd name="connsiteY6" fmla="*/ 220436 h 1279071"/>
              <a:gd name="connsiteX7" fmla="*/ 190500 w 892628"/>
              <a:gd name="connsiteY7" fmla="*/ 239486 h 1279071"/>
              <a:gd name="connsiteX8" fmla="*/ 163286 w 892628"/>
              <a:gd name="connsiteY8" fmla="*/ 261257 h 1279071"/>
              <a:gd name="connsiteX9" fmla="*/ 166007 w 892628"/>
              <a:gd name="connsiteY9" fmla="*/ 293914 h 1279071"/>
              <a:gd name="connsiteX10" fmla="*/ 70757 w 892628"/>
              <a:gd name="connsiteY10" fmla="*/ 283029 h 1279071"/>
              <a:gd name="connsiteX11" fmla="*/ 38100 w 892628"/>
              <a:gd name="connsiteY11" fmla="*/ 378279 h 1279071"/>
              <a:gd name="connsiteX12" fmla="*/ 32657 w 892628"/>
              <a:gd name="connsiteY12" fmla="*/ 413657 h 1279071"/>
              <a:gd name="connsiteX13" fmla="*/ 0 w 892628"/>
              <a:gd name="connsiteY13" fmla="*/ 481693 h 1279071"/>
              <a:gd name="connsiteX14" fmla="*/ 16328 w 892628"/>
              <a:gd name="connsiteY14" fmla="*/ 579664 h 1279071"/>
              <a:gd name="connsiteX15" fmla="*/ 46264 w 892628"/>
              <a:gd name="connsiteY15" fmla="*/ 587829 h 1279071"/>
              <a:gd name="connsiteX16" fmla="*/ 48986 w 892628"/>
              <a:gd name="connsiteY16" fmla="*/ 566057 h 1279071"/>
              <a:gd name="connsiteX17" fmla="*/ 95250 w 892628"/>
              <a:gd name="connsiteY17" fmla="*/ 590550 h 1279071"/>
              <a:gd name="connsiteX18" fmla="*/ 160564 w 892628"/>
              <a:gd name="connsiteY18" fmla="*/ 571500 h 1279071"/>
              <a:gd name="connsiteX19" fmla="*/ 193221 w 892628"/>
              <a:gd name="connsiteY19" fmla="*/ 617764 h 1279071"/>
              <a:gd name="connsiteX20" fmla="*/ 228600 w 892628"/>
              <a:gd name="connsiteY20" fmla="*/ 606879 h 1279071"/>
              <a:gd name="connsiteX21" fmla="*/ 234043 w 892628"/>
              <a:gd name="connsiteY21" fmla="*/ 644979 h 1279071"/>
              <a:gd name="connsiteX22" fmla="*/ 212271 w 892628"/>
              <a:gd name="connsiteY22" fmla="*/ 707571 h 1279071"/>
              <a:gd name="connsiteX23" fmla="*/ 179614 w 892628"/>
              <a:gd name="connsiteY23" fmla="*/ 726621 h 1279071"/>
              <a:gd name="connsiteX24" fmla="*/ 182336 w 892628"/>
              <a:gd name="connsiteY24" fmla="*/ 824593 h 1279071"/>
              <a:gd name="connsiteX25" fmla="*/ 160564 w 892628"/>
              <a:gd name="connsiteY25" fmla="*/ 827314 h 1279071"/>
              <a:gd name="connsiteX26" fmla="*/ 106136 w 892628"/>
              <a:gd name="connsiteY26" fmla="*/ 824593 h 1279071"/>
              <a:gd name="connsiteX27" fmla="*/ 73478 w 892628"/>
              <a:gd name="connsiteY27" fmla="*/ 816429 h 1279071"/>
              <a:gd name="connsiteX28" fmla="*/ 40821 w 892628"/>
              <a:gd name="connsiteY28" fmla="*/ 884464 h 1279071"/>
              <a:gd name="connsiteX29" fmla="*/ 51707 w 892628"/>
              <a:gd name="connsiteY29" fmla="*/ 908957 h 1279071"/>
              <a:gd name="connsiteX30" fmla="*/ 106136 w 892628"/>
              <a:gd name="connsiteY30" fmla="*/ 925286 h 1279071"/>
              <a:gd name="connsiteX31" fmla="*/ 127907 w 892628"/>
              <a:gd name="connsiteY31" fmla="*/ 968829 h 1279071"/>
              <a:gd name="connsiteX32" fmla="*/ 187778 w 892628"/>
              <a:gd name="connsiteY32" fmla="*/ 968829 h 1279071"/>
              <a:gd name="connsiteX33" fmla="*/ 187778 w 892628"/>
              <a:gd name="connsiteY33" fmla="*/ 1023257 h 1279071"/>
              <a:gd name="connsiteX34" fmla="*/ 228600 w 892628"/>
              <a:gd name="connsiteY34" fmla="*/ 1025979 h 1279071"/>
              <a:gd name="connsiteX35" fmla="*/ 228600 w 892628"/>
              <a:gd name="connsiteY35" fmla="*/ 1058636 h 1279071"/>
              <a:gd name="connsiteX36" fmla="*/ 223157 w 892628"/>
              <a:gd name="connsiteY36" fmla="*/ 1099457 h 1279071"/>
              <a:gd name="connsiteX37" fmla="*/ 234043 w 892628"/>
              <a:gd name="connsiteY37" fmla="*/ 1123950 h 1279071"/>
              <a:gd name="connsiteX38" fmla="*/ 223157 w 892628"/>
              <a:gd name="connsiteY38" fmla="*/ 1156607 h 1279071"/>
              <a:gd name="connsiteX39" fmla="*/ 242207 w 892628"/>
              <a:gd name="connsiteY39" fmla="*/ 1219200 h 1279071"/>
              <a:gd name="connsiteX40" fmla="*/ 266700 w 892628"/>
              <a:gd name="connsiteY40" fmla="*/ 1216479 h 1279071"/>
              <a:gd name="connsiteX41" fmla="*/ 280307 w 892628"/>
              <a:gd name="connsiteY41" fmla="*/ 1265464 h 1279071"/>
              <a:gd name="connsiteX42" fmla="*/ 364671 w 892628"/>
              <a:gd name="connsiteY42" fmla="*/ 1279071 h 1279071"/>
              <a:gd name="connsiteX43" fmla="*/ 378278 w 892628"/>
              <a:gd name="connsiteY43" fmla="*/ 1219200 h 1279071"/>
              <a:gd name="connsiteX44" fmla="*/ 408214 w 892628"/>
              <a:gd name="connsiteY44" fmla="*/ 1205593 h 1279071"/>
              <a:gd name="connsiteX45" fmla="*/ 459921 w 892628"/>
              <a:gd name="connsiteY45" fmla="*/ 1249136 h 1279071"/>
              <a:gd name="connsiteX46" fmla="*/ 503464 w 892628"/>
              <a:gd name="connsiteY46" fmla="*/ 1240971 h 1279071"/>
              <a:gd name="connsiteX47" fmla="*/ 525236 w 892628"/>
              <a:gd name="connsiteY47" fmla="*/ 1268186 h 1279071"/>
              <a:gd name="connsiteX48" fmla="*/ 555171 w 892628"/>
              <a:gd name="connsiteY48" fmla="*/ 1254579 h 1279071"/>
              <a:gd name="connsiteX49" fmla="*/ 571500 w 892628"/>
              <a:gd name="connsiteY49" fmla="*/ 1254579 h 1279071"/>
              <a:gd name="connsiteX50" fmla="*/ 587828 w 892628"/>
              <a:gd name="connsiteY50" fmla="*/ 1213757 h 1279071"/>
              <a:gd name="connsiteX51" fmla="*/ 549728 w 892628"/>
              <a:gd name="connsiteY51" fmla="*/ 1148443 h 1279071"/>
              <a:gd name="connsiteX52" fmla="*/ 549728 w 892628"/>
              <a:gd name="connsiteY52" fmla="*/ 1096736 h 1279071"/>
              <a:gd name="connsiteX53" fmla="*/ 786493 w 892628"/>
              <a:gd name="connsiteY53" fmla="*/ 1072243 h 1279071"/>
              <a:gd name="connsiteX54" fmla="*/ 832757 w 892628"/>
              <a:gd name="connsiteY54" fmla="*/ 1107621 h 1279071"/>
              <a:gd name="connsiteX55" fmla="*/ 879021 w 892628"/>
              <a:gd name="connsiteY55" fmla="*/ 1096736 h 1279071"/>
              <a:gd name="connsiteX56" fmla="*/ 892628 w 892628"/>
              <a:gd name="connsiteY56" fmla="*/ 979714 h 1279071"/>
              <a:gd name="connsiteX57" fmla="*/ 857250 w 892628"/>
              <a:gd name="connsiteY57" fmla="*/ 911679 h 1279071"/>
              <a:gd name="connsiteX58" fmla="*/ 870857 w 892628"/>
              <a:gd name="connsiteY58" fmla="*/ 868136 h 1279071"/>
              <a:gd name="connsiteX59" fmla="*/ 846364 w 892628"/>
              <a:gd name="connsiteY59" fmla="*/ 859971 h 1279071"/>
              <a:gd name="connsiteX60" fmla="*/ 846364 w 892628"/>
              <a:gd name="connsiteY60" fmla="*/ 821871 h 1279071"/>
              <a:gd name="connsiteX61" fmla="*/ 843643 w 892628"/>
              <a:gd name="connsiteY61" fmla="*/ 791936 h 1279071"/>
              <a:gd name="connsiteX62" fmla="*/ 840921 w 892628"/>
              <a:gd name="connsiteY62" fmla="*/ 762000 h 1279071"/>
              <a:gd name="connsiteX63" fmla="*/ 840921 w 892628"/>
              <a:gd name="connsiteY63" fmla="*/ 704850 h 1279071"/>
              <a:gd name="connsiteX64" fmla="*/ 791936 w 892628"/>
              <a:gd name="connsiteY64" fmla="*/ 617764 h 1279071"/>
              <a:gd name="connsiteX65" fmla="*/ 688521 w 892628"/>
              <a:gd name="connsiteY65" fmla="*/ 476250 h 1279071"/>
              <a:gd name="connsiteX66" fmla="*/ 644978 w 892628"/>
              <a:gd name="connsiteY66" fmla="*/ 391886 h 1279071"/>
              <a:gd name="connsiteX67" fmla="*/ 642257 w 892628"/>
              <a:gd name="connsiteY67" fmla="*/ 318407 h 1279071"/>
              <a:gd name="connsiteX68" fmla="*/ 707571 w 892628"/>
              <a:gd name="connsiteY68" fmla="*/ 277586 h 1279071"/>
              <a:gd name="connsiteX69" fmla="*/ 655864 w 892628"/>
              <a:gd name="connsiteY69" fmla="*/ 263979 h 1279071"/>
              <a:gd name="connsiteX70" fmla="*/ 634093 w 892628"/>
              <a:gd name="connsiteY70" fmla="*/ 228600 h 1279071"/>
              <a:gd name="connsiteX71" fmla="*/ 582386 w 892628"/>
              <a:gd name="connsiteY71" fmla="*/ 204107 h 1279071"/>
              <a:gd name="connsiteX72" fmla="*/ 538843 w 892628"/>
              <a:gd name="connsiteY72" fmla="*/ 231321 h 1279071"/>
              <a:gd name="connsiteX73" fmla="*/ 544286 w 892628"/>
              <a:gd name="connsiteY73" fmla="*/ 269421 h 1279071"/>
              <a:gd name="connsiteX74" fmla="*/ 498021 w 892628"/>
              <a:gd name="connsiteY74" fmla="*/ 302079 h 1279071"/>
              <a:gd name="connsiteX75" fmla="*/ 459921 w 892628"/>
              <a:gd name="connsiteY75" fmla="*/ 329293 h 1279071"/>
              <a:gd name="connsiteX76" fmla="*/ 454478 w 892628"/>
              <a:gd name="connsiteY76" fmla="*/ 353786 h 1279071"/>
              <a:gd name="connsiteX77" fmla="*/ 432707 w 892628"/>
              <a:gd name="connsiteY77" fmla="*/ 378279 h 1279071"/>
              <a:gd name="connsiteX78" fmla="*/ 378278 w 892628"/>
              <a:gd name="connsiteY78" fmla="*/ 310243 h 1279071"/>
              <a:gd name="connsiteX79" fmla="*/ 381000 w 892628"/>
              <a:gd name="connsiteY79" fmla="*/ 253093 h 1279071"/>
              <a:gd name="connsiteX80" fmla="*/ 419100 w 892628"/>
              <a:gd name="connsiteY80" fmla="*/ 255814 h 1279071"/>
              <a:gd name="connsiteX81" fmla="*/ 443593 w 892628"/>
              <a:gd name="connsiteY81" fmla="*/ 220436 h 1279071"/>
              <a:gd name="connsiteX82" fmla="*/ 438150 w 892628"/>
              <a:gd name="connsiteY82" fmla="*/ 166007 h 1279071"/>
              <a:gd name="connsiteX83" fmla="*/ 468086 w 892628"/>
              <a:gd name="connsiteY83" fmla="*/ 111579 h 1279071"/>
              <a:gd name="connsiteX84" fmla="*/ 492578 w 892628"/>
              <a:gd name="connsiteY84" fmla="*/ 95250 h 1279071"/>
              <a:gd name="connsiteX85" fmla="*/ 503464 w 892628"/>
              <a:gd name="connsiteY85" fmla="*/ 16329 h 1279071"/>
              <a:gd name="connsiteX86" fmla="*/ 462643 w 892628"/>
              <a:gd name="connsiteY86" fmla="*/ 5443 h 1279071"/>
              <a:gd name="connsiteX87" fmla="*/ 291193 w 892628"/>
              <a:gd name="connsiteY87" fmla="*/ 0 h 1279071"/>
              <a:gd name="connsiteX0" fmla="*/ 291193 w 892628"/>
              <a:gd name="connsiteY0" fmla="*/ 2721 h 1281792"/>
              <a:gd name="connsiteX1" fmla="*/ 293914 w 892628"/>
              <a:gd name="connsiteY1" fmla="*/ 62592 h 1281792"/>
              <a:gd name="connsiteX2" fmla="*/ 217714 w 892628"/>
              <a:gd name="connsiteY2" fmla="*/ 81642 h 1281792"/>
              <a:gd name="connsiteX3" fmla="*/ 206828 w 892628"/>
              <a:gd name="connsiteY3" fmla="*/ 119742 h 1281792"/>
              <a:gd name="connsiteX4" fmla="*/ 179614 w 892628"/>
              <a:gd name="connsiteY4" fmla="*/ 157842 h 1281792"/>
              <a:gd name="connsiteX5" fmla="*/ 193221 w 892628"/>
              <a:gd name="connsiteY5" fmla="*/ 206828 h 1281792"/>
              <a:gd name="connsiteX6" fmla="*/ 179614 w 892628"/>
              <a:gd name="connsiteY6" fmla="*/ 223157 h 1281792"/>
              <a:gd name="connsiteX7" fmla="*/ 190500 w 892628"/>
              <a:gd name="connsiteY7" fmla="*/ 242207 h 1281792"/>
              <a:gd name="connsiteX8" fmla="*/ 163286 w 892628"/>
              <a:gd name="connsiteY8" fmla="*/ 263978 h 1281792"/>
              <a:gd name="connsiteX9" fmla="*/ 166007 w 892628"/>
              <a:gd name="connsiteY9" fmla="*/ 296635 h 1281792"/>
              <a:gd name="connsiteX10" fmla="*/ 70757 w 892628"/>
              <a:gd name="connsiteY10" fmla="*/ 285750 h 1281792"/>
              <a:gd name="connsiteX11" fmla="*/ 38100 w 892628"/>
              <a:gd name="connsiteY11" fmla="*/ 381000 h 1281792"/>
              <a:gd name="connsiteX12" fmla="*/ 32657 w 892628"/>
              <a:gd name="connsiteY12" fmla="*/ 416378 h 1281792"/>
              <a:gd name="connsiteX13" fmla="*/ 0 w 892628"/>
              <a:gd name="connsiteY13" fmla="*/ 484414 h 1281792"/>
              <a:gd name="connsiteX14" fmla="*/ 16328 w 892628"/>
              <a:gd name="connsiteY14" fmla="*/ 582385 h 1281792"/>
              <a:gd name="connsiteX15" fmla="*/ 46264 w 892628"/>
              <a:gd name="connsiteY15" fmla="*/ 590550 h 1281792"/>
              <a:gd name="connsiteX16" fmla="*/ 48986 w 892628"/>
              <a:gd name="connsiteY16" fmla="*/ 568778 h 1281792"/>
              <a:gd name="connsiteX17" fmla="*/ 95250 w 892628"/>
              <a:gd name="connsiteY17" fmla="*/ 593271 h 1281792"/>
              <a:gd name="connsiteX18" fmla="*/ 160564 w 892628"/>
              <a:gd name="connsiteY18" fmla="*/ 574221 h 1281792"/>
              <a:gd name="connsiteX19" fmla="*/ 193221 w 892628"/>
              <a:gd name="connsiteY19" fmla="*/ 620485 h 1281792"/>
              <a:gd name="connsiteX20" fmla="*/ 228600 w 892628"/>
              <a:gd name="connsiteY20" fmla="*/ 609600 h 1281792"/>
              <a:gd name="connsiteX21" fmla="*/ 234043 w 892628"/>
              <a:gd name="connsiteY21" fmla="*/ 647700 h 1281792"/>
              <a:gd name="connsiteX22" fmla="*/ 212271 w 892628"/>
              <a:gd name="connsiteY22" fmla="*/ 710292 h 1281792"/>
              <a:gd name="connsiteX23" fmla="*/ 179614 w 892628"/>
              <a:gd name="connsiteY23" fmla="*/ 729342 h 1281792"/>
              <a:gd name="connsiteX24" fmla="*/ 182336 w 892628"/>
              <a:gd name="connsiteY24" fmla="*/ 827314 h 1281792"/>
              <a:gd name="connsiteX25" fmla="*/ 160564 w 892628"/>
              <a:gd name="connsiteY25" fmla="*/ 830035 h 1281792"/>
              <a:gd name="connsiteX26" fmla="*/ 106136 w 892628"/>
              <a:gd name="connsiteY26" fmla="*/ 827314 h 1281792"/>
              <a:gd name="connsiteX27" fmla="*/ 73478 w 892628"/>
              <a:gd name="connsiteY27" fmla="*/ 819150 h 1281792"/>
              <a:gd name="connsiteX28" fmla="*/ 40821 w 892628"/>
              <a:gd name="connsiteY28" fmla="*/ 887185 h 1281792"/>
              <a:gd name="connsiteX29" fmla="*/ 51707 w 892628"/>
              <a:gd name="connsiteY29" fmla="*/ 911678 h 1281792"/>
              <a:gd name="connsiteX30" fmla="*/ 106136 w 892628"/>
              <a:gd name="connsiteY30" fmla="*/ 928007 h 1281792"/>
              <a:gd name="connsiteX31" fmla="*/ 127907 w 892628"/>
              <a:gd name="connsiteY31" fmla="*/ 971550 h 1281792"/>
              <a:gd name="connsiteX32" fmla="*/ 187778 w 892628"/>
              <a:gd name="connsiteY32" fmla="*/ 971550 h 1281792"/>
              <a:gd name="connsiteX33" fmla="*/ 187778 w 892628"/>
              <a:gd name="connsiteY33" fmla="*/ 1025978 h 1281792"/>
              <a:gd name="connsiteX34" fmla="*/ 228600 w 892628"/>
              <a:gd name="connsiteY34" fmla="*/ 1028700 h 1281792"/>
              <a:gd name="connsiteX35" fmla="*/ 228600 w 892628"/>
              <a:gd name="connsiteY35" fmla="*/ 1061357 h 1281792"/>
              <a:gd name="connsiteX36" fmla="*/ 223157 w 892628"/>
              <a:gd name="connsiteY36" fmla="*/ 1102178 h 1281792"/>
              <a:gd name="connsiteX37" fmla="*/ 234043 w 892628"/>
              <a:gd name="connsiteY37" fmla="*/ 1126671 h 1281792"/>
              <a:gd name="connsiteX38" fmla="*/ 223157 w 892628"/>
              <a:gd name="connsiteY38" fmla="*/ 1159328 h 1281792"/>
              <a:gd name="connsiteX39" fmla="*/ 242207 w 892628"/>
              <a:gd name="connsiteY39" fmla="*/ 1221921 h 1281792"/>
              <a:gd name="connsiteX40" fmla="*/ 266700 w 892628"/>
              <a:gd name="connsiteY40" fmla="*/ 1219200 h 1281792"/>
              <a:gd name="connsiteX41" fmla="*/ 280307 w 892628"/>
              <a:gd name="connsiteY41" fmla="*/ 1268185 h 1281792"/>
              <a:gd name="connsiteX42" fmla="*/ 364671 w 892628"/>
              <a:gd name="connsiteY42" fmla="*/ 1281792 h 1281792"/>
              <a:gd name="connsiteX43" fmla="*/ 378278 w 892628"/>
              <a:gd name="connsiteY43" fmla="*/ 1221921 h 1281792"/>
              <a:gd name="connsiteX44" fmla="*/ 408214 w 892628"/>
              <a:gd name="connsiteY44" fmla="*/ 1208314 h 1281792"/>
              <a:gd name="connsiteX45" fmla="*/ 459921 w 892628"/>
              <a:gd name="connsiteY45" fmla="*/ 1251857 h 1281792"/>
              <a:gd name="connsiteX46" fmla="*/ 503464 w 892628"/>
              <a:gd name="connsiteY46" fmla="*/ 1243692 h 1281792"/>
              <a:gd name="connsiteX47" fmla="*/ 525236 w 892628"/>
              <a:gd name="connsiteY47" fmla="*/ 1270907 h 1281792"/>
              <a:gd name="connsiteX48" fmla="*/ 555171 w 892628"/>
              <a:gd name="connsiteY48" fmla="*/ 1257300 h 1281792"/>
              <a:gd name="connsiteX49" fmla="*/ 571500 w 892628"/>
              <a:gd name="connsiteY49" fmla="*/ 1257300 h 1281792"/>
              <a:gd name="connsiteX50" fmla="*/ 587828 w 892628"/>
              <a:gd name="connsiteY50" fmla="*/ 1216478 h 1281792"/>
              <a:gd name="connsiteX51" fmla="*/ 549728 w 892628"/>
              <a:gd name="connsiteY51" fmla="*/ 1151164 h 1281792"/>
              <a:gd name="connsiteX52" fmla="*/ 549728 w 892628"/>
              <a:gd name="connsiteY52" fmla="*/ 1099457 h 1281792"/>
              <a:gd name="connsiteX53" fmla="*/ 786493 w 892628"/>
              <a:gd name="connsiteY53" fmla="*/ 1074964 h 1281792"/>
              <a:gd name="connsiteX54" fmla="*/ 832757 w 892628"/>
              <a:gd name="connsiteY54" fmla="*/ 1110342 h 1281792"/>
              <a:gd name="connsiteX55" fmla="*/ 879021 w 892628"/>
              <a:gd name="connsiteY55" fmla="*/ 1099457 h 1281792"/>
              <a:gd name="connsiteX56" fmla="*/ 892628 w 892628"/>
              <a:gd name="connsiteY56" fmla="*/ 982435 h 1281792"/>
              <a:gd name="connsiteX57" fmla="*/ 857250 w 892628"/>
              <a:gd name="connsiteY57" fmla="*/ 914400 h 1281792"/>
              <a:gd name="connsiteX58" fmla="*/ 870857 w 892628"/>
              <a:gd name="connsiteY58" fmla="*/ 870857 h 1281792"/>
              <a:gd name="connsiteX59" fmla="*/ 846364 w 892628"/>
              <a:gd name="connsiteY59" fmla="*/ 862692 h 1281792"/>
              <a:gd name="connsiteX60" fmla="*/ 846364 w 892628"/>
              <a:gd name="connsiteY60" fmla="*/ 824592 h 1281792"/>
              <a:gd name="connsiteX61" fmla="*/ 843643 w 892628"/>
              <a:gd name="connsiteY61" fmla="*/ 794657 h 1281792"/>
              <a:gd name="connsiteX62" fmla="*/ 840921 w 892628"/>
              <a:gd name="connsiteY62" fmla="*/ 764721 h 1281792"/>
              <a:gd name="connsiteX63" fmla="*/ 840921 w 892628"/>
              <a:gd name="connsiteY63" fmla="*/ 707571 h 1281792"/>
              <a:gd name="connsiteX64" fmla="*/ 791936 w 892628"/>
              <a:gd name="connsiteY64" fmla="*/ 620485 h 1281792"/>
              <a:gd name="connsiteX65" fmla="*/ 688521 w 892628"/>
              <a:gd name="connsiteY65" fmla="*/ 478971 h 1281792"/>
              <a:gd name="connsiteX66" fmla="*/ 644978 w 892628"/>
              <a:gd name="connsiteY66" fmla="*/ 394607 h 1281792"/>
              <a:gd name="connsiteX67" fmla="*/ 642257 w 892628"/>
              <a:gd name="connsiteY67" fmla="*/ 321128 h 1281792"/>
              <a:gd name="connsiteX68" fmla="*/ 707571 w 892628"/>
              <a:gd name="connsiteY68" fmla="*/ 280307 h 1281792"/>
              <a:gd name="connsiteX69" fmla="*/ 655864 w 892628"/>
              <a:gd name="connsiteY69" fmla="*/ 266700 h 1281792"/>
              <a:gd name="connsiteX70" fmla="*/ 634093 w 892628"/>
              <a:gd name="connsiteY70" fmla="*/ 231321 h 1281792"/>
              <a:gd name="connsiteX71" fmla="*/ 582386 w 892628"/>
              <a:gd name="connsiteY71" fmla="*/ 206828 h 1281792"/>
              <a:gd name="connsiteX72" fmla="*/ 538843 w 892628"/>
              <a:gd name="connsiteY72" fmla="*/ 234042 h 1281792"/>
              <a:gd name="connsiteX73" fmla="*/ 544286 w 892628"/>
              <a:gd name="connsiteY73" fmla="*/ 272142 h 1281792"/>
              <a:gd name="connsiteX74" fmla="*/ 498021 w 892628"/>
              <a:gd name="connsiteY74" fmla="*/ 304800 h 1281792"/>
              <a:gd name="connsiteX75" fmla="*/ 459921 w 892628"/>
              <a:gd name="connsiteY75" fmla="*/ 332014 h 1281792"/>
              <a:gd name="connsiteX76" fmla="*/ 454478 w 892628"/>
              <a:gd name="connsiteY76" fmla="*/ 356507 h 1281792"/>
              <a:gd name="connsiteX77" fmla="*/ 432707 w 892628"/>
              <a:gd name="connsiteY77" fmla="*/ 381000 h 1281792"/>
              <a:gd name="connsiteX78" fmla="*/ 378278 w 892628"/>
              <a:gd name="connsiteY78" fmla="*/ 312964 h 1281792"/>
              <a:gd name="connsiteX79" fmla="*/ 381000 w 892628"/>
              <a:gd name="connsiteY79" fmla="*/ 255814 h 1281792"/>
              <a:gd name="connsiteX80" fmla="*/ 419100 w 892628"/>
              <a:gd name="connsiteY80" fmla="*/ 258535 h 1281792"/>
              <a:gd name="connsiteX81" fmla="*/ 443593 w 892628"/>
              <a:gd name="connsiteY81" fmla="*/ 223157 h 1281792"/>
              <a:gd name="connsiteX82" fmla="*/ 438150 w 892628"/>
              <a:gd name="connsiteY82" fmla="*/ 168728 h 1281792"/>
              <a:gd name="connsiteX83" fmla="*/ 468086 w 892628"/>
              <a:gd name="connsiteY83" fmla="*/ 114300 h 1281792"/>
              <a:gd name="connsiteX84" fmla="*/ 492578 w 892628"/>
              <a:gd name="connsiteY84" fmla="*/ 97971 h 1281792"/>
              <a:gd name="connsiteX85" fmla="*/ 503464 w 892628"/>
              <a:gd name="connsiteY85" fmla="*/ 19050 h 1281792"/>
              <a:gd name="connsiteX86" fmla="*/ 462643 w 892628"/>
              <a:gd name="connsiteY86" fmla="*/ 8164 h 1281792"/>
              <a:gd name="connsiteX87" fmla="*/ 332014 w 892628"/>
              <a:gd name="connsiteY87" fmla="*/ 0 h 1281792"/>
              <a:gd name="connsiteX88" fmla="*/ 291193 w 892628"/>
              <a:gd name="connsiteY88" fmla="*/ 2721 h 1281792"/>
              <a:gd name="connsiteX0" fmla="*/ 291193 w 892628"/>
              <a:gd name="connsiteY0" fmla="*/ 54428 h 1333499"/>
              <a:gd name="connsiteX1" fmla="*/ 293914 w 892628"/>
              <a:gd name="connsiteY1" fmla="*/ 114299 h 1333499"/>
              <a:gd name="connsiteX2" fmla="*/ 217714 w 892628"/>
              <a:gd name="connsiteY2" fmla="*/ 133349 h 1333499"/>
              <a:gd name="connsiteX3" fmla="*/ 206828 w 892628"/>
              <a:gd name="connsiteY3" fmla="*/ 171449 h 1333499"/>
              <a:gd name="connsiteX4" fmla="*/ 179614 w 892628"/>
              <a:gd name="connsiteY4" fmla="*/ 209549 h 1333499"/>
              <a:gd name="connsiteX5" fmla="*/ 193221 w 892628"/>
              <a:gd name="connsiteY5" fmla="*/ 258535 h 1333499"/>
              <a:gd name="connsiteX6" fmla="*/ 179614 w 892628"/>
              <a:gd name="connsiteY6" fmla="*/ 274864 h 1333499"/>
              <a:gd name="connsiteX7" fmla="*/ 190500 w 892628"/>
              <a:gd name="connsiteY7" fmla="*/ 293914 h 1333499"/>
              <a:gd name="connsiteX8" fmla="*/ 163286 w 892628"/>
              <a:gd name="connsiteY8" fmla="*/ 315685 h 1333499"/>
              <a:gd name="connsiteX9" fmla="*/ 166007 w 892628"/>
              <a:gd name="connsiteY9" fmla="*/ 348342 h 1333499"/>
              <a:gd name="connsiteX10" fmla="*/ 70757 w 892628"/>
              <a:gd name="connsiteY10" fmla="*/ 337457 h 1333499"/>
              <a:gd name="connsiteX11" fmla="*/ 38100 w 892628"/>
              <a:gd name="connsiteY11" fmla="*/ 432707 h 1333499"/>
              <a:gd name="connsiteX12" fmla="*/ 32657 w 892628"/>
              <a:gd name="connsiteY12" fmla="*/ 468085 h 1333499"/>
              <a:gd name="connsiteX13" fmla="*/ 0 w 892628"/>
              <a:gd name="connsiteY13" fmla="*/ 536121 h 1333499"/>
              <a:gd name="connsiteX14" fmla="*/ 16328 w 892628"/>
              <a:gd name="connsiteY14" fmla="*/ 634092 h 1333499"/>
              <a:gd name="connsiteX15" fmla="*/ 46264 w 892628"/>
              <a:gd name="connsiteY15" fmla="*/ 642257 h 1333499"/>
              <a:gd name="connsiteX16" fmla="*/ 48986 w 892628"/>
              <a:gd name="connsiteY16" fmla="*/ 620485 h 1333499"/>
              <a:gd name="connsiteX17" fmla="*/ 95250 w 892628"/>
              <a:gd name="connsiteY17" fmla="*/ 644978 h 1333499"/>
              <a:gd name="connsiteX18" fmla="*/ 160564 w 892628"/>
              <a:gd name="connsiteY18" fmla="*/ 625928 h 1333499"/>
              <a:gd name="connsiteX19" fmla="*/ 193221 w 892628"/>
              <a:gd name="connsiteY19" fmla="*/ 672192 h 1333499"/>
              <a:gd name="connsiteX20" fmla="*/ 228600 w 892628"/>
              <a:gd name="connsiteY20" fmla="*/ 661307 h 1333499"/>
              <a:gd name="connsiteX21" fmla="*/ 234043 w 892628"/>
              <a:gd name="connsiteY21" fmla="*/ 699407 h 1333499"/>
              <a:gd name="connsiteX22" fmla="*/ 212271 w 892628"/>
              <a:gd name="connsiteY22" fmla="*/ 761999 h 1333499"/>
              <a:gd name="connsiteX23" fmla="*/ 179614 w 892628"/>
              <a:gd name="connsiteY23" fmla="*/ 781049 h 1333499"/>
              <a:gd name="connsiteX24" fmla="*/ 182336 w 892628"/>
              <a:gd name="connsiteY24" fmla="*/ 879021 h 1333499"/>
              <a:gd name="connsiteX25" fmla="*/ 160564 w 892628"/>
              <a:gd name="connsiteY25" fmla="*/ 881742 h 1333499"/>
              <a:gd name="connsiteX26" fmla="*/ 106136 w 892628"/>
              <a:gd name="connsiteY26" fmla="*/ 879021 h 1333499"/>
              <a:gd name="connsiteX27" fmla="*/ 73478 w 892628"/>
              <a:gd name="connsiteY27" fmla="*/ 870857 h 1333499"/>
              <a:gd name="connsiteX28" fmla="*/ 40821 w 892628"/>
              <a:gd name="connsiteY28" fmla="*/ 938892 h 1333499"/>
              <a:gd name="connsiteX29" fmla="*/ 51707 w 892628"/>
              <a:gd name="connsiteY29" fmla="*/ 963385 h 1333499"/>
              <a:gd name="connsiteX30" fmla="*/ 106136 w 892628"/>
              <a:gd name="connsiteY30" fmla="*/ 979714 h 1333499"/>
              <a:gd name="connsiteX31" fmla="*/ 127907 w 892628"/>
              <a:gd name="connsiteY31" fmla="*/ 1023257 h 1333499"/>
              <a:gd name="connsiteX32" fmla="*/ 187778 w 892628"/>
              <a:gd name="connsiteY32" fmla="*/ 1023257 h 1333499"/>
              <a:gd name="connsiteX33" fmla="*/ 187778 w 892628"/>
              <a:gd name="connsiteY33" fmla="*/ 1077685 h 1333499"/>
              <a:gd name="connsiteX34" fmla="*/ 228600 w 892628"/>
              <a:gd name="connsiteY34" fmla="*/ 1080407 h 1333499"/>
              <a:gd name="connsiteX35" fmla="*/ 228600 w 892628"/>
              <a:gd name="connsiteY35" fmla="*/ 1113064 h 1333499"/>
              <a:gd name="connsiteX36" fmla="*/ 223157 w 892628"/>
              <a:gd name="connsiteY36" fmla="*/ 1153885 h 1333499"/>
              <a:gd name="connsiteX37" fmla="*/ 234043 w 892628"/>
              <a:gd name="connsiteY37" fmla="*/ 1178378 h 1333499"/>
              <a:gd name="connsiteX38" fmla="*/ 223157 w 892628"/>
              <a:gd name="connsiteY38" fmla="*/ 1211035 h 1333499"/>
              <a:gd name="connsiteX39" fmla="*/ 242207 w 892628"/>
              <a:gd name="connsiteY39" fmla="*/ 1273628 h 1333499"/>
              <a:gd name="connsiteX40" fmla="*/ 266700 w 892628"/>
              <a:gd name="connsiteY40" fmla="*/ 1270907 h 1333499"/>
              <a:gd name="connsiteX41" fmla="*/ 280307 w 892628"/>
              <a:gd name="connsiteY41" fmla="*/ 1319892 h 1333499"/>
              <a:gd name="connsiteX42" fmla="*/ 364671 w 892628"/>
              <a:gd name="connsiteY42" fmla="*/ 1333499 h 1333499"/>
              <a:gd name="connsiteX43" fmla="*/ 378278 w 892628"/>
              <a:gd name="connsiteY43" fmla="*/ 1273628 h 1333499"/>
              <a:gd name="connsiteX44" fmla="*/ 408214 w 892628"/>
              <a:gd name="connsiteY44" fmla="*/ 1260021 h 1333499"/>
              <a:gd name="connsiteX45" fmla="*/ 459921 w 892628"/>
              <a:gd name="connsiteY45" fmla="*/ 1303564 h 1333499"/>
              <a:gd name="connsiteX46" fmla="*/ 503464 w 892628"/>
              <a:gd name="connsiteY46" fmla="*/ 1295399 h 1333499"/>
              <a:gd name="connsiteX47" fmla="*/ 525236 w 892628"/>
              <a:gd name="connsiteY47" fmla="*/ 1322614 h 1333499"/>
              <a:gd name="connsiteX48" fmla="*/ 555171 w 892628"/>
              <a:gd name="connsiteY48" fmla="*/ 1309007 h 1333499"/>
              <a:gd name="connsiteX49" fmla="*/ 571500 w 892628"/>
              <a:gd name="connsiteY49" fmla="*/ 1309007 h 1333499"/>
              <a:gd name="connsiteX50" fmla="*/ 587828 w 892628"/>
              <a:gd name="connsiteY50" fmla="*/ 1268185 h 1333499"/>
              <a:gd name="connsiteX51" fmla="*/ 549728 w 892628"/>
              <a:gd name="connsiteY51" fmla="*/ 1202871 h 1333499"/>
              <a:gd name="connsiteX52" fmla="*/ 549728 w 892628"/>
              <a:gd name="connsiteY52" fmla="*/ 1151164 h 1333499"/>
              <a:gd name="connsiteX53" fmla="*/ 786493 w 892628"/>
              <a:gd name="connsiteY53" fmla="*/ 1126671 h 1333499"/>
              <a:gd name="connsiteX54" fmla="*/ 832757 w 892628"/>
              <a:gd name="connsiteY54" fmla="*/ 1162049 h 1333499"/>
              <a:gd name="connsiteX55" fmla="*/ 879021 w 892628"/>
              <a:gd name="connsiteY55" fmla="*/ 1151164 h 1333499"/>
              <a:gd name="connsiteX56" fmla="*/ 892628 w 892628"/>
              <a:gd name="connsiteY56" fmla="*/ 1034142 h 1333499"/>
              <a:gd name="connsiteX57" fmla="*/ 857250 w 892628"/>
              <a:gd name="connsiteY57" fmla="*/ 966107 h 1333499"/>
              <a:gd name="connsiteX58" fmla="*/ 870857 w 892628"/>
              <a:gd name="connsiteY58" fmla="*/ 922564 h 1333499"/>
              <a:gd name="connsiteX59" fmla="*/ 846364 w 892628"/>
              <a:gd name="connsiteY59" fmla="*/ 914399 h 1333499"/>
              <a:gd name="connsiteX60" fmla="*/ 846364 w 892628"/>
              <a:gd name="connsiteY60" fmla="*/ 876299 h 1333499"/>
              <a:gd name="connsiteX61" fmla="*/ 843643 w 892628"/>
              <a:gd name="connsiteY61" fmla="*/ 846364 h 1333499"/>
              <a:gd name="connsiteX62" fmla="*/ 840921 w 892628"/>
              <a:gd name="connsiteY62" fmla="*/ 816428 h 1333499"/>
              <a:gd name="connsiteX63" fmla="*/ 840921 w 892628"/>
              <a:gd name="connsiteY63" fmla="*/ 759278 h 1333499"/>
              <a:gd name="connsiteX64" fmla="*/ 791936 w 892628"/>
              <a:gd name="connsiteY64" fmla="*/ 672192 h 1333499"/>
              <a:gd name="connsiteX65" fmla="*/ 688521 w 892628"/>
              <a:gd name="connsiteY65" fmla="*/ 530678 h 1333499"/>
              <a:gd name="connsiteX66" fmla="*/ 644978 w 892628"/>
              <a:gd name="connsiteY66" fmla="*/ 446314 h 1333499"/>
              <a:gd name="connsiteX67" fmla="*/ 642257 w 892628"/>
              <a:gd name="connsiteY67" fmla="*/ 372835 h 1333499"/>
              <a:gd name="connsiteX68" fmla="*/ 707571 w 892628"/>
              <a:gd name="connsiteY68" fmla="*/ 332014 h 1333499"/>
              <a:gd name="connsiteX69" fmla="*/ 655864 w 892628"/>
              <a:gd name="connsiteY69" fmla="*/ 318407 h 1333499"/>
              <a:gd name="connsiteX70" fmla="*/ 634093 w 892628"/>
              <a:gd name="connsiteY70" fmla="*/ 283028 h 1333499"/>
              <a:gd name="connsiteX71" fmla="*/ 582386 w 892628"/>
              <a:gd name="connsiteY71" fmla="*/ 258535 h 1333499"/>
              <a:gd name="connsiteX72" fmla="*/ 538843 w 892628"/>
              <a:gd name="connsiteY72" fmla="*/ 285749 h 1333499"/>
              <a:gd name="connsiteX73" fmla="*/ 544286 w 892628"/>
              <a:gd name="connsiteY73" fmla="*/ 323849 h 1333499"/>
              <a:gd name="connsiteX74" fmla="*/ 498021 w 892628"/>
              <a:gd name="connsiteY74" fmla="*/ 356507 h 1333499"/>
              <a:gd name="connsiteX75" fmla="*/ 459921 w 892628"/>
              <a:gd name="connsiteY75" fmla="*/ 383721 h 1333499"/>
              <a:gd name="connsiteX76" fmla="*/ 454478 w 892628"/>
              <a:gd name="connsiteY76" fmla="*/ 408214 h 1333499"/>
              <a:gd name="connsiteX77" fmla="*/ 432707 w 892628"/>
              <a:gd name="connsiteY77" fmla="*/ 432707 h 1333499"/>
              <a:gd name="connsiteX78" fmla="*/ 378278 w 892628"/>
              <a:gd name="connsiteY78" fmla="*/ 364671 h 1333499"/>
              <a:gd name="connsiteX79" fmla="*/ 381000 w 892628"/>
              <a:gd name="connsiteY79" fmla="*/ 307521 h 1333499"/>
              <a:gd name="connsiteX80" fmla="*/ 419100 w 892628"/>
              <a:gd name="connsiteY80" fmla="*/ 310242 h 1333499"/>
              <a:gd name="connsiteX81" fmla="*/ 443593 w 892628"/>
              <a:gd name="connsiteY81" fmla="*/ 274864 h 1333499"/>
              <a:gd name="connsiteX82" fmla="*/ 438150 w 892628"/>
              <a:gd name="connsiteY82" fmla="*/ 220435 h 1333499"/>
              <a:gd name="connsiteX83" fmla="*/ 468086 w 892628"/>
              <a:gd name="connsiteY83" fmla="*/ 166007 h 1333499"/>
              <a:gd name="connsiteX84" fmla="*/ 492578 w 892628"/>
              <a:gd name="connsiteY84" fmla="*/ 149678 h 1333499"/>
              <a:gd name="connsiteX85" fmla="*/ 503464 w 892628"/>
              <a:gd name="connsiteY85" fmla="*/ 70757 h 1333499"/>
              <a:gd name="connsiteX86" fmla="*/ 462643 w 892628"/>
              <a:gd name="connsiteY86" fmla="*/ 59871 h 1333499"/>
              <a:gd name="connsiteX87" fmla="*/ 323850 w 892628"/>
              <a:gd name="connsiteY87" fmla="*/ 0 h 1333499"/>
              <a:gd name="connsiteX88" fmla="*/ 291193 w 892628"/>
              <a:gd name="connsiteY88" fmla="*/ 54428 h 1333499"/>
              <a:gd name="connsiteX0" fmla="*/ 291193 w 892628"/>
              <a:gd name="connsiteY0" fmla="*/ 54428 h 1333499"/>
              <a:gd name="connsiteX1" fmla="*/ 293914 w 892628"/>
              <a:gd name="connsiteY1" fmla="*/ 114299 h 1333499"/>
              <a:gd name="connsiteX2" fmla="*/ 217714 w 892628"/>
              <a:gd name="connsiteY2" fmla="*/ 133349 h 1333499"/>
              <a:gd name="connsiteX3" fmla="*/ 206828 w 892628"/>
              <a:gd name="connsiteY3" fmla="*/ 171449 h 1333499"/>
              <a:gd name="connsiteX4" fmla="*/ 179614 w 892628"/>
              <a:gd name="connsiteY4" fmla="*/ 209549 h 1333499"/>
              <a:gd name="connsiteX5" fmla="*/ 193221 w 892628"/>
              <a:gd name="connsiteY5" fmla="*/ 258535 h 1333499"/>
              <a:gd name="connsiteX6" fmla="*/ 179614 w 892628"/>
              <a:gd name="connsiteY6" fmla="*/ 274864 h 1333499"/>
              <a:gd name="connsiteX7" fmla="*/ 190500 w 892628"/>
              <a:gd name="connsiteY7" fmla="*/ 293914 h 1333499"/>
              <a:gd name="connsiteX8" fmla="*/ 163286 w 892628"/>
              <a:gd name="connsiteY8" fmla="*/ 315685 h 1333499"/>
              <a:gd name="connsiteX9" fmla="*/ 166007 w 892628"/>
              <a:gd name="connsiteY9" fmla="*/ 348342 h 1333499"/>
              <a:gd name="connsiteX10" fmla="*/ 70757 w 892628"/>
              <a:gd name="connsiteY10" fmla="*/ 337457 h 1333499"/>
              <a:gd name="connsiteX11" fmla="*/ 38100 w 892628"/>
              <a:gd name="connsiteY11" fmla="*/ 432707 h 1333499"/>
              <a:gd name="connsiteX12" fmla="*/ 32657 w 892628"/>
              <a:gd name="connsiteY12" fmla="*/ 468085 h 1333499"/>
              <a:gd name="connsiteX13" fmla="*/ 0 w 892628"/>
              <a:gd name="connsiteY13" fmla="*/ 536121 h 1333499"/>
              <a:gd name="connsiteX14" fmla="*/ 16328 w 892628"/>
              <a:gd name="connsiteY14" fmla="*/ 634092 h 1333499"/>
              <a:gd name="connsiteX15" fmla="*/ 46264 w 892628"/>
              <a:gd name="connsiteY15" fmla="*/ 642257 h 1333499"/>
              <a:gd name="connsiteX16" fmla="*/ 48986 w 892628"/>
              <a:gd name="connsiteY16" fmla="*/ 620485 h 1333499"/>
              <a:gd name="connsiteX17" fmla="*/ 95250 w 892628"/>
              <a:gd name="connsiteY17" fmla="*/ 644978 h 1333499"/>
              <a:gd name="connsiteX18" fmla="*/ 160564 w 892628"/>
              <a:gd name="connsiteY18" fmla="*/ 625928 h 1333499"/>
              <a:gd name="connsiteX19" fmla="*/ 193221 w 892628"/>
              <a:gd name="connsiteY19" fmla="*/ 672192 h 1333499"/>
              <a:gd name="connsiteX20" fmla="*/ 228600 w 892628"/>
              <a:gd name="connsiteY20" fmla="*/ 661307 h 1333499"/>
              <a:gd name="connsiteX21" fmla="*/ 234043 w 892628"/>
              <a:gd name="connsiteY21" fmla="*/ 699407 h 1333499"/>
              <a:gd name="connsiteX22" fmla="*/ 212271 w 892628"/>
              <a:gd name="connsiteY22" fmla="*/ 761999 h 1333499"/>
              <a:gd name="connsiteX23" fmla="*/ 179614 w 892628"/>
              <a:gd name="connsiteY23" fmla="*/ 781049 h 1333499"/>
              <a:gd name="connsiteX24" fmla="*/ 182336 w 892628"/>
              <a:gd name="connsiteY24" fmla="*/ 879021 h 1333499"/>
              <a:gd name="connsiteX25" fmla="*/ 160564 w 892628"/>
              <a:gd name="connsiteY25" fmla="*/ 881742 h 1333499"/>
              <a:gd name="connsiteX26" fmla="*/ 106136 w 892628"/>
              <a:gd name="connsiteY26" fmla="*/ 879021 h 1333499"/>
              <a:gd name="connsiteX27" fmla="*/ 73478 w 892628"/>
              <a:gd name="connsiteY27" fmla="*/ 870857 h 1333499"/>
              <a:gd name="connsiteX28" fmla="*/ 40821 w 892628"/>
              <a:gd name="connsiteY28" fmla="*/ 938892 h 1333499"/>
              <a:gd name="connsiteX29" fmla="*/ 51707 w 892628"/>
              <a:gd name="connsiteY29" fmla="*/ 963385 h 1333499"/>
              <a:gd name="connsiteX30" fmla="*/ 106136 w 892628"/>
              <a:gd name="connsiteY30" fmla="*/ 979714 h 1333499"/>
              <a:gd name="connsiteX31" fmla="*/ 127907 w 892628"/>
              <a:gd name="connsiteY31" fmla="*/ 1023257 h 1333499"/>
              <a:gd name="connsiteX32" fmla="*/ 187778 w 892628"/>
              <a:gd name="connsiteY32" fmla="*/ 1023257 h 1333499"/>
              <a:gd name="connsiteX33" fmla="*/ 187778 w 892628"/>
              <a:gd name="connsiteY33" fmla="*/ 1077685 h 1333499"/>
              <a:gd name="connsiteX34" fmla="*/ 228600 w 892628"/>
              <a:gd name="connsiteY34" fmla="*/ 1080407 h 1333499"/>
              <a:gd name="connsiteX35" fmla="*/ 228600 w 892628"/>
              <a:gd name="connsiteY35" fmla="*/ 1113064 h 1333499"/>
              <a:gd name="connsiteX36" fmla="*/ 223157 w 892628"/>
              <a:gd name="connsiteY36" fmla="*/ 1153885 h 1333499"/>
              <a:gd name="connsiteX37" fmla="*/ 234043 w 892628"/>
              <a:gd name="connsiteY37" fmla="*/ 1178378 h 1333499"/>
              <a:gd name="connsiteX38" fmla="*/ 223157 w 892628"/>
              <a:gd name="connsiteY38" fmla="*/ 1211035 h 1333499"/>
              <a:gd name="connsiteX39" fmla="*/ 242207 w 892628"/>
              <a:gd name="connsiteY39" fmla="*/ 1273628 h 1333499"/>
              <a:gd name="connsiteX40" fmla="*/ 266700 w 892628"/>
              <a:gd name="connsiteY40" fmla="*/ 1270907 h 1333499"/>
              <a:gd name="connsiteX41" fmla="*/ 280307 w 892628"/>
              <a:gd name="connsiteY41" fmla="*/ 1319892 h 1333499"/>
              <a:gd name="connsiteX42" fmla="*/ 364671 w 892628"/>
              <a:gd name="connsiteY42" fmla="*/ 1333499 h 1333499"/>
              <a:gd name="connsiteX43" fmla="*/ 378278 w 892628"/>
              <a:gd name="connsiteY43" fmla="*/ 1273628 h 1333499"/>
              <a:gd name="connsiteX44" fmla="*/ 408214 w 892628"/>
              <a:gd name="connsiteY44" fmla="*/ 1260021 h 1333499"/>
              <a:gd name="connsiteX45" fmla="*/ 459921 w 892628"/>
              <a:gd name="connsiteY45" fmla="*/ 1303564 h 1333499"/>
              <a:gd name="connsiteX46" fmla="*/ 503464 w 892628"/>
              <a:gd name="connsiteY46" fmla="*/ 1295399 h 1333499"/>
              <a:gd name="connsiteX47" fmla="*/ 525236 w 892628"/>
              <a:gd name="connsiteY47" fmla="*/ 1322614 h 1333499"/>
              <a:gd name="connsiteX48" fmla="*/ 555171 w 892628"/>
              <a:gd name="connsiteY48" fmla="*/ 1309007 h 1333499"/>
              <a:gd name="connsiteX49" fmla="*/ 571500 w 892628"/>
              <a:gd name="connsiteY49" fmla="*/ 1309007 h 1333499"/>
              <a:gd name="connsiteX50" fmla="*/ 587828 w 892628"/>
              <a:gd name="connsiteY50" fmla="*/ 1268185 h 1333499"/>
              <a:gd name="connsiteX51" fmla="*/ 549728 w 892628"/>
              <a:gd name="connsiteY51" fmla="*/ 1202871 h 1333499"/>
              <a:gd name="connsiteX52" fmla="*/ 549728 w 892628"/>
              <a:gd name="connsiteY52" fmla="*/ 1151164 h 1333499"/>
              <a:gd name="connsiteX53" fmla="*/ 786493 w 892628"/>
              <a:gd name="connsiteY53" fmla="*/ 1126671 h 1333499"/>
              <a:gd name="connsiteX54" fmla="*/ 832757 w 892628"/>
              <a:gd name="connsiteY54" fmla="*/ 1162049 h 1333499"/>
              <a:gd name="connsiteX55" fmla="*/ 879021 w 892628"/>
              <a:gd name="connsiteY55" fmla="*/ 1151164 h 1333499"/>
              <a:gd name="connsiteX56" fmla="*/ 892628 w 892628"/>
              <a:gd name="connsiteY56" fmla="*/ 1034142 h 1333499"/>
              <a:gd name="connsiteX57" fmla="*/ 857250 w 892628"/>
              <a:gd name="connsiteY57" fmla="*/ 966107 h 1333499"/>
              <a:gd name="connsiteX58" fmla="*/ 870857 w 892628"/>
              <a:gd name="connsiteY58" fmla="*/ 922564 h 1333499"/>
              <a:gd name="connsiteX59" fmla="*/ 846364 w 892628"/>
              <a:gd name="connsiteY59" fmla="*/ 914399 h 1333499"/>
              <a:gd name="connsiteX60" fmla="*/ 846364 w 892628"/>
              <a:gd name="connsiteY60" fmla="*/ 876299 h 1333499"/>
              <a:gd name="connsiteX61" fmla="*/ 843643 w 892628"/>
              <a:gd name="connsiteY61" fmla="*/ 846364 h 1333499"/>
              <a:gd name="connsiteX62" fmla="*/ 840921 w 892628"/>
              <a:gd name="connsiteY62" fmla="*/ 816428 h 1333499"/>
              <a:gd name="connsiteX63" fmla="*/ 840921 w 892628"/>
              <a:gd name="connsiteY63" fmla="*/ 759278 h 1333499"/>
              <a:gd name="connsiteX64" fmla="*/ 791936 w 892628"/>
              <a:gd name="connsiteY64" fmla="*/ 672192 h 1333499"/>
              <a:gd name="connsiteX65" fmla="*/ 688521 w 892628"/>
              <a:gd name="connsiteY65" fmla="*/ 530678 h 1333499"/>
              <a:gd name="connsiteX66" fmla="*/ 644978 w 892628"/>
              <a:gd name="connsiteY66" fmla="*/ 446314 h 1333499"/>
              <a:gd name="connsiteX67" fmla="*/ 642257 w 892628"/>
              <a:gd name="connsiteY67" fmla="*/ 372835 h 1333499"/>
              <a:gd name="connsiteX68" fmla="*/ 707571 w 892628"/>
              <a:gd name="connsiteY68" fmla="*/ 332014 h 1333499"/>
              <a:gd name="connsiteX69" fmla="*/ 655864 w 892628"/>
              <a:gd name="connsiteY69" fmla="*/ 318407 h 1333499"/>
              <a:gd name="connsiteX70" fmla="*/ 634093 w 892628"/>
              <a:gd name="connsiteY70" fmla="*/ 283028 h 1333499"/>
              <a:gd name="connsiteX71" fmla="*/ 582386 w 892628"/>
              <a:gd name="connsiteY71" fmla="*/ 258535 h 1333499"/>
              <a:gd name="connsiteX72" fmla="*/ 538843 w 892628"/>
              <a:gd name="connsiteY72" fmla="*/ 285749 h 1333499"/>
              <a:gd name="connsiteX73" fmla="*/ 544286 w 892628"/>
              <a:gd name="connsiteY73" fmla="*/ 323849 h 1333499"/>
              <a:gd name="connsiteX74" fmla="*/ 498021 w 892628"/>
              <a:gd name="connsiteY74" fmla="*/ 356507 h 1333499"/>
              <a:gd name="connsiteX75" fmla="*/ 459921 w 892628"/>
              <a:gd name="connsiteY75" fmla="*/ 383721 h 1333499"/>
              <a:gd name="connsiteX76" fmla="*/ 454478 w 892628"/>
              <a:gd name="connsiteY76" fmla="*/ 408214 h 1333499"/>
              <a:gd name="connsiteX77" fmla="*/ 432707 w 892628"/>
              <a:gd name="connsiteY77" fmla="*/ 432707 h 1333499"/>
              <a:gd name="connsiteX78" fmla="*/ 378278 w 892628"/>
              <a:gd name="connsiteY78" fmla="*/ 364671 h 1333499"/>
              <a:gd name="connsiteX79" fmla="*/ 381000 w 892628"/>
              <a:gd name="connsiteY79" fmla="*/ 307521 h 1333499"/>
              <a:gd name="connsiteX80" fmla="*/ 419100 w 892628"/>
              <a:gd name="connsiteY80" fmla="*/ 310242 h 1333499"/>
              <a:gd name="connsiteX81" fmla="*/ 443593 w 892628"/>
              <a:gd name="connsiteY81" fmla="*/ 274864 h 1333499"/>
              <a:gd name="connsiteX82" fmla="*/ 438150 w 892628"/>
              <a:gd name="connsiteY82" fmla="*/ 220435 h 1333499"/>
              <a:gd name="connsiteX83" fmla="*/ 468086 w 892628"/>
              <a:gd name="connsiteY83" fmla="*/ 166007 h 1333499"/>
              <a:gd name="connsiteX84" fmla="*/ 492578 w 892628"/>
              <a:gd name="connsiteY84" fmla="*/ 149678 h 1333499"/>
              <a:gd name="connsiteX85" fmla="*/ 503464 w 892628"/>
              <a:gd name="connsiteY85" fmla="*/ 70757 h 1333499"/>
              <a:gd name="connsiteX86" fmla="*/ 462643 w 892628"/>
              <a:gd name="connsiteY86" fmla="*/ 59871 h 1333499"/>
              <a:gd name="connsiteX87" fmla="*/ 402771 w 892628"/>
              <a:gd name="connsiteY87" fmla="*/ 32658 h 1333499"/>
              <a:gd name="connsiteX88" fmla="*/ 323850 w 892628"/>
              <a:gd name="connsiteY88" fmla="*/ 0 h 1333499"/>
              <a:gd name="connsiteX89" fmla="*/ 291193 w 892628"/>
              <a:gd name="connsiteY89" fmla="*/ 54428 h 1333499"/>
              <a:gd name="connsiteX0" fmla="*/ 291193 w 892628"/>
              <a:gd name="connsiteY0" fmla="*/ 68034 h 1347105"/>
              <a:gd name="connsiteX1" fmla="*/ 293914 w 892628"/>
              <a:gd name="connsiteY1" fmla="*/ 127905 h 1347105"/>
              <a:gd name="connsiteX2" fmla="*/ 217714 w 892628"/>
              <a:gd name="connsiteY2" fmla="*/ 146955 h 1347105"/>
              <a:gd name="connsiteX3" fmla="*/ 206828 w 892628"/>
              <a:gd name="connsiteY3" fmla="*/ 185055 h 1347105"/>
              <a:gd name="connsiteX4" fmla="*/ 179614 w 892628"/>
              <a:gd name="connsiteY4" fmla="*/ 223155 h 1347105"/>
              <a:gd name="connsiteX5" fmla="*/ 193221 w 892628"/>
              <a:gd name="connsiteY5" fmla="*/ 272141 h 1347105"/>
              <a:gd name="connsiteX6" fmla="*/ 179614 w 892628"/>
              <a:gd name="connsiteY6" fmla="*/ 288470 h 1347105"/>
              <a:gd name="connsiteX7" fmla="*/ 190500 w 892628"/>
              <a:gd name="connsiteY7" fmla="*/ 307520 h 1347105"/>
              <a:gd name="connsiteX8" fmla="*/ 163286 w 892628"/>
              <a:gd name="connsiteY8" fmla="*/ 329291 h 1347105"/>
              <a:gd name="connsiteX9" fmla="*/ 166007 w 892628"/>
              <a:gd name="connsiteY9" fmla="*/ 361948 h 1347105"/>
              <a:gd name="connsiteX10" fmla="*/ 70757 w 892628"/>
              <a:gd name="connsiteY10" fmla="*/ 351063 h 1347105"/>
              <a:gd name="connsiteX11" fmla="*/ 38100 w 892628"/>
              <a:gd name="connsiteY11" fmla="*/ 446313 h 1347105"/>
              <a:gd name="connsiteX12" fmla="*/ 32657 w 892628"/>
              <a:gd name="connsiteY12" fmla="*/ 481691 h 1347105"/>
              <a:gd name="connsiteX13" fmla="*/ 0 w 892628"/>
              <a:gd name="connsiteY13" fmla="*/ 549727 h 1347105"/>
              <a:gd name="connsiteX14" fmla="*/ 16328 w 892628"/>
              <a:gd name="connsiteY14" fmla="*/ 647698 h 1347105"/>
              <a:gd name="connsiteX15" fmla="*/ 46264 w 892628"/>
              <a:gd name="connsiteY15" fmla="*/ 655863 h 1347105"/>
              <a:gd name="connsiteX16" fmla="*/ 48986 w 892628"/>
              <a:gd name="connsiteY16" fmla="*/ 634091 h 1347105"/>
              <a:gd name="connsiteX17" fmla="*/ 95250 w 892628"/>
              <a:gd name="connsiteY17" fmla="*/ 658584 h 1347105"/>
              <a:gd name="connsiteX18" fmla="*/ 160564 w 892628"/>
              <a:gd name="connsiteY18" fmla="*/ 639534 h 1347105"/>
              <a:gd name="connsiteX19" fmla="*/ 193221 w 892628"/>
              <a:gd name="connsiteY19" fmla="*/ 685798 h 1347105"/>
              <a:gd name="connsiteX20" fmla="*/ 228600 w 892628"/>
              <a:gd name="connsiteY20" fmla="*/ 674913 h 1347105"/>
              <a:gd name="connsiteX21" fmla="*/ 234043 w 892628"/>
              <a:gd name="connsiteY21" fmla="*/ 713013 h 1347105"/>
              <a:gd name="connsiteX22" fmla="*/ 212271 w 892628"/>
              <a:gd name="connsiteY22" fmla="*/ 775605 h 1347105"/>
              <a:gd name="connsiteX23" fmla="*/ 179614 w 892628"/>
              <a:gd name="connsiteY23" fmla="*/ 794655 h 1347105"/>
              <a:gd name="connsiteX24" fmla="*/ 182336 w 892628"/>
              <a:gd name="connsiteY24" fmla="*/ 892627 h 1347105"/>
              <a:gd name="connsiteX25" fmla="*/ 160564 w 892628"/>
              <a:gd name="connsiteY25" fmla="*/ 895348 h 1347105"/>
              <a:gd name="connsiteX26" fmla="*/ 106136 w 892628"/>
              <a:gd name="connsiteY26" fmla="*/ 892627 h 1347105"/>
              <a:gd name="connsiteX27" fmla="*/ 73478 w 892628"/>
              <a:gd name="connsiteY27" fmla="*/ 884463 h 1347105"/>
              <a:gd name="connsiteX28" fmla="*/ 40821 w 892628"/>
              <a:gd name="connsiteY28" fmla="*/ 952498 h 1347105"/>
              <a:gd name="connsiteX29" fmla="*/ 51707 w 892628"/>
              <a:gd name="connsiteY29" fmla="*/ 976991 h 1347105"/>
              <a:gd name="connsiteX30" fmla="*/ 106136 w 892628"/>
              <a:gd name="connsiteY30" fmla="*/ 993320 h 1347105"/>
              <a:gd name="connsiteX31" fmla="*/ 127907 w 892628"/>
              <a:gd name="connsiteY31" fmla="*/ 1036863 h 1347105"/>
              <a:gd name="connsiteX32" fmla="*/ 187778 w 892628"/>
              <a:gd name="connsiteY32" fmla="*/ 1036863 h 1347105"/>
              <a:gd name="connsiteX33" fmla="*/ 187778 w 892628"/>
              <a:gd name="connsiteY33" fmla="*/ 1091291 h 1347105"/>
              <a:gd name="connsiteX34" fmla="*/ 228600 w 892628"/>
              <a:gd name="connsiteY34" fmla="*/ 1094013 h 1347105"/>
              <a:gd name="connsiteX35" fmla="*/ 228600 w 892628"/>
              <a:gd name="connsiteY35" fmla="*/ 1126670 h 1347105"/>
              <a:gd name="connsiteX36" fmla="*/ 223157 w 892628"/>
              <a:gd name="connsiteY36" fmla="*/ 1167491 h 1347105"/>
              <a:gd name="connsiteX37" fmla="*/ 234043 w 892628"/>
              <a:gd name="connsiteY37" fmla="*/ 1191984 h 1347105"/>
              <a:gd name="connsiteX38" fmla="*/ 223157 w 892628"/>
              <a:gd name="connsiteY38" fmla="*/ 1224641 h 1347105"/>
              <a:gd name="connsiteX39" fmla="*/ 242207 w 892628"/>
              <a:gd name="connsiteY39" fmla="*/ 1287234 h 1347105"/>
              <a:gd name="connsiteX40" fmla="*/ 266700 w 892628"/>
              <a:gd name="connsiteY40" fmla="*/ 1284513 h 1347105"/>
              <a:gd name="connsiteX41" fmla="*/ 280307 w 892628"/>
              <a:gd name="connsiteY41" fmla="*/ 1333498 h 1347105"/>
              <a:gd name="connsiteX42" fmla="*/ 364671 w 892628"/>
              <a:gd name="connsiteY42" fmla="*/ 1347105 h 1347105"/>
              <a:gd name="connsiteX43" fmla="*/ 378278 w 892628"/>
              <a:gd name="connsiteY43" fmla="*/ 1287234 h 1347105"/>
              <a:gd name="connsiteX44" fmla="*/ 408214 w 892628"/>
              <a:gd name="connsiteY44" fmla="*/ 1273627 h 1347105"/>
              <a:gd name="connsiteX45" fmla="*/ 459921 w 892628"/>
              <a:gd name="connsiteY45" fmla="*/ 1317170 h 1347105"/>
              <a:gd name="connsiteX46" fmla="*/ 503464 w 892628"/>
              <a:gd name="connsiteY46" fmla="*/ 1309005 h 1347105"/>
              <a:gd name="connsiteX47" fmla="*/ 525236 w 892628"/>
              <a:gd name="connsiteY47" fmla="*/ 1336220 h 1347105"/>
              <a:gd name="connsiteX48" fmla="*/ 555171 w 892628"/>
              <a:gd name="connsiteY48" fmla="*/ 1322613 h 1347105"/>
              <a:gd name="connsiteX49" fmla="*/ 571500 w 892628"/>
              <a:gd name="connsiteY49" fmla="*/ 1322613 h 1347105"/>
              <a:gd name="connsiteX50" fmla="*/ 587828 w 892628"/>
              <a:gd name="connsiteY50" fmla="*/ 1281791 h 1347105"/>
              <a:gd name="connsiteX51" fmla="*/ 549728 w 892628"/>
              <a:gd name="connsiteY51" fmla="*/ 1216477 h 1347105"/>
              <a:gd name="connsiteX52" fmla="*/ 549728 w 892628"/>
              <a:gd name="connsiteY52" fmla="*/ 1164770 h 1347105"/>
              <a:gd name="connsiteX53" fmla="*/ 786493 w 892628"/>
              <a:gd name="connsiteY53" fmla="*/ 1140277 h 1347105"/>
              <a:gd name="connsiteX54" fmla="*/ 832757 w 892628"/>
              <a:gd name="connsiteY54" fmla="*/ 1175655 h 1347105"/>
              <a:gd name="connsiteX55" fmla="*/ 879021 w 892628"/>
              <a:gd name="connsiteY55" fmla="*/ 1164770 h 1347105"/>
              <a:gd name="connsiteX56" fmla="*/ 892628 w 892628"/>
              <a:gd name="connsiteY56" fmla="*/ 1047748 h 1347105"/>
              <a:gd name="connsiteX57" fmla="*/ 857250 w 892628"/>
              <a:gd name="connsiteY57" fmla="*/ 979713 h 1347105"/>
              <a:gd name="connsiteX58" fmla="*/ 870857 w 892628"/>
              <a:gd name="connsiteY58" fmla="*/ 936170 h 1347105"/>
              <a:gd name="connsiteX59" fmla="*/ 846364 w 892628"/>
              <a:gd name="connsiteY59" fmla="*/ 928005 h 1347105"/>
              <a:gd name="connsiteX60" fmla="*/ 846364 w 892628"/>
              <a:gd name="connsiteY60" fmla="*/ 889905 h 1347105"/>
              <a:gd name="connsiteX61" fmla="*/ 843643 w 892628"/>
              <a:gd name="connsiteY61" fmla="*/ 859970 h 1347105"/>
              <a:gd name="connsiteX62" fmla="*/ 840921 w 892628"/>
              <a:gd name="connsiteY62" fmla="*/ 830034 h 1347105"/>
              <a:gd name="connsiteX63" fmla="*/ 840921 w 892628"/>
              <a:gd name="connsiteY63" fmla="*/ 772884 h 1347105"/>
              <a:gd name="connsiteX64" fmla="*/ 791936 w 892628"/>
              <a:gd name="connsiteY64" fmla="*/ 685798 h 1347105"/>
              <a:gd name="connsiteX65" fmla="*/ 688521 w 892628"/>
              <a:gd name="connsiteY65" fmla="*/ 544284 h 1347105"/>
              <a:gd name="connsiteX66" fmla="*/ 644978 w 892628"/>
              <a:gd name="connsiteY66" fmla="*/ 459920 h 1347105"/>
              <a:gd name="connsiteX67" fmla="*/ 642257 w 892628"/>
              <a:gd name="connsiteY67" fmla="*/ 386441 h 1347105"/>
              <a:gd name="connsiteX68" fmla="*/ 707571 w 892628"/>
              <a:gd name="connsiteY68" fmla="*/ 345620 h 1347105"/>
              <a:gd name="connsiteX69" fmla="*/ 655864 w 892628"/>
              <a:gd name="connsiteY69" fmla="*/ 332013 h 1347105"/>
              <a:gd name="connsiteX70" fmla="*/ 634093 w 892628"/>
              <a:gd name="connsiteY70" fmla="*/ 296634 h 1347105"/>
              <a:gd name="connsiteX71" fmla="*/ 582386 w 892628"/>
              <a:gd name="connsiteY71" fmla="*/ 272141 h 1347105"/>
              <a:gd name="connsiteX72" fmla="*/ 538843 w 892628"/>
              <a:gd name="connsiteY72" fmla="*/ 299355 h 1347105"/>
              <a:gd name="connsiteX73" fmla="*/ 544286 w 892628"/>
              <a:gd name="connsiteY73" fmla="*/ 337455 h 1347105"/>
              <a:gd name="connsiteX74" fmla="*/ 498021 w 892628"/>
              <a:gd name="connsiteY74" fmla="*/ 370113 h 1347105"/>
              <a:gd name="connsiteX75" fmla="*/ 459921 w 892628"/>
              <a:gd name="connsiteY75" fmla="*/ 397327 h 1347105"/>
              <a:gd name="connsiteX76" fmla="*/ 454478 w 892628"/>
              <a:gd name="connsiteY76" fmla="*/ 421820 h 1347105"/>
              <a:gd name="connsiteX77" fmla="*/ 432707 w 892628"/>
              <a:gd name="connsiteY77" fmla="*/ 446313 h 1347105"/>
              <a:gd name="connsiteX78" fmla="*/ 378278 w 892628"/>
              <a:gd name="connsiteY78" fmla="*/ 378277 h 1347105"/>
              <a:gd name="connsiteX79" fmla="*/ 381000 w 892628"/>
              <a:gd name="connsiteY79" fmla="*/ 321127 h 1347105"/>
              <a:gd name="connsiteX80" fmla="*/ 419100 w 892628"/>
              <a:gd name="connsiteY80" fmla="*/ 323848 h 1347105"/>
              <a:gd name="connsiteX81" fmla="*/ 443593 w 892628"/>
              <a:gd name="connsiteY81" fmla="*/ 288470 h 1347105"/>
              <a:gd name="connsiteX82" fmla="*/ 438150 w 892628"/>
              <a:gd name="connsiteY82" fmla="*/ 234041 h 1347105"/>
              <a:gd name="connsiteX83" fmla="*/ 468086 w 892628"/>
              <a:gd name="connsiteY83" fmla="*/ 179613 h 1347105"/>
              <a:gd name="connsiteX84" fmla="*/ 492578 w 892628"/>
              <a:gd name="connsiteY84" fmla="*/ 163284 h 1347105"/>
              <a:gd name="connsiteX85" fmla="*/ 503464 w 892628"/>
              <a:gd name="connsiteY85" fmla="*/ 84363 h 1347105"/>
              <a:gd name="connsiteX86" fmla="*/ 462643 w 892628"/>
              <a:gd name="connsiteY86" fmla="*/ 73477 h 1347105"/>
              <a:gd name="connsiteX87" fmla="*/ 383721 w 892628"/>
              <a:gd name="connsiteY87" fmla="*/ 0 h 1347105"/>
              <a:gd name="connsiteX88" fmla="*/ 323850 w 892628"/>
              <a:gd name="connsiteY88" fmla="*/ 13606 h 1347105"/>
              <a:gd name="connsiteX89" fmla="*/ 291193 w 892628"/>
              <a:gd name="connsiteY89" fmla="*/ 68034 h 134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92628" h="1347105">
                <a:moveTo>
                  <a:pt x="291193" y="68034"/>
                </a:moveTo>
                <a:lnTo>
                  <a:pt x="293914" y="127905"/>
                </a:lnTo>
                <a:lnTo>
                  <a:pt x="217714" y="146955"/>
                </a:lnTo>
                <a:lnTo>
                  <a:pt x="206828" y="185055"/>
                </a:lnTo>
                <a:lnTo>
                  <a:pt x="179614" y="223155"/>
                </a:lnTo>
                <a:lnTo>
                  <a:pt x="193221" y="272141"/>
                </a:lnTo>
                <a:lnTo>
                  <a:pt x="179614" y="288470"/>
                </a:lnTo>
                <a:lnTo>
                  <a:pt x="190500" y="307520"/>
                </a:lnTo>
                <a:lnTo>
                  <a:pt x="163286" y="329291"/>
                </a:lnTo>
                <a:lnTo>
                  <a:pt x="166007" y="361948"/>
                </a:lnTo>
                <a:lnTo>
                  <a:pt x="70757" y="351063"/>
                </a:lnTo>
                <a:lnTo>
                  <a:pt x="38100" y="446313"/>
                </a:lnTo>
                <a:lnTo>
                  <a:pt x="32657" y="481691"/>
                </a:lnTo>
                <a:lnTo>
                  <a:pt x="0" y="549727"/>
                </a:lnTo>
                <a:lnTo>
                  <a:pt x="16328" y="647698"/>
                </a:lnTo>
                <a:lnTo>
                  <a:pt x="46264" y="655863"/>
                </a:lnTo>
                <a:lnTo>
                  <a:pt x="48986" y="634091"/>
                </a:lnTo>
                <a:lnTo>
                  <a:pt x="95250" y="658584"/>
                </a:lnTo>
                <a:lnTo>
                  <a:pt x="160564" y="639534"/>
                </a:lnTo>
                <a:lnTo>
                  <a:pt x="193221" y="685798"/>
                </a:lnTo>
                <a:lnTo>
                  <a:pt x="228600" y="674913"/>
                </a:lnTo>
                <a:lnTo>
                  <a:pt x="234043" y="713013"/>
                </a:lnTo>
                <a:lnTo>
                  <a:pt x="212271" y="775605"/>
                </a:lnTo>
                <a:lnTo>
                  <a:pt x="179614" y="794655"/>
                </a:lnTo>
                <a:cubicBezTo>
                  <a:pt x="180521" y="827312"/>
                  <a:pt x="181429" y="859970"/>
                  <a:pt x="182336" y="892627"/>
                </a:cubicBezTo>
                <a:lnTo>
                  <a:pt x="160564" y="895348"/>
                </a:lnTo>
                <a:lnTo>
                  <a:pt x="106136" y="892627"/>
                </a:lnTo>
                <a:lnTo>
                  <a:pt x="73478" y="884463"/>
                </a:lnTo>
                <a:lnTo>
                  <a:pt x="40821" y="952498"/>
                </a:lnTo>
                <a:lnTo>
                  <a:pt x="51707" y="976991"/>
                </a:lnTo>
                <a:lnTo>
                  <a:pt x="106136" y="993320"/>
                </a:lnTo>
                <a:lnTo>
                  <a:pt x="127907" y="1036863"/>
                </a:lnTo>
                <a:lnTo>
                  <a:pt x="187778" y="1036863"/>
                </a:lnTo>
                <a:lnTo>
                  <a:pt x="187778" y="1091291"/>
                </a:lnTo>
                <a:lnTo>
                  <a:pt x="228600" y="1094013"/>
                </a:lnTo>
                <a:lnTo>
                  <a:pt x="228600" y="1126670"/>
                </a:lnTo>
                <a:lnTo>
                  <a:pt x="223157" y="1167491"/>
                </a:lnTo>
                <a:lnTo>
                  <a:pt x="234043" y="1191984"/>
                </a:lnTo>
                <a:lnTo>
                  <a:pt x="223157" y="1224641"/>
                </a:lnTo>
                <a:lnTo>
                  <a:pt x="242207" y="1287234"/>
                </a:lnTo>
                <a:lnTo>
                  <a:pt x="266700" y="1284513"/>
                </a:lnTo>
                <a:lnTo>
                  <a:pt x="280307" y="1333498"/>
                </a:lnTo>
                <a:lnTo>
                  <a:pt x="364671" y="1347105"/>
                </a:lnTo>
                <a:lnTo>
                  <a:pt x="378278" y="1287234"/>
                </a:lnTo>
                <a:lnTo>
                  <a:pt x="408214" y="1273627"/>
                </a:lnTo>
                <a:lnTo>
                  <a:pt x="459921" y="1317170"/>
                </a:lnTo>
                <a:lnTo>
                  <a:pt x="503464" y="1309005"/>
                </a:lnTo>
                <a:lnTo>
                  <a:pt x="525236" y="1336220"/>
                </a:lnTo>
                <a:lnTo>
                  <a:pt x="555171" y="1322613"/>
                </a:lnTo>
                <a:lnTo>
                  <a:pt x="571500" y="1322613"/>
                </a:lnTo>
                <a:lnTo>
                  <a:pt x="587828" y="1281791"/>
                </a:lnTo>
                <a:lnTo>
                  <a:pt x="549728" y="1216477"/>
                </a:lnTo>
                <a:lnTo>
                  <a:pt x="549728" y="1164770"/>
                </a:lnTo>
                <a:lnTo>
                  <a:pt x="786493" y="1140277"/>
                </a:lnTo>
                <a:lnTo>
                  <a:pt x="832757" y="1175655"/>
                </a:lnTo>
                <a:lnTo>
                  <a:pt x="879021" y="1164770"/>
                </a:lnTo>
                <a:lnTo>
                  <a:pt x="892628" y="1047748"/>
                </a:lnTo>
                <a:lnTo>
                  <a:pt x="857250" y="979713"/>
                </a:lnTo>
                <a:lnTo>
                  <a:pt x="870857" y="936170"/>
                </a:lnTo>
                <a:lnTo>
                  <a:pt x="846364" y="928005"/>
                </a:lnTo>
                <a:lnTo>
                  <a:pt x="846364" y="889905"/>
                </a:lnTo>
                <a:lnTo>
                  <a:pt x="843643" y="859970"/>
                </a:lnTo>
                <a:lnTo>
                  <a:pt x="840921" y="830034"/>
                </a:lnTo>
                <a:lnTo>
                  <a:pt x="840921" y="772884"/>
                </a:lnTo>
                <a:lnTo>
                  <a:pt x="791936" y="685798"/>
                </a:lnTo>
                <a:lnTo>
                  <a:pt x="688521" y="544284"/>
                </a:lnTo>
                <a:lnTo>
                  <a:pt x="644978" y="459920"/>
                </a:lnTo>
                <a:lnTo>
                  <a:pt x="642257" y="386441"/>
                </a:lnTo>
                <a:lnTo>
                  <a:pt x="707571" y="345620"/>
                </a:lnTo>
                <a:lnTo>
                  <a:pt x="655864" y="332013"/>
                </a:lnTo>
                <a:lnTo>
                  <a:pt x="634093" y="296634"/>
                </a:lnTo>
                <a:lnTo>
                  <a:pt x="582386" y="272141"/>
                </a:lnTo>
                <a:lnTo>
                  <a:pt x="538843" y="299355"/>
                </a:lnTo>
                <a:lnTo>
                  <a:pt x="544286" y="337455"/>
                </a:lnTo>
                <a:lnTo>
                  <a:pt x="498021" y="370113"/>
                </a:lnTo>
                <a:lnTo>
                  <a:pt x="459921" y="397327"/>
                </a:lnTo>
                <a:lnTo>
                  <a:pt x="454478" y="421820"/>
                </a:lnTo>
                <a:lnTo>
                  <a:pt x="432707" y="446313"/>
                </a:lnTo>
                <a:lnTo>
                  <a:pt x="378278" y="378277"/>
                </a:lnTo>
                <a:lnTo>
                  <a:pt x="381000" y="321127"/>
                </a:lnTo>
                <a:lnTo>
                  <a:pt x="419100" y="323848"/>
                </a:lnTo>
                <a:lnTo>
                  <a:pt x="443593" y="288470"/>
                </a:lnTo>
                <a:lnTo>
                  <a:pt x="438150" y="234041"/>
                </a:lnTo>
                <a:lnTo>
                  <a:pt x="468086" y="179613"/>
                </a:lnTo>
                <a:lnTo>
                  <a:pt x="492578" y="163284"/>
                </a:lnTo>
                <a:lnTo>
                  <a:pt x="503464" y="84363"/>
                </a:lnTo>
                <a:lnTo>
                  <a:pt x="462643" y="73477"/>
                </a:lnTo>
                <a:lnTo>
                  <a:pt x="383721" y="0"/>
                </a:lnTo>
                <a:lnTo>
                  <a:pt x="323850" y="13606"/>
                </a:lnTo>
                <a:lnTo>
                  <a:pt x="291193" y="68034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673600" y="3609975"/>
            <a:ext cx="931863" cy="788988"/>
          </a:xfrm>
          <a:custGeom>
            <a:avLst/>
            <a:gdLst>
              <a:gd name="connsiteX0" fmla="*/ 762000 w 930728"/>
              <a:gd name="connsiteY0" fmla="*/ 19050 h 699407"/>
              <a:gd name="connsiteX1" fmla="*/ 680357 w 930728"/>
              <a:gd name="connsiteY1" fmla="*/ 32657 h 699407"/>
              <a:gd name="connsiteX2" fmla="*/ 585107 w 930728"/>
              <a:gd name="connsiteY2" fmla="*/ 130629 h 699407"/>
              <a:gd name="connsiteX3" fmla="*/ 468085 w 930728"/>
              <a:gd name="connsiteY3" fmla="*/ 136072 h 699407"/>
              <a:gd name="connsiteX4" fmla="*/ 440871 w 930728"/>
              <a:gd name="connsiteY4" fmla="*/ 59872 h 699407"/>
              <a:gd name="connsiteX5" fmla="*/ 405492 w 930728"/>
              <a:gd name="connsiteY5" fmla="*/ 21772 h 699407"/>
              <a:gd name="connsiteX6" fmla="*/ 394607 w 930728"/>
              <a:gd name="connsiteY6" fmla="*/ 0 h 699407"/>
              <a:gd name="connsiteX7" fmla="*/ 329292 w 930728"/>
              <a:gd name="connsiteY7" fmla="*/ 62593 h 699407"/>
              <a:gd name="connsiteX8" fmla="*/ 329292 w 930728"/>
              <a:gd name="connsiteY8" fmla="*/ 62593 h 699407"/>
              <a:gd name="connsiteX9" fmla="*/ 220435 w 930728"/>
              <a:gd name="connsiteY9" fmla="*/ 87086 h 699407"/>
              <a:gd name="connsiteX10" fmla="*/ 195942 w 930728"/>
              <a:gd name="connsiteY10" fmla="*/ 97972 h 699407"/>
              <a:gd name="connsiteX11" fmla="*/ 155121 w 930728"/>
              <a:gd name="connsiteY11" fmla="*/ 57150 h 699407"/>
              <a:gd name="connsiteX12" fmla="*/ 100692 w 930728"/>
              <a:gd name="connsiteY12" fmla="*/ 108857 h 699407"/>
              <a:gd name="connsiteX13" fmla="*/ 48985 w 930728"/>
              <a:gd name="connsiteY13" fmla="*/ 127907 h 699407"/>
              <a:gd name="connsiteX14" fmla="*/ 32657 w 930728"/>
              <a:gd name="connsiteY14" fmla="*/ 201386 h 699407"/>
              <a:gd name="connsiteX15" fmla="*/ 62592 w 930728"/>
              <a:gd name="connsiteY15" fmla="*/ 228600 h 699407"/>
              <a:gd name="connsiteX16" fmla="*/ 95250 w 930728"/>
              <a:gd name="connsiteY16" fmla="*/ 247650 h 699407"/>
              <a:gd name="connsiteX17" fmla="*/ 87085 w 930728"/>
              <a:gd name="connsiteY17" fmla="*/ 299357 h 699407"/>
              <a:gd name="connsiteX18" fmla="*/ 29935 w 930728"/>
              <a:gd name="connsiteY18" fmla="*/ 296636 h 699407"/>
              <a:gd name="connsiteX19" fmla="*/ 10885 w 930728"/>
              <a:gd name="connsiteY19" fmla="*/ 323850 h 699407"/>
              <a:gd name="connsiteX20" fmla="*/ 81642 w 930728"/>
              <a:gd name="connsiteY20" fmla="*/ 410936 h 699407"/>
              <a:gd name="connsiteX21" fmla="*/ 130628 w 930728"/>
              <a:gd name="connsiteY21" fmla="*/ 421822 h 699407"/>
              <a:gd name="connsiteX22" fmla="*/ 111578 w 930728"/>
              <a:gd name="connsiteY22" fmla="*/ 508907 h 699407"/>
              <a:gd name="connsiteX23" fmla="*/ 62592 w 930728"/>
              <a:gd name="connsiteY23" fmla="*/ 579664 h 699407"/>
              <a:gd name="connsiteX24" fmla="*/ 70757 w 930728"/>
              <a:gd name="connsiteY24" fmla="*/ 604157 h 699407"/>
              <a:gd name="connsiteX25" fmla="*/ 46264 w 930728"/>
              <a:gd name="connsiteY25" fmla="*/ 653143 h 699407"/>
              <a:gd name="connsiteX26" fmla="*/ 0 w 930728"/>
              <a:gd name="connsiteY26" fmla="*/ 658586 h 699407"/>
              <a:gd name="connsiteX27" fmla="*/ 8164 w 930728"/>
              <a:gd name="connsiteY27" fmla="*/ 688522 h 699407"/>
              <a:gd name="connsiteX28" fmla="*/ 117021 w 930728"/>
              <a:gd name="connsiteY28" fmla="*/ 699407 h 699407"/>
              <a:gd name="connsiteX29" fmla="*/ 174171 w 930728"/>
              <a:gd name="connsiteY29" fmla="*/ 666750 h 699407"/>
              <a:gd name="connsiteX30" fmla="*/ 174171 w 930728"/>
              <a:gd name="connsiteY30" fmla="*/ 634093 h 699407"/>
              <a:gd name="connsiteX31" fmla="*/ 198664 w 930728"/>
              <a:gd name="connsiteY31" fmla="*/ 609600 h 699407"/>
              <a:gd name="connsiteX32" fmla="*/ 255814 w 930728"/>
              <a:gd name="connsiteY32" fmla="*/ 631372 h 699407"/>
              <a:gd name="connsiteX33" fmla="*/ 299357 w 930728"/>
              <a:gd name="connsiteY33" fmla="*/ 549729 h 699407"/>
              <a:gd name="connsiteX34" fmla="*/ 408214 w 930728"/>
              <a:gd name="connsiteY34" fmla="*/ 451757 h 699407"/>
              <a:gd name="connsiteX35" fmla="*/ 383721 w 930728"/>
              <a:gd name="connsiteY35" fmla="*/ 429986 h 699407"/>
              <a:gd name="connsiteX36" fmla="*/ 381000 w 930728"/>
              <a:gd name="connsiteY36" fmla="*/ 405493 h 699407"/>
              <a:gd name="connsiteX37" fmla="*/ 356507 w 930728"/>
              <a:gd name="connsiteY37" fmla="*/ 394607 h 699407"/>
              <a:gd name="connsiteX38" fmla="*/ 372835 w 930728"/>
              <a:gd name="connsiteY38" fmla="*/ 351064 h 699407"/>
              <a:gd name="connsiteX39" fmla="*/ 476250 w 930728"/>
              <a:gd name="connsiteY39" fmla="*/ 334736 h 699407"/>
              <a:gd name="connsiteX40" fmla="*/ 487135 w 930728"/>
              <a:gd name="connsiteY40" fmla="*/ 323850 h 699407"/>
              <a:gd name="connsiteX41" fmla="*/ 555171 w 930728"/>
              <a:gd name="connsiteY41" fmla="*/ 321129 h 699407"/>
              <a:gd name="connsiteX42" fmla="*/ 555171 w 930728"/>
              <a:gd name="connsiteY42" fmla="*/ 321129 h 699407"/>
              <a:gd name="connsiteX43" fmla="*/ 595992 w 930728"/>
              <a:gd name="connsiteY43" fmla="*/ 310243 h 699407"/>
              <a:gd name="connsiteX44" fmla="*/ 644978 w 930728"/>
              <a:gd name="connsiteY44" fmla="*/ 340179 h 699407"/>
              <a:gd name="connsiteX45" fmla="*/ 642257 w 930728"/>
              <a:gd name="connsiteY45" fmla="*/ 383722 h 699407"/>
              <a:gd name="connsiteX46" fmla="*/ 653142 w 930728"/>
              <a:gd name="connsiteY46" fmla="*/ 408214 h 699407"/>
              <a:gd name="connsiteX47" fmla="*/ 696685 w 930728"/>
              <a:gd name="connsiteY47" fmla="*/ 405493 h 699407"/>
              <a:gd name="connsiteX48" fmla="*/ 764721 w 930728"/>
              <a:gd name="connsiteY48" fmla="*/ 372836 h 699407"/>
              <a:gd name="connsiteX49" fmla="*/ 775607 w 930728"/>
              <a:gd name="connsiteY49" fmla="*/ 391886 h 699407"/>
              <a:gd name="connsiteX50" fmla="*/ 832757 w 930728"/>
              <a:gd name="connsiteY50" fmla="*/ 372836 h 699407"/>
              <a:gd name="connsiteX51" fmla="*/ 810985 w 930728"/>
              <a:gd name="connsiteY51" fmla="*/ 351064 h 699407"/>
              <a:gd name="connsiteX52" fmla="*/ 862692 w 930728"/>
              <a:gd name="connsiteY52" fmla="*/ 326572 h 699407"/>
              <a:gd name="connsiteX53" fmla="*/ 881742 w 930728"/>
              <a:gd name="connsiteY53" fmla="*/ 296636 h 699407"/>
              <a:gd name="connsiteX54" fmla="*/ 857250 w 930728"/>
              <a:gd name="connsiteY54" fmla="*/ 283029 h 699407"/>
              <a:gd name="connsiteX55" fmla="*/ 900792 w 930728"/>
              <a:gd name="connsiteY55" fmla="*/ 231322 h 699407"/>
              <a:gd name="connsiteX56" fmla="*/ 884464 w 930728"/>
              <a:gd name="connsiteY56" fmla="*/ 223157 h 699407"/>
              <a:gd name="connsiteX57" fmla="*/ 898071 w 930728"/>
              <a:gd name="connsiteY57" fmla="*/ 195943 h 699407"/>
              <a:gd name="connsiteX58" fmla="*/ 930728 w 930728"/>
              <a:gd name="connsiteY58" fmla="*/ 187779 h 699407"/>
              <a:gd name="connsiteX59" fmla="*/ 919842 w 930728"/>
              <a:gd name="connsiteY59" fmla="*/ 155122 h 699407"/>
              <a:gd name="connsiteX60" fmla="*/ 854528 w 930728"/>
              <a:gd name="connsiteY60" fmla="*/ 97972 h 699407"/>
              <a:gd name="connsiteX61" fmla="*/ 762000 w 930728"/>
              <a:gd name="connsiteY61" fmla="*/ 19050 h 699407"/>
              <a:gd name="connsiteX0" fmla="*/ 762000 w 930728"/>
              <a:gd name="connsiteY0" fmla="*/ 19050 h 699407"/>
              <a:gd name="connsiteX1" fmla="*/ 680357 w 930728"/>
              <a:gd name="connsiteY1" fmla="*/ 32657 h 699407"/>
              <a:gd name="connsiteX2" fmla="*/ 585107 w 930728"/>
              <a:gd name="connsiteY2" fmla="*/ 130629 h 699407"/>
              <a:gd name="connsiteX3" fmla="*/ 468085 w 930728"/>
              <a:gd name="connsiteY3" fmla="*/ 136072 h 699407"/>
              <a:gd name="connsiteX4" fmla="*/ 440871 w 930728"/>
              <a:gd name="connsiteY4" fmla="*/ 59872 h 699407"/>
              <a:gd name="connsiteX5" fmla="*/ 405492 w 930728"/>
              <a:gd name="connsiteY5" fmla="*/ 21772 h 699407"/>
              <a:gd name="connsiteX6" fmla="*/ 394607 w 930728"/>
              <a:gd name="connsiteY6" fmla="*/ 0 h 699407"/>
              <a:gd name="connsiteX7" fmla="*/ 329292 w 930728"/>
              <a:gd name="connsiteY7" fmla="*/ 62593 h 699407"/>
              <a:gd name="connsiteX8" fmla="*/ 329292 w 930728"/>
              <a:gd name="connsiteY8" fmla="*/ 62593 h 699407"/>
              <a:gd name="connsiteX9" fmla="*/ 220435 w 930728"/>
              <a:gd name="connsiteY9" fmla="*/ 87086 h 699407"/>
              <a:gd name="connsiteX10" fmla="*/ 195942 w 930728"/>
              <a:gd name="connsiteY10" fmla="*/ 97972 h 699407"/>
              <a:gd name="connsiteX11" fmla="*/ 155121 w 930728"/>
              <a:gd name="connsiteY11" fmla="*/ 57150 h 699407"/>
              <a:gd name="connsiteX12" fmla="*/ 100692 w 930728"/>
              <a:gd name="connsiteY12" fmla="*/ 108857 h 699407"/>
              <a:gd name="connsiteX13" fmla="*/ 48985 w 930728"/>
              <a:gd name="connsiteY13" fmla="*/ 127907 h 699407"/>
              <a:gd name="connsiteX14" fmla="*/ 32657 w 930728"/>
              <a:gd name="connsiteY14" fmla="*/ 201386 h 699407"/>
              <a:gd name="connsiteX15" fmla="*/ 62592 w 930728"/>
              <a:gd name="connsiteY15" fmla="*/ 228600 h 699407"/>
              <a:gd name="connsiteX16" fmla="*/ 95250 w 930728"/>
              <a:gd name="connsiteY16" fmla="*/ 247650 h 699407"/>
              <a:gd name="connsiteX17" fmla="*/ 87085 w 930728"/>
              <a:gd name="connsiteY17" fmla="*/ 299357 h 699407"/>
              <a:gd name="connsiteX18" fmla="*/ 29935 w 930728"/>
              <a:gd name="connsiteY18" fmla="*/ 296636 h 699407"/>
              <a:gd name="connsiteX19" fmla="*/ 10885 w 930728"/>
              <a:gd name="connsiteY19" fmla="*/ 323850 h 699407"/>
              <a:gd name="connsiteX20" fmla="*/ 81642 w 930728"/>
              <a:gd name="connsiteY20" fmla="*/ 410936 h 699407"/>
              <a:gd name="connsiteX21" fmla="*/ 130628 w 930728"/>
              <a:gd name="connsiteY21" fmla="*/ 421822 h 699407"/>
              <a:gd name="connsiteX22" fmla="*/ 111578 w 930728"/>
              <a:gd name="connsiteY22" fmla="*/ 508907 h 699407"/>
              <a:gd name="connsiteX23" fmla="*/ 62592 w 930728"/>
              <a:gd name="connsiteY23" fmla="*/ 579664 h 699407"/>
              <a:gd name="connsiteX24" fmla="*/ 70757 w 930728"/>
              <a:gd name="connsiteY24" fmla="*/ 604157 h 699407"/>
              <a:gd name="connsiteX25" fmla="*/ 46264 w 930728"/>
              <a:gd name="connsiteY25" fmla="*/ 653143 h 699407"/>
              <a:gd name="connsiteX26" fmla="*/ 0 w 930728"/>
              <a:gd name="connsiteY26" fmla="*/ 658586 h 699407"/>
              <a:gd name="connsiteX27" fmla="*/ 8164 w 930728"/>
              <a:gd name="connsiteY27" fmla="*/ 688522 h 699407"/>
              <a:gd name="connsiteX28" fmla="*/ 57150 w 930728"/>
              <a:gd name="connsiteY28" fmla="*/ 691243 h 699407"/>
              <a:gd name="connsiteX29" fmla="*/ 117021 w 930728"/>
              <a:gd name="connsiteY29" fmla="*/ 699407 h 699407"/>
              <a:gd name="connsiteX30" fmla="*/ 174171 w 930728"/>
              <a:gd name="connsiteY30" fmla="*/ 666750 h 699407"/>
              <a:gd name="connsiteX31" fmla="*/ 174171 w 930728"/>
              <a:gd name="connsiteY31" fmla="*/ 634093 h 699407"/>
              <a:gd name="connsiteX32" fmla="*/ 198664 w 930728"/>
              <a:gd name="connsiteY32" fmla="*/ 609600 h 699407"/>
              <a:gd name="connsiteX33" fmla="*/ 255814 w 930728"/>
              <a:gd name="connsiteY33" fmla="*/ 631372 h 699407"/>
              <a:gd name="connsiteX34" fmla="*/ 299357 w 930728"/>
              <a:gd name="connsiteY34" fmla="*/ 549729 h 699407"/>
              <a:gd name="connsiteX35" fmla="*/ 408214 w 930728"/>
              <a:gd name="connsiteY35" fmla="*/ 451757 h 699407"/>
              <a:gd name="connsiteX36" fmla="*/ 383721 w 930728"/>
              <a:gd name="connsiteY36" fmla="*/ 429986 h 699407"/>
              <a:gd name="connsiteX37" fmla="*/ 381000 w 930728"/>
              <a:gd name="connsiteY37" fmla="*/ 405493 h 699407"/>
              <a:gd name="connsiteX38" fmla="*/ 356507 w 930728"/>
              <a:gd name="connsiteY38" fmla="*/ 394607 h 699407"/>
              <a:gd name="connsiteX39" fmla="*/ 372835 w 930728"/>
              <a:gd name="connsiteY39" fmla="*/ 351064 h 699407"/>
              <a:gd name="connsiteX40" fmla="*/ 476250 w 930728"/>
              <a:gd name="connsiteY40" fmla="*/ 334736 h 699407"/>
              <a:gd name="connsiteX41" fmla="*/ 487135 w 930728"/>
              <a:gd name="connsiteY41" fmla="*/ 323850 h 699407"/>
              <a:gd name="connsiteX42" fmla="*/ 555171 w 930728"/>
              <a:gd name="connsiteY42" fmla="*/ 321129 h 699407"/>
              <a:gd name="connsiteX43" fmla="*/ 555171 w 930728"/>
              <a:gd name="connsiteY43" fmla="*/ 321129 h 699407"/>
              <a:gd name="connsiteX44" fmla="*/ 595992 w 930728"/>
              <a:gd name="connsiteY44" fmla="*/ 310243 h 699407"/>
              <a:gd name="connsiteX45" fmla="*/ 644978 w 930728"/>
              <a:gd name="connsiteY45" fmla="*/ 340179 h 699407"/>
              <a:gd name="connsiteX46" fmla="*/ 642257 w 930728"/>
              <a:gd name="connsiteY46" fmla="*/ 383722 h 699407"/>
              <a:gd name="connsiteX47" fmla="*/ 653142 w 930728"/>
              <a:gd name="connsiteY47" fmla="*/ 408214 h 699407"/>
              <a:gd name="connsiteX48" fmla="*/ 696685 w 930728"/>
              <a:gd name="connsiteY48" fmla="*/ 405493 h 699407"/>
              <a:gd name="connsiteX49" fmla="*/ 764721 w 930728"/>
              <a:gd name="connsiteY49" fmla="*/ 372836 h 699407"/>
              <a:gd name="connsiteX50" fmla="*/ 775607 w 930728"/>
              <a:gd name="connsiteY50" fmla="*/ 391886 h 699407"/>
              <a:gd name="connsiteX51" fmla="*/ 832757 w 930728"/>
              <a:gd name="connsiteY51" fmla="*/ 372836 h 699407"/>
              <a:gd name="connsiteX52" fmla="*/ 810985 w 930728"/>
              <a:gd name="connsiteY52" fmla="*/ 351064 h 699407"/>
              <a:gd name="connsiteX53" fmla="*/ 862692 w 930728"/>
              <a:gd name="connsiteY53" fmla="*/ 326572 h 699407"/>
              <a:gd name="connsiteX54" fmla="*/ 881742 w 930728"/>
              <a:gd name="connsiteY54" fmla="*/ 296636 h 699407"/>
              <a:gd name="connsiteX55" fmla="*/ 857250 w 930728"/>
              <a:gd name="connsiteY55" fmla="*/ 283029 h 699407"/>
              <a:gd name="connsiteX56" fmla="*/ 900792 w 930728"/>
              <a:gd name="connsiteY56" fmla="*/ 231322 h 699407"/>
              <a:gd name="connsiteX57" fmla="*/ 884464 w 930728"/>
              <a:gd name="connsiteY57" fmla="*/ 223157 h 699407"/>
              <a:gd name="connsiteX58" fmla="*/ 898071 w 930728"/>
              <a:gd name="connsiteY58" fmla="*/ 195943 h 699407"/>
              <a:gd name="connsiteX59" fmla="*/ 930728 w 930728"/>
              <a:gd name="connsiteY59" fmla="*/ 187779 h 699407"/>
              <a:gd name="connsiteX60" fmla="*/ 919842 w 930728"/>
              <a:gd name="connsiteY60" fmla="*/ 155122 h 699407"/>
              <a:gd name="connsiteX61" fmla="*/ 854528 w 930728"/>
              <a:gd name="connsiteY61" fmla="*/ 97972 h 699407"/>
              <a:gd name="connsiteX62" fmla="*/ 762000 w 930728"/>
              <a:gd name="connsiteY62" fmla="*/ 19050 h 6994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95250 w 930728"/>
              <a:gd name="connsiteY28" fmla="*/ 737507 h 737507"/>
              <a:gd name="connsiteX29" fmla="*/ 117021 w 930728"/>
              <a:gd name="connsiteY29" fmla="*/ 699407 h 737507"/>
              <a:gd name="connsiteX30" fmla="*/ 174171 w 930728"/>
              <a:gd name="connsiteY30" fmla="*/ 666750 h 737507"/>
              <a:gd name="connsiteX31" fmla="*/ 174171 w 930728"/>
              <a:gd name="connsiteY31" fmla="*/ 634093 h 737507"/>
              <a:gd name="connsiteX32" fmla="*/ 198664 w 930728"/>
              <a:gd name="connsiteY32" fmla="*/ 609600 h 737507"/>
              <a:gd name="connsiteX33" fmla="*/ 255814 w 930728"/>
              <a:gd name="connsiteY33" fmla="*/ 631372 h 737507"/>
              <a:gd name="connsiteX34" fmla="*/ 299357 w 930728"/>
              <a:gd name="connsiteY34" fmla="*/ 549729 h 737507"/>
              <a:gd name="connsiteX35" fmla="*/ 408214 w 930728"/>
              <a:gd name="connsiteY35" fmla="*/ 451757 h 737507"/>
              <a:gd name="connsiteX36" fmla="*/ 383721 w 930728"/>
              <a:gd name="connsiteY36" fmla="*/ 429986 h 737507"/>
              <a:gd name="connsiteX37" fmla="*/ 381000 w 930728"/>
              <a:gd name="connsiteY37" fmla="*/ 405493 h 737507"/>
              <a:gd name="connsiteX38" fmla="*/ 356507 w 930728"/>
              <a:gd name="connsiteY38" fmla="*/ 394607 h 737507"/>
              <a:gd name="connsiteX39" fmla="*/ 372835 w 930728"/>
              <a:gd name="connsiteY39" fmla="*/ 351064 h 737507"/>
              <a:gd name="connsiteX40" fmla="*/ 476250 w 930728"/>
              <a:gd name="connsiteY40" fmla="*/ 334736 h 737507"/>
              <a:gd name="connsiteX41" fmla="*/ 487135 w 930728"/>
              <a:gd name="connsiteY41" fmla="*/ 323850 h 737507"/>
              <a:gd name="connsiteX42" fmla="*/ 555171 w 930728"/>
              <a:gd name="connsiteY42" fmla="*/ 321129 h 737507"/>
              <a:gd name="connsiteX43" fmla="*/ 555171 w 930728"/>
              <a:gd name="connsiteY43" fmla="*/ 321129 h 737507"/>
              <a:gd name="connsiteX44" fmla="*/ 595992 w 930728"/>
              <a:gd name="connsiteY44" fmla="*/ 310243 h 737507"/>
              <a:gd name="connsiteX45" fmla="*/ 644978 w 930728"/>
              <a:gd name="connsiteY45" fmla="*/ 340179 h 737507"/>
              <a:gd name="connsiteX46" fmla="*/ 642257 w 930728"/>
              <a:gd name="connsiteY46" fmla="*/ 383722 h 737507"/>
              <a:gd name="connsiteX47" fmla="*/ 653142 w 930728"/>
              <a:gd name="connsiteY47" fmla="*/ 408214 h 737507"/>
              <a:gd name="connsiteX48" fmla="*/ 696685 w 930728"/>
              <a:gd name="connsiteY48" fmla="*/ 405493 h 737507"/>
              <a:gd name="connsiteX49" fmla="*/ 764721 w 930728"/>
              <a:gd name="connsiteY49" fmla="*/ 372836 h 737507"/>
              <a:gd name="connsiteX50" fmla="*/ 775607 w 930728"/>
              <a:gd name="connsiteY50" fmla="*/ 391886 h 737507"/>
              <a:gd name="connsiteX51" fmla="*/ 832757 w 930728"/>
              <a:gd name="connsiteY51" fmla="*/ 372836 h 737507"/>
              <a:gd name="connsiteX52" fmla="*/ 810985 w 930728"/>
              <a:gd name="connsiteY52" fmla="*/ 351064 h 737507"/>
              <a:gd name="connsiteX53" fmla="*/ 862692 w 930728"/>
              <a:gd name="connsiteY53" fmla="*/ 326572 h 737507"/>
              <a:gd name="connsiteX54" fmla="*/ 881742 w 930728"/>
              <a:gd name="connsiteY54" fmla="*/ 296636 h 737507"/>
              <a:gd name="connsiteX55" fmla="*/ 857250 w 930728"/>
              <a:gd name="connsiteY55" fmla="*/ 283029 h 737507"/>
              <a:gd name="connsiteX56" fmla="*/ 900792 w 930728"/>
              <a:gd name="connsiteY56" fmla="*/ 231322 h 737507"/>
              <a:gd name="connsiteX57" fmla="*/ 884464 w 930728"/>
              <a:gd name="connsiteY57" fmla="*/ 223157 h 737507"/>
              <a:gd name="connsiteX58" fmla="*/ 898071 w 930728"/>
              <a:gd name="connsiteY58" fmla="*/ 195943 h 737507"/>
              <a:gd name="connsiteX59" fmla="*/ 930728 w 930728"/>
              <a:gd name="connsiteY59" fmla="*/ 187779 h 737507"/>
              <a:gd name="connsiteX60" fmla="*/ 919842 w 930728"/>
              <a:gd name="connsiteY60" fmla="*/ 155122 h 737507"/>
              <a:gd name="connsiteX61" fmla="*/ 854528 w 930728"/>
              <a:gd name="connsiteY61" fmla="*/ 97972 h 737507"/>
              <a:gd name="connsiteX62" fmla="*/ 762000 w 930728"/>
              <a:gd name="connsiteY62" fmla="*/ 19050 h 7375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46264 w 930728"/>
              <a:gd name="connsiteY28" fmla="*/ 710293 h 737507"/>
              <a:gd name="connsiteX29" fmla="*/ 95250 w 930728"/>
              <a:gd name="connsiteY29" fmla="*/ 737507 h 737507"/>
              <a:gd name="connsiteX30" fmla="*/ 117021 w 930728"/>
              <a:gd name="connsiteY30" fmla="*/ 699407 h 737507"/>
              <a:gd name="connsiteX31" fmla="*/ 174171 w 930728"/>
              <a:gd name="connsiteY31" fmla="*/ 666750 h 737507"/>
              <a:gd name="connsiteX32" fmla="*/ 174171 w 930728"/>
              <a:gd name="connsiteY32" fmla="*/ 634093 h 737507"/>
              <a:gd name="connsiteX33" fmla="*/ 198664 w 930728"/>
              <a:gd name="connsiteY33" fmla="*/ 609600 h 737507"/>
              <a:gd name="connsiteX34" fmla="*/ 255814 w 930728"/>
              <a:gd name="connsiteY34" fmla="*/ 631372 h 737507"/>
              <a:gd name="connsiteX35" fmla="*/ 299357 w 930728"/>
              <a:gd name="connsiteY35" fmla="*/ 549729 h 737507"/>
              <a:gd name="connsiteX36" fmla="*/ 408214 w 930728"/>
              <a:gd name="connsiteY36" fmla="*/ 451757 h 737507"/>
              <a:gd name="connsiteX37" fmla="*/ 383721 w 930728"/>
              <a:gd name="connsiteY37" fmla="*/ 429986 h 737507"/>
              <a:gd name="connsiteX38" fmla="*/ 381000 w 930728"/>
              <a:gd name="connsiteY38" fmla="*/ 405493 h 737507"/>
              <a:gd name="connsiteX39" fmla="*/ 356507 w 930728"/>
              <a:gd name="connsiteY39" fmla="*/ 394607 h 737507"/>
              <a:gd name="connsiteX40" fmla="*/ 372835 w 930728"/>
              <a:gd name="connsiteY40" fmla="*/ 351064 h 737507"/>
              <a:gd name="connsiteX41" fmla="*/ 476250 w 930728"/>
              <a:gd name="connsiteY41" fmla="*/ 334736 h 737507"/>
              <a:gd name="connsiteX42" fmla="*/ 487135 w 930728"/>
              <a:gd name="connsiteY42" fmla="*/ 323850 h 737507"/>
              <a:gd name="connsiteX43" fmla="*/ 555171 w 930728"/>
              <a:gd name="connsiteY43" fmla="*/ 321129 h 737507"/>
              <a:gd name="connsiteX44" fmla="*/ 555171 w 930728"/>
              <a:gd name="connsiteY44" fmla="*/ 321129 h 737507"/>
              <a:gd name="connsiteX45" fmla="*/ 595992 w 930728"/>
              <a:gd name="connsiteY45" fmla="*/ 310243 h 737507"/>
              <a:gd name="connsiteX46" fmla="*/ 644978 w 930728"/>
              <a:gd name="connsiteY46" fmla="*/ 340179 h 737507"/>
              <a:gd name="connsiteX47" fmla="*/ 642257 w 930728"/>
              <a:gd name="connsiteY47" fmla="*/ 383722 h 737507"/>
              <a:gd name="connsiteX48" fmla="*/ 653142 w 930728"/>
              <a:gd name="connsiteY48" fmla="*/ 408214 h 737507"/>
              <a:gd name="connsiteX49" fmla="*/ 696685 w 930728"/>
              <a:gd name="connsiteY49" fmla="*/ 405493 h 737507"/>
              <a:gd name="connsiteX50" fmla="*/ 764721 w 930728"/>
              <a:gd name="connsiteY50" fmla="*/ 372836 h 737507"/>
              <a:gd name="connsiteX51" fmla="*/ 775607 w 930728"/>
              <a:gd name="connsiteY51" fmla="*/ 391886 h 737507"/>
              <a:gd name="connsiteX52" fmla="*/ 832757 w 930728"/>
              <a:gd name="connsiteY52" fmla="*/ 372836 h 737507"/>
              <a:gd name="connsiteX53" fmla="*/ 810985 w 930728"/>
              <a:gd name="connsiteY53" fmla="*/ 351064 h 737507"/>
              <a:gd name="connsiteX54" fmla="*/ 862692 w 930728"/>
              <a:gd name="connsiteY54" fmla="*/ 326572 h 737507"/>
              <a:gd name="connsiteX55" fmla="*/ 881742 w 930728"/>
              <a:gd name="connsiteY55" fmla="*/ 296636 h 737507"/>
              <a:gd name="connsiteX56" fmla="*/ 857250 w 930728"/>
              <a:gd name="connsiteY56" fmla="*/ 283029 h 737507"/>
              <a:gd name="connsiteX57" fmla="*/ 900792 w 930728"/>
              <a:gd name="connsiteY57" fmla="*/ 231322 h 737507"/>
              <a:gd name="connsiteX58" fmla="*/ 884464 w 930728"/>
              <a:gd name="connsiteY58" fmla="*/ 223157 h 737507"/>
              <a:gd name="connsiteX59" fmla="*/ 898071 w 930728"/>
              <a:gd name="connsiteY59" fmla="*/ 195943 h 737507"/>
              <a:gd name="connsiteX60" fmla="*/ 930728 w 930728"/>
              <a:gd name="connsiteY60" fmla="*/ 187779 h 737507"/>
              <a:gd name="connsiteX61" fmla="*/ 919842 w 930728"/>
              <a:gd name="connsiteY61" fmla="*/ 155122 h 737507"/>
              <a:gd name="connsiteX62" fmla="*/ 854528 w 930728"/>
              <a:gd name="connsiteY62" fmla="*/ 97972 h 737507"/>
              <a:gd name="connsiteX63" fmla="*/ 762000 w 930728"/>
              <a:gd name="connsiteY63" fmla="*/ 19050 h 7375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13607 w 930728"/>
              <a:gd name="connsiteY28" fmla="*/ 718457 h 737507"/>
              <a:gd name="connsiteX29" fmla="*/ 95250 w 930728"/>
              <a:gd name="connsiteY29" fmla="*/ 737507 h 737507"/>
              <a:gd name="connsiteX30" fmla="*/ 117021 w 930728"/>
              <a:gd name="connsiteY30" fmla="*/ 699407 h 737507"/>
              <a:gd name="connsiteX31" fmla="*/ 174171 w 930728"/>
              <a:gd name="connsiteY31" fmla="*/ 666750 h 737507"/>
              <a:gd name="connsiteX32" fmla="*/ 174171 w 930728"/>
              <a:gd name="connsiteY32" fmla="*/ 634093 h 737507"/>
              <a:gd name="connsiteX33" fmla="*/ 198664 w 930728"/>
              <a:gd name="connsiteY33" fmla="*/ 609600 h 737507"/>
              <a:gd name="connsiteX34" fmla="*/ 255814 w 930728"/>
              <a:gd name="connsiteY34" fmla="*/ 631372 h 737507"/>
              <a:gd name="connsiteX35" fmla="*/ 299357 w 930728"/>
              <a:gd name="connsiteY35" fmla="*/ 549729 h 737507"/>
              <a:gd name="connsiteX36" fmla="*/ 408214 w 930728"/>
              <a:gd name="connsiteY36" fmla="*/ 451757 h 737507"/>
              <a:gd name="connsiteX37" fmla="*/ 383721 w 930728"/>
              <a:gd name="connsiteY37" fmla="*/ 429986 h 737507"/>
              <a:gd name="connsiteX38" fmla="*/ 381000 w 930728"/>
              <a:gd name="connsiteY38" fmla="*/ 405493 h 737507"/>
              <a:gd name="connsiteX39" fmla="*/ 356507 w 930728"/>
              <a:gd name="connsiteY39" fmla="*/ 394607 h 737507"/>
              <a:gd name="connsiteX40" fmla="*/ 372835 w 930728"/>
              <a:gd name="connsiteY40" fmla="*/ 351064 h 737507"/>
              <a:gd name="connsiteX41" fmla="*/ 476250 w 930728"/>
              <a:gd name="connsiteY41" fmla="*/ 334736 h 737507"/>
              <a:gd name="connsiteX42" fmla="*/ 487135 w 930728"/>
              <a:gd name="connsiteY42" fmla="*/ 323850 h 737507"/>
              <a:gd name="connsiteX43" fmla="*/ 555171 w 930728"/>
              <a:gd name="connsiteY43" fmla="*/ 321129 h 737507"/>
              <a:gd name="connsiteX44" fmla="*/ 555171 w 930728"/>
              <a:gd name="connsiteY44" fmla="*/ 321129 h 737507"/>
              <a:gd name="connsiteX45" fmla="*/ 595992 w 930728"/>
              <a:gd name="connsiteY45" fmla="*/ 310243 h 737507"/>
              <a:gd name="connsiteX46" fmla="*/ 644978 w 930728"/>
              <a:gd name="connsiteY46" fmla="*/ 340179 h 737507"/>
              <a:gd name="connsiteX47" fmla="*/ 642257 w 930728"/>
              <a:gd name="connsiteY47" fmla="*/ 383722 h 737507"/>
              <a:gd name="connsiteX48" fmla="*/ 653142 w 930728"/>
              <a:gd name="connsiteY48" fmla="*/ 408214 h 737507"/>
              <a:gd name="connsiteX49" fmla="*/ 696685 w 930728"/>
              <a:gd name="connsiteY49" fmla="*/ 405493 h 737507"/>
              <a:gd name="connsiteX50" fmla="*/ 764721 w 930728"/>
              <a:gd name="connsiteY50" fmla="*/ 372836 h 737507"/>
              <a:gd name="connsiteX51" fmla="*/ 775607 w 930728"/>
              <a:gd name="connsiteY51" fmla="*/ 391886 h 737507"/>
              <a:gd name="connsiteX52" fmla="*/ 832757 w 930728"/>
              <a:gd name="connsiteY52" fmla="*/ 372836 h 737507"/>
              <a:gd name="connsiteX53" fmla="*/ 810985 w 930728"/>
              <a:gd name="connsiteY53" fmla="*/ 351064 h 737507"/>
              <a:gd name="connsiteX54" fmla="*/ 862692 w 930728"/>
              <a:gd name="connsiteY54" fmla="*/ 326572 h 737507"/>
              <a:gd name="connsiteX55" fmla="*/ 881742 w 930728"/>
              <a:gd name="connsiteY55" fmla="*/ 296636 h 737507"/>
              <a:gd name="connsiteX56" fmla="*/ 857250 w 930728"/>
              <a:gd name="connsiteY56" fmla="*/ 283029 h 737507"/>
              <a:gd name="connsiteX57" fmla="*/ 900792 w 930728"/>
              <a:gd name="connsiteY57" fmla="*/ 231322 h 737507"/>
              <a:gd name="connsiteX58" fmla="*/ 884464 w 930728"/>
              <a:gd name="connsiteY58" fmla="*/ 223157 h 737507"/>
              <a:gd name="connsiteX59" fmla="*/ 898071 w 930728"/>
              <a:gd name="connsiteY59" fmla="*/ 195943 h 737507"/>
              <a:gd name="connsiteX60" fmla="*/ 930728 w 930728"/>
              <a:gd name="connsiteY60" fmla="*/ 187779 h 737507"/>
              <a:gd name="connsiteX61" fmla="*/ 919842 w 930728"/>
              <a:gd name="connsiteY61" fmla="*/ 155122 h 737507"/>
              <a:gd name="connsiteX62" fmla="*/ 854528 w 930728"/>
              <a:gd name="connsiteY62" fmla="*/ 97972 h 737507"/>
              <a:gd name="connsiteX63" fmla="*/ 762000 w 930728"/>
              <a:gd name="connsiteY63" fmla="*/ 19050 h 7375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13607 w 930728"/>
              <a:gd name="connsiteY28" fmla="*/ 718457 h 737507"/>
              <a:gd name="connsiteX29" fmla="*/ 68035 w 930728"/>
              <a:gd name="connsiteY29" fmla="*/ 726622 h 737507"/>
              <a:gd name="connsiteX30" fmla="*/ 95250 w 930728"/>
              <a:gd name="connsiteY30" fmla="*/ 737507 h 737507"/>
              <a:gd name="connsiteX31" fmla="*/ 117021 w 930728"/>
              <a:gd name="connsiteY31" fmla="*/ 699407 h 737507"/>
              <a:gd name="connsiteX32" fmla="*/ 174171 w 930728"/>
              <a:gd name="connsiteY32" fmla="*/ 666750 h 737507"/>
              <a:gd name="connsiteX33" fmla="*/ 174171 w 930728"/>
              <a:gd name="connsiteY33" fmla="*/ 634093 h 737507"/>
              <a:gd name="connsiteX34" fmla="*/ 198664 w 930728"/>
              <a:gd name="connsiteY34" fmla="*/ 609600 h 737507"/>
              <a:gd name="connsiteX35" fmla="*/ 255814 w 930728"/>
              <a:gd name="connsiteY35" fmla="*/ 631372 h 737507"/>
              <a:gd name="connsiteX36" fmla="*/ 299357 w 930728"/>
              <a:gd name="connsiteY36" fmla="*/ 549729 h 737507"/>
              <a:gd name="connsiteX37" fmla="*/ 408214 w 930728"/>
              <a:gd name="connsiteY37" fmla="*/ 451757 h 737507"/>
              <a:gd name="connsiteX38" fmla="*/ 383721 w 930728"/>
              <a:gd name="connsiteY38" fmla="*/ 429986 h 737507"/>
              <a:gd name="connsiteX39" fmla="*/ 381000 w 930728"/>
              <a:gd name="connsiteY39" fmla="*/ 405493 h 737507"/>
              <a:gd name="connsiteX40" fmla="*/ 356507 w 930728"/>
              <a:gd name="connsiteY40" fmla="*/ 394607 h 737507"/>
              <a:gd name="connsiteX41" fmla="*/ 372835 w 930728"/>
              <a:gd name="connsiteY41" fmla="*/ 351064 h 737507"/>
              <a:gd name="connsiteX42" fmla="*/ 476250 w 930728"/>
              <a:gd name="connsiteY42" fmla="*/ 334736 h 737507"/>
              <a:gd name="connsiteX43" fmla="*/ 487135 w 930728"/>
              <a:gd name="connsiteY43" fmla="*/ 323850 h 737507"/>
              <a:gd name="connsiteX44" fmla="*/ 555171 w 930728"/>
              <a:gd name="connsiteY44" fmla="*/ 321129 h 737507"/>
              <a:gd name="connsiteX45" fmla="*/ 555171 w 930728"/>
              <a:gd name="connsiteY45" fmla="*/ 321129 h 737507"/>
              <a:gd name="connsiteX46" fmla="*/ 595992 w 930728"/>
              <a:gd name="connsiteY46" fmla="*/ 310243 h 737507"/>
              <a:gd name="connsiteX47" fmla="*/ 644978 w 930728"/>
              <a:gd name="connsiteY47" fmla="*/ 340179 h 737507"/>
              <a:gd name="connsiteX48" fmla="*/ 642257 w 930728"/>
              <a:gd name="connsiteY48" fmla="*/ 383722 h 737507"/>
              <a:gd name="connsiteX49" fmla="*/ 653142 w 930728"/>
              <a:gd name="connsiteY49" fmla="*/ 408214 h 737507"/>
              <a:gd name="connsiteX50" fmla="*/ 696685 w 930728"/>
              <a:gd name="connsiteY50" fmla="*/ 405493 h 737507"/>
              <a:gd name="connsiteX51" fmla="*/ 764721 w 930728"/>
              <a:gd name="connsiteY51" fmla="*/ 372836 h 737507"/>
              <a:gd name="connsiteX52" fmla="*/ 775607 w 930728"/>
              <a:gd name="connsiteY52" fmla="*/ 391886 h 737507"/>
              <a:gd name="connsiteX53" fmla="*/ 832757 w 930728"/>
              <a:gd name="connsiteY53" fmla="*/ 372836 h 737507"/>
              <a:gd name="connsiteX54" fmla="*/ 810985 w 930728"/>
              <a:gd name="connsiteY54" fmla="*/ 351064 h 737507"/>
              <a:gd name="connsiteX55" fmla="*/ 862692 w 930728"/>
              <a:gd name="connsiteY55" fmla="*/ 326572 h 737507"/>
              <a:gd name="connsiteX56" fmla="*/ 881742 w 930728"/>
              <a:gd name="connsiteY56" fmla="*/ 296636 h 737507"/>
              <a:gd name="connsiteX57" fmla="*/ 857250 w 930728"/>
              <a:gd name="connsiteY57" fmla="*/ 283029 h 737507"/>
              <a:gd name="connsiteX58" fmla="*/ 900792 w 930728"/>
              <a:gd name="connsiteY58" fmla="*/ 231322 h 737507"/>
              <a:gd name="connsiteX59" fmla="*/ 884464 w 930728"/>
              <a:gd name="connsiteY59" fmla="*/ 223157 h 737507"/>
              <a:gd name="connsiteX60" fmla="*/ 898071 w 930728"/>
              <a:gd name="connsiteY60" fmla="*/ 195943 h 737507"/>
              <a:gd name="connsiteX61" fmla="*/ 930728 w 930728"/>
              <a:gd name="connsiteY61" fmla="*/ 187779 h 737507"/>
              <a:gd name="connsiteX62" fmla="*/ 919842 w 930728"/>
              <a:gd name="connsiteY62" fmla="*/ 155122 h 737507"/>
              <a:gd name="connsiteX63" fmla="*/ 854528 w 930728"/>
              <a:gd name="connsiteY63" fmla="*/ 97972 h 737507"/>
              <a:gd name="connsiteX64" fmla="*/ 762000 w 930728"/>
              <a:gd name="connsiteY64" fmla="*/ 19050 h 737507"/>
              <a:gd name="connsiteX0" fmla="*/ 762000 w 930728"/>
              <a:gd name="connsiteY0" fmla="*/ 19050 h 789215"/>
              <a:gd name="connsiteX1" fmla="*/ 680357 w 930728"/>
              <a:gd name="connsiteY1" fmla="*/ 32657 h 789215"/>
              <a:gd name="connsiteX2" fmla="*/ 585107 w 930728"/>
              <a:gd name="connsiteY2" fmla="*/ 130629 h 789215"/>
              <a:gd name="connsiteX3" fmla="*/ 468085 w 930728"/>
              <a:gd name="connsiteY3" fmla="*/ 136072 h 789215"/>
              <a:gd name="connsiteX4" fmla="*/ 440871 w 930728"/>
              <a:gd name="connsiteY4" fmla="*/ 59872 h 789215"/>
              <a:gd name="connsiteX5" fmla="*/ 405492 w 930728"/>
              <a:gd name="connsiteY5" fmla="*/ 21772 h 789215"/>
              <a:gd name="connsiteX6" fmla="*/ 394607 w 930728"/>
              <a:gd name="connsiteY6" fmla="*/ 0 h 789215"/>
              <a:gd name="connsiteX7" fmla="*/ 329292 w 930728"/>
              <a:gd name="connsiteY7" fmla="*/ 62593 h 789215"/>
              <a:gd name="connsiteX8" fmla="*/ 329292 w 930728"/>
              <a:gd name="connsiteY8" fmla="*/ 62593 h 789215"/>
              <a:gd name="connsiteX9" fmla="*/ 220435 w 930728"/>
              <a:gd name="connsiteY9" fmla="*/ 87086 h 789215"/>
              <a:gd name="connsiteX10" fmla="*/ 195942 w 930728"/>
              <a:gd name="connsiteY10" fmla="*/ 97972 h 789215"/>
              <a:gd name="connsiteX11" fmla="*/ 155121 w 930728"/>
              <a:gd name="connsiteY11" fmla="*/ 57150 h 789215"/>
              <a:gd name="connsiteX12" fmla="*/ 100692 w 930728"/>
              <a:gd name="connsiteY12" fmla="*/ 108857 h 789215"/>
              <a:gd name="connsiteX13" fmla="*/ 48985 w 930728"/>
              <a:gd name="connsiteY13" fmla="*/ 127907 h 789215"/>
              <a:gd name="connsiteX14" fmla="*/ 32657 w 930728"/>
              <a:gd name="connsiteY14" fmla="*/ 201386 h 789215"/>
              <a:gd name="connsiteX15" fmla="*/ 62592 w 930728"/>
              <a:gd name="connsiteY15" fmla="*/ 228600 h 789215"/>
              <a:gd name="connsiteX16" fmla="*/ 95250 w 930728"/>
              <a:gd name="connsiteY16" fmla="*/ 247650 h 789215"/>
              <a:gd name="connsiteX17" fmla="*/ 87085 w 930728"/>
              <a:gd name="connsiteY17" fmla="*/ 299357 h 789215"/>
              <a:gd name="connsiteX18" fmla="*/ 29935 w 930728"/>
              <a:gd name="connsiteY18" fmla="*/ 296636 h 789215"/>
              <a:gd name="connsiteX19" fmla="*/ 10885 w 930728"/>
              <a:gd name="connsiteY19" fmla="*/ 323850 h 789215"/>
              <a:gd name="connsiteX20" fmla="*/ 81642 w 930728"/>
              <a:gd name="connsiteY20" fmla="*/ 410936 h 789215"/>
              <a:gd name="connsiteX21" fmla="*/ 130628 w 930728"/>
              <a:gd name="connsiteY21" fmla="*/ 421822 h 789215"/>
              <a:gd name="connsiteX22" fmla="*/ 111578 w 930728"/>
              <a:gd name="connsiteY22" fmla="*/ 508907 h 789215"/>
              <a:gd name="connsiteX23" fmla="*/ 62592 w 930728"/>
              <a:gd name="connsiteY23" fmla="*/ 579664 h 789215"/>
              <a:gd name="connsiteX24" fmla="*/ 70757 w 930728"/>
              <a:gd name="connsiteY24" fmla="*/ 604157 h 789215"/>
              <a:gd name="connsiteX25" fmla="*/ 46264 w 930728"/>
              <a:gd name="connsiteY25" fmla="*/ 653143 h 789215"/>
              <a:gd name="connsiteX26" fmla="*/ 0 w 930728"/>
              <a:gd name="connsiteY26" fmla="*/ 658586 h 789215"/>
              <a:gd name="connsiteX27" fmla="*/ 8164 w 930728"/>
              <a:gd name="connsiteY27" fmla="*/ 688522 h 789215"/>
              <a:gd name="connsiteX28" fmla="*/ 13607 w 930728"/>
              <a:gd name="connsiteY28" fmla="*/ 718457 h 789215"/>
              <a:gd name="connsiteX29" fmla="*/ 62593 w 930728"/>
              <a:gd name="connsiteY29" fmla="*/ 789215 h 789215"/>
              <a:gd name="connsiteX30" fmla="*/ 95250 w 930728"/>
              <a:gd name="connsiteY30" fmla="*/ 737507 h 789215"/>
              <a:gd name="connsiteX31" fmla="*/ 117021 w 930728"/>
              <a:gd name="connsiteY31" fmla="*/ 699407 h 789215"/>
              <a:gd name="connsiteX32" fmla="*/ 174171 w 930728"/>
              <a:gd name="connsiteY32" fmla="*/ 666750 h 789215"/>
              <a:gd name="connsiteX33" fmla="*/ 174171 w 930728"/>
              <a:gd name="connsiteY33" fmla="*/ 634093 h 789215"/>
              <a:gd name="connsiteX34" fmla="*/ 198664 w 930728"/>
              <a:gd name="connsiteY34" fmla="*/ 609600 h 789215"/>
              <a:gd name="connsiteX35" fmla="*/ 255814 w 930728"/>
              <a:gd name="connsiteY35" fmla="*/ 631372 h 789215"/>
              <a:gd name="connsiteX36" fmla="*/ 299357 w 930728"/>
              <a:gd name="connsiteY36" fmla="*/ 549729 h 789215"/>
              <a:gd name="connsiteX37" fmla="*/ 408214 w 930728"/>
              <a:gd name="connsiteY37" fmla="*/ 451757 h 789215"/>
              <a:gd name="connsiteX38" fmla="*/ 383721 w 930728"/>
              <a:gd name="connsiteY38" fmla="*/ 429986 h 789215"/>
              <a:gd name="connsiteX39" fmla="*/ 381000 w 930728"/>
              <a:gd name="connsiteY39" fmla="*/ 405493 h 789215"/>
              <a:gd name="connsiteX40" fmla="*/ 356507 w 930728"/>
              <a:gd name="connsiteY40" fmla="*/ 394607 h 789215"/>
              <a:gd name="connsiteX41" fmla="*/ 372835 w 930728"/>
              <a:gd name="connsiteY41" fmla="*/ 351064 h 789215"/>
              <a:gd name="connsiteX42" fmla="*/ 476250 w 930728"/>
              <a:gd name="connsiteY42" fmla="*/ 334736 h 789215"/>
              <a:gd name="connsiteX43" fmla="*/ 487135 w 930728"/>
              <a:gd name="connsiteY43" fmla="*/ 323850 h 789215"/>
              <a:gd name="connsiteX44" fmla="*/ 555171 w 930728"/>
              <a:gd name="connsiteY44" fmla="*/ 321129 h 789215"/>
              <a:gd name="connsiteX45" fmla="*/ 555171 w 930728"/>
              <a:gd name="connsiteY45" fmla="*/ 321129 h 789215"/>
              <a:gd name="connsiteX46" fmla="*/ 595992 w 930728"/>
              <a:gd name="connsiteY46" fmla="*/ 310243 h 789215"/>
              <a:gd name="connsiteX47" fmla="*/ 644978 w 930728"/>
              <a:gd name="connsiteY47" fmla="*/ 340179 h 789215"/>
              <a:gd name="connsiteX48" fmla="*/ 642257 w 930728"/>
              <a:gd name="connsiteY48" fmla="*/ 383722 h 789215"/>
              <a:gd name="connsiteX49" fmla="*/ 653142 w 930728"/>
              <a:gd name="connsiteY49" fmla="*/ 408214 h 789215"/>
              <a:gd name="connsiteX50" fmla="*/ 696685 w 930728"/>
              <a:gd name="connsiteY50" fmla="*/ 405493 h 789215"/>
              <a:gd name="connsiteX51" fmla="*/ 764721 w 930728"/>
              <a:gd name="connsiteY51" fmla="*/ 372836 h 789215"/>
              <a:gd name="connsiteX52" fmla="*/ 775607 w 930728"/>
              <a:gd name="connsiteY52" fmla="*/ 391886 h 789215"/>
              <a:gd name="connsiteX53" fmla="*/ 832757 w 930728"/>
              <a:gd name="connsiteY53" fmla="*/ 372836 h 789215"/>
              <a:gd name="connsiteX54" fmla="*/ 810985 w 930728"/>
              <a:gd name="connsiteY54" fmla="*/ 351064 h 789215"/>
              <a:gd name="connsiteX55" fmla="*/ 862692 w 930728"/>
              <a:gd name="connsiteY55" fmla="*/ 326572 h 789215"/>
              <a:gd name="connsiteX56" fmla="*/ 881742 w 930728"/>
              <a:gd name="connsiteY56" fmla="*/ 296636 h 789215"/>
              <a:gd name="connsiteX57" fmla="*/ 857250 w 930728"/>
              <a:gd name="connsiteY57" fmla="*/ 283029 h 789215"/>
              <a:gd name="connsiteX58" fmla="*/ 900792 w 930728"/>
              <a:gd name="connsiteY58" fmla="*/ 231322 h 789215"/>
              <a:gd name="connsiteX59" fmla="*/ 884464 w 930728"/>
              <a:gd name="connsiteY59" fmla="*/ 223157 h 789215"/>
              <a:gd name="connsiteX60" fmla="*/ 898071 w 930728"/>
              <a:gd name="connsiteY60" fmla="*/ 195943 h 789215"/>
              <a:gd name="connsiteX61" fmla="*/ 930728 w 930728"/>
              <a:gd name="connsiteY61" fmla="*/ 187779 h 789215"/>
              <a:gd name="connsiteX62" fmla="*/ 919842 w 930728"/>
              <a:gd name="connsiteY62" fmla="*/ 155122 h 789215"/>
              <a:gd name="connsiteX63" fmla="*/ 854528 w 930728"/>
              <a:gd name="connsiteY63" fmla="*/ 97972 h 789215"/>
              <a:gd name="connsiteX64" fmla="*/ 762000 w 930728"/>
              <a:gd name="connsiteY64" fmla="*/ 19050 h 78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30728" h="789215">
                <a:moveTo>
                  <a:pt x="762000" y="19050"/>
                </a:moveTo>
                <a:lnTo>
                  <a:pt x="680357" y="32657"/>
                </a:lnTo>
                <a:lnTo>
                  <a:pt x="585107" y="130629"/>
                </a:lnTo>
                <a:lnTo>
                  <a:pt x="468085" y="136072"/>
                </a:lnTo>
                <a:lnTo>
                  <a:pt x="440871" y="59872"/>
                </a:lnTo>
                <a:lnTo>
                  <a:pt x="405492" y="21772"/>
                </a:lnTo>
                <a:lnTo>
                  <a:pt x="394607" y="0"/>
                </a:lnTo>
                <a:lnTo>
                  <a:pt x="329292" y="62593"/>
                </a:lnTo>
                <a:lnTo>
                  <a:pt x="329292" y="62593"/>
                </a:lnTo>
                <a:lnTo>
                  <a:pt x="220435" y="87086"/>
                </a:lnTo>
                <a:lnTo>
                  <a:pt x="195942" y="97972"/>
                </a:lnTo>
                <a:lnTo>
                  <a:pt x="155121" y="57150"/>
                </a:lnTo>
                <a:lnTo>
                  <a:pt x="100692" y="108857"/>
                </a:lnTo>
                <a:lnTo>
                  <a:pt x="48985" y="127907"/>
                </a:lnTo>
                <a:lnTo>
                  <a:pt x="32657" y="201386"/>
                </a:lnTo>
                <a:lnTo>
                  <a:pt x="62592" y="228600"/>
                </a:lnTo>
                <a:lnTo>
                  <a:pt x="95250" y="247650"/>
                </a:lnTo>
                <a:lnTo>
                  <a:pt x="87085" y="299357"/>
                </a:lnTo>
                <a:lnTo>
                  <a:pt x="29935" y="296636"/>
                </a:lnTo>
                <a:lnTo>
                  <a:pt x="10885" y="323850"/>
                </a:lnTo>
                <a:lnTo>
                  <a:pt x="81642" y="410936"/>
                </a:lnTo>
                <a:lnTo>
                  <a:pt x="130628" y="421822"/>
                </a:lnTo>
                <a:lnTo>
                  <a:pt x="111578" y="508907"/>
                </a:lnTo>
                <a:lnTo>
                  <a:pt x="62592" y="579664"/>
                </a:lnTo>
                <a:lnTo>
                  <a:pt x="70757" y="604157"/>
                </a:lnTo>
                <a:lnTo>
                  <a:pt x="46264" y="653143"/>
                </a:lnTo>
                <a:lnTo>
                  <a:pt x="0" y="658586"/>
                </a:lnTo>
                <a:lnTo>
                  <a:pt x="8164" y="688522"/>
                </a:lnTo>
                <a:lnTo>
                  <a:pt x="13607" y="718457"/>
                </a:lnTo>
                <a:lnTo>
                  <a:pt x="62593" y="789215"/>
                </a:lnTo>
                <a:lnTo>
                  <a:pt x="95250" y="737507"/>
                </a:lnTo>
                <a:lnTo>
                  <a:pt x="117021" y="699407"/>
                </a:lnTo>
                <a:lnTo>
                  <a:pt x="174171" y="666750"/>
                </a:lnTo>
                <a:lnTo>
                  <a:pt x="174171" y="634093"/>
                </a:lnTo>
                <a:lnTo>
                  <a:pt x="198664" y="609600"/>
                </a:lnTo>
                <a:lnTo>
                  <a:pt x="255814" y="631372"/>
                </a:lnTo>
                <a:lnTo>
                  <a:pt x="299357" y="549729"/>
                </a:lnTo>
                <a:lnTo>
                  <a:pt x="408214" y="451757"/>
                </a:lnTo>
                <a:lnTo>
                  <a:pt x="383721" y="429986"/>
                </a:lnTo>
                <a:lnTo>
                  <a:pt x="381000" y="405493"/>
                </a:lnTo>
                <a:lnTo>
                  <a:pt x="356507" y="394607"/>
                </a:lnTo>
                <a:lnTo>
                  <a:pt x="372835" y="351064"/>
                </a:lnTo>
                <a:lnTo>
                  <a:pt x="476250" y="334736"/>
                </a:lnTo>
                <a:lnTo>
                  <a:pt x="487135" y="323850"/>
                </a:lnTo>
                <a:lnTo>
                  <a:pt x="555171" y="321129"/>
                </a:lnTo>
                <a:lnTo>
                  <a:pt x="555171" y="321129"/>
                </a:lnTo>
                <a:lnTo>
                  <a:pt x="595992" y="310243"/>
                </a:lnTo>
                <a:lnTo>
                  <a:pt x="644978" y="340179"/>
                </a:lnTo>
                <a:lnTo>
                  <a:pt x="642257" y="383722"/>
                </a:lnTo>
                <a:lnTo>
                  <a:pt x="653142" y="408214"/>
                </a:lnTo>
                <a:lnTo>
                  <a:pt x="696685" y="405493"/>
                </a:lnTo>
                <a:lnTo>
                  <a:pt x="764721" y="372836"/>
                </a:lnTo>
                <a:lnTo>
                  <a:pt x="775607" y="391886"/>
                </a:lnTo>
                <a:lnTo>
                  <a:pt x="832757" y="372836"/>
                </a:lnTo>
                <a:lnTo>
                  <a:pt x="810985" y="351064"/>
                </a:lnTo>
                <a:lnTo>
                  <a:pt x="862692" y="326572"/>
                </a:lnTo>
                <a:lnTo>
                  <a:pt x="881742" y="296636"/>
                </a:lnTo>
                <a:lnTo>
                  <a:pt x="857250" y="283029"/>
                </a:lnTo>
                <a:lnTo>
                  <a:pt x="900792" y="231322"/>
                </a:lnTo>
                <a:lnTo>
                  <a:pt x="884464" y="223157"/>
                </a:lnTo>
                <a:lnTo>
                  <a:pt x="898071" y="195943"/>
                </a:lnTo>
                <a:lnTo>
                  <a:pt x="930728" y="187779"/>
                </a:lnTo>
                <a:lnTo>
                  <a:pt x="919842" y="155122"/>
                </a:lnTo>
                <a:lnTo>
                  <a:pt x="854528" y="97972"/>
                </a:lnTo>
                <a:lnTo>
                  <a:pt x="762000" y="1905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4794250" y="3086100"/>
            <a:ext cx="854075" cy="657225"/>
          </a:xfrm>
          <a:custGeom>
            <a:avLst/>
            <a:gdLst>
              <a:gd name="connsiteX0" fmla="*/ 549729 w 854529"/>
              <a:gd name="connsiteY0" fmla="*/ 0 h 655864"/>
              <a:gd name="connsiteX1" fmla="*/ 495300 w 854529"/>
              <a:gd name="connsiteY1" fmla="*/ 29936 h 655864"/>
              <a:gd name="connsiteX2" fmla="*/ 508908 w 854529"/>
              <a:gd name="connsiteY2" fmla="*/ 68036 h 655864"/>
              <a:gd name="connsiteX3" fmla="*/ 500743 w 854529"/>
              <a:gd name="connsiteY3" fmla="*/ 92528 h 655864"/>
              <a:gd name="connsiteX4" fmla="*/ 489858 w 854529"/>
              <a:gd name="connsiteY4" fmla="*/ 108857 h 655864"/>
              <a:gd name="connsiteX5" fmla="*/ 457200 w 854529"/>
              <a:gd name="connsiteY5" fmla="*/ 92528 h 655864"/>
              <a:gd name="connsiteX6" fmla="*/ 429986 w 854529"/>
              <a:gd name="connsiteY6" fmla="*/ 138793 h 655864"/>
              <a:gd name="connsiteX7" fmla="*/ 397329 w 854529"/>
              <a:gd name="connsiteY7" fmla="*/ 125186 h 655864"/>
              <a:gd name="connsiteX8" fmla="*/ 370115 w 854529"/>
              <a:gd name="connsiteY8" fmla="*/ 179614 h 655864"/>
              <a:gd name="connsiteX9" fmla="*/ 321129 w 854529"/>
              <a:gd name="connsiteY9" fmla="*/ 182336 h 655864"/>
              <a:gd name="connsiteX10" fmla="*/ 340179 w 854529"/>
              <a:gd name="connsiteY10" fmla="*/ 261257 h 655864"/>
              <a:gd name="connsiteX11" fmla="*/ 312965 w 854529"/>
              <a:gd name="connsiteY11" fmla="*/ 274864 h 655864"/>
              <a:gd name="connsiteX12" fmla="*/ 293915 w 854529"/>
              <a:gd name="connsiteY12" fmla="*/ 288471 h 655864"/>
              <a:gd name="connsiteX13" fmla="*/ 258536 w 854529"/>
              <a:gd name="connsiteY13" fmla="*/ 323850 h 655864"/>
              <a:gd name="connsiteX14" fmla="*/ 261258 w 854529"/>
              <a:gd name="connsiteY14" fmla="*/ 353786 h 655864"/>
              <a:gd name="connsiteX15" fmla="*/ 244929 w 854529"/>
              <a:gd name="connsiteY15" fmla="*/ 370114 h 655864"/>
              <a:gd name="connsiteX16" fmla="*/ 220436 w 854529"/>
              <a:gd name="connsiteY16" fmla="*/ 359228 h 655864"/>
              <a:gd name="connsiteX17" fmla="*/ 190500 w 854529"/>
              <a:gd name="connsiteY17" fmla="*/ 367393 h 655864"/>
              <a:gd name="connsiteX18" fmla="*/ 97972 w 854529"/>
              <a:gd name="connsiteY18" fmla="*/ 356507 h 655864"/>
              <a:gd name="connsiteX19" fmla="*/ 48986 w 854529"/>
              <a:gd name="connsiteY19" fmla="*/ 375557 h 655864"/>
              <a:gd name="connsiteX20" fmla="*/ 59872 w 854529"/>
              <a:gd name="connsiteY20" fmla="*/ 465364 h 655864"/>
              <a:gd name="connsiteX21" fmla="*/ 19050 w 854529"/>
              <a:gd name="connsiteY21" fmla="*/ 470807 h 655864"/>
              <a:gd name="connsiteX22" fmla="*/ 0 w 854529"/>
              <a:gd name="connsiteY22" fmla="*/ 487136 h 655864"/>
              <a:gd name="connsiteX23" fmla="*/ 40822 w 854529"/>
              <a:gd name="connsiteY23" fmla="*/ 590550 h 655864"/>
              <a:gd name="connsiteX24" fmla="*/ 76200 w 854529"/>
              <a:gd name="connsiteY24" fmla="*/ 615043 h 655864"/>
              <a:gd name="connsiteX25" fmla="*/ 220436 w 854529"/>
              <a:gd name="connsiteY25" fmla="*/ 587828 h 655864"/>
              <a:gd name="connsiteX26" fmla="*/ 272143 w 854529"/>
              <a:gd name="connsiteY26" fmla="*/ 519793 h 655864"/>
              <a:gd name="connsiteX27" fmla="*/ 283029 w 854529"/>
              <a:gd name="connsiteY27" fmla="*/ 557893 h 655864"/>
              <a:gd name="connsiteX28" fmla="*/ 323850 w 854529"/>
              <a:gd name="connsiteY28" fmla="*/ 579664 h 655864"/>
              <a:gd name="connsiteX29" fmla="*/ 345622 w 854529"/>
              <a:gd name="connsiteY29" fmla="*/ 655864 h 655864"/>
              <a:gd name="connsiteX30" fmla="*/ 468086 w 854529"/>
              <a:gd name="connsiteY30" fmla="*/ 650421 h 655864"/>
              <a:gd name="connsiteX31" fmla="*/ 560615 w 854529"/>
              <a:gd name="connsiteY31" fmla="*/ 549728 h 655864"/>
              <a:gd name="connsiteX32" fmla="*/ 636815 w 854529"/>
              <a:gd name="connsiteY32" fmla="*/ 541564 h 655864"/>
              <a:gd name="connsiteX33" fmla="*/ 636815 w 854529"/>
              <a:gd name="connsiteY33" fmla="*/ 522514 h 655864"/>
              <a:gd name="connsiteX34" fmla="*/ 748393 w 854529"/>
              <a:gd name="connsiteY34" fmla="*/ 465364 h 655864"/>
              <a:gd name="connsiteX35" fmla="*/ 748393 w 854529"/>
              <a:gd name="connsiteY35" fmla="*/ 429986 h 655864"/>
              <a:gd name="connsiteX36" fmla="*/ 791936 w 854529"/>
              <a:gd name="connsiteY36" fmla="*/ 386443 h 655864"/>
              <a:gd name="connsiteX37" fmla="*/ 783772 w 854529"/>
              <a:gd name="connsiteY37" fmla="*/ 329293 h 655864"/>
              <a:gd name="connsiteX38" fmla="*/ 802822 w 854529"/>
              <a:gd name="connsiteY38" fmla="*/ 323850 h 655864"/>
              <a:gd name="connsiteX39" fmla="*/ 813708 w 854529"/>
              <a:gd name="connsiteY39" fmla="*/ 258536 h 655864"/>
              <a:gd name="connsiteX40" fmla="*/ 854529 w 854529"/>
              <a:gd name="connsiteY40" fmla="*/ 236764 h 655864"/>
              <a:gd name="connsiteX41" fmla="*/ 824593 w 854529"/>
              <a:gd name="connsiteY41" fmla="*/ 179614 h 655864"/>
              <a:gd name="connsiteX42" fmla="*/ 775608 w 854529"/>
              <a:gd name="connsiteY42" fmla="*/ 220436 h 655864"/>
              <a:gd name="connsiteX43" fmla="*/ 639536 w 854529"/>
              <a:gd name="connsiteY43" fmla="*/ 136071 h 655864"/>
              <a:gd name="connsiteX44" fmla="*/ 609600 w 854529"/>
              <a:gd name="connsiteY44" fmla="*/ 27214 h 655864"/>
              <a:gd name="connsiteX45" fmla="*/ 549729 w 854529"/>
              <a:gd name="connsiteY45" fmla="*/ 0 h 6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4529" h="655864">
                <a:moveTo>
                  <a:pt x="549729" y="0"/>
                </a:moveTo>
                <a:lnTo>
                  <a:pt x="495300" y="29936"/>
                </a:lnTo>
                <a:lnTo>
                  <a:pt x="508908" y="68036"/>
                </a:lnTo>
                <a:lnTo>
                  <a:pt x="500743" y="92528"/>
                </a:lnTo>
                <a:lnTo>
                  <a:pt x="489858" y="108857"/>
                </a:lnTo>
                <a:lnTo>
                  <a:pt x="457200" y="92528"/>
                </a:lnTo>
                <a:lnTo>
                  <a:pt x="429986" y="138793"/>
                </a:lnTo>
                <a:lnTo>
                  <a:pt x="397329" y="125186"/>
                </a:lnTo>
                <a:lnTo>
                  <a:pt x="370115" y="179614"/>
                </a:lnTo>
                <a:lnTo>
                  <a:pt x="321129" y="182336"/>
                </a:lnTo>
                <a:lnTo>
                  <a:pt x="340179" y="261257"/>
                </a:lnTo>
                <a:lnTo>
                  <a:pt x="312965" y="274864"/>
                </a:lnTo>
                <a:lnTo>
                  <a:pt x="293915" y="288471"/>
                </a:lnTo>
                <a:lnTo>
                  <a:pt x="258536" y="323850"/>
                </a:lnTo>
                <a:lnTo>
                  <a:pt x="261258" y="353786"/>
                </a:lnTo>
                <a:lnTo>
                  <a:pt x="244929" y="370114"/>
                </a:lnTo>
                <a:lnTo>
                  <a:pt x="220436" y="359228"/>
                </a:lnTo>
                <a:lnTo>
                  <a:pt x="190500" y="367393"/>
                </a:lnTo>
                <a:lnTo>
                  <a:pt x="97972" y="356507"/>
                </a:lnTo>
                <a:lnTo>
                  <a:pt x="48986" y="375557"/>
                </a:lnTo>
                <a:lnTo>
                  <a:pt x="59872" y="465364"/>
                </a:lnTo>
                <a:lnTo>
                  <a:pt x="19050" y="470807"/>
                </a:lnTo>
                <a:lnTo>
                  <a:pt x="0" y="487136"/>
                </a:lnTo>
                <a:lnTo>
                  <a:pt x="40822" y="590550"/>
                </a:lnTo>
                <a:lnTo>
                  <a:pt x="76200" y="615043"/>
                </a:lnTo>
                <a:lnTo>
                  <a:pt x="220436" y="587828"/>
                </a:lnTo>
                <a:lnTo>
                  <a:pt x="272143" y="519793"/>
                </a:lnTo>
                <a:lnTo>
                  <a:pt x="283029" y="557893"/>
                </a:lnTo>
                <a:lnTo>
                  <a:pt x="323850" y="579664"/>
                </a:lnTo>
                <a:lnTo>
                  <a:pt x="345622" y="655864"/>
                </a:lnTo>
                <a:lnTo>
                  <a:pt x="468086" y="650421"/>
                </a:lnTo>
                <a:lnTo>
                  <a:pt x="560615" y="549728"/>
                </a:lnTo>
                <a:lnTo>
                  <a:pt x="636815" y="541564"/>
                </a:lnTo>
                <a:lnTo>
                  <a:pt x="636815" y="522514"/>
                </a:lnTo>
                <a:lnTo>
                  <a:pt x="748393" y="465364"/>
                </a:lnTo>
                <a:lnTo>
                  <a:pt x="748393" y="429986"/>
                </a:lnTo>
                <a:lnTo>
                  <a:pt x="791936" y="386443"/>
                </a:lnTo>
                <a:lnTo>
                  <a:pt x="783772" y="329293"/>
                </a:lnTo>
                <a:lnTo>
                  <a:pt x="802822" y="323850"/>
                </a:lnTo>
                <a:lnTo>
                  <a:pt x="813708" y="258536"/>
                </a:lnTo>
                <a:lnTo>
                  <a:pt x="854529" y="236764"/>
                </a:lnTo>
                <a:lnTo>
                  <a:pt x="824593" y="179614"/>
                </a:lnTo>
                <a:lnTo>
                  <a:pt x="775608" y="220436"/>
                </a:lnTo>
                <a:lnTo>
                  <a:pt x="639536" y="136071"/>
                </a:lnTo>
                <a:lnTo>
                  <a:pt x="609600" y="27214"/>
                </a:lnTo>
                <a:lnTo>
                  <a:pt x="549729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4779963" y="2373313"/>
            <a:ext cx="1036637" cy="776287"/>
          </a:xfrm>
          <a:custGeom>
            <a:avLst/>
            <a:gdLst>
              <a:gd name="connsiteX0" fmla="*/ 598715 w 1036865"/>
              <a:gd name="connsiteY0" fmla="*/ 277585 h 775607"/>
              <a:gd name="connsiteX1" fmla="*/ 500743 w 1036865"/>
              <a:gd name="connsiteY1" fmla="*/ 231321 h 775607"/>
              <a:gd name="connsiteX2" fmla="*/ 462643 w 1036865"/>
              <a:gd name="connsiteY2" fmla="*/ 280307 h 775607"/>
              <a:gd name="connsiteX3" fmla="*/ 443593 w 1036865"/>
              <a:gd name="connsiteY3" fmla="*/ 261257 h 775607"/>
              <a:gd name="connsiteX4" fmla="*/ 413657 w 1036865"/>
              <a:gd name="connsiteY4" fmla="*/ 261257 h 775607"/>
              <a:gd name="connsiteX5" fmla="*/ 389165 w 1036865"/>
              <a:gd name="connsiteY5" fmla="*/ 239485 h 775607"/>
              <a:gd name="connsiteX6" fmla="*/ 356507 w 1036865"/>
              <a:gd name="connsiteY6" fmla="*/ 231321 h 775607"/>
              <a:gd name="connsiteX7" fmla="*/ 326572 w 1036865"/>
              <a:gd name="connsiteY7" fmla="*/ 174171 h 775607"/>
              <a:gd name="connsiteX8" fmla="*/ 302079 w 1036865"/>
              <a:gd name="connsiteY8" fmla="*/ 136071 h 775607"/>
              <a:gd name="connsiteX9" fmla="*/ 266700 w 1036865"/>
              <a:gd name="connsiteY9" fmla="*/ 149678 h 775607"/>
              <a:gd name="connsiteX10" fmla="*/ 242207 w 1036865"/>
              <a:gd name="connsiteY10" fmla="*/ 130628 h 775607"/>
              <a:gd name="connsiteX11" fmla="*/ 220436 w 1036865"/>
              <a:gd name="connsiteY11" fmla="*/ 130628 h 775607"/>
              <a:gd name="connsiteX12" fmla="*/ 190500 w 1036865"/>
              <a:gd name="connsiteY12" fmla="*/ 138792 h 775607"/>
              <a:gd name="connsiteX13" fmla="*/ 155122 w 1036865"/>
              <a:gd name="connsiteY13" fmla="*/ 125185 h 775607"/>
              <a:gd name="connsiteX14" fmla="*/ 171450 w 1036865"/>
              <a:gd name="connsiteY14" fmla="*/ 59871 h 775607"/>
              <a:gd name="connsiteX15" fmla="*/ 141515 w 1036865"/>
              <a:gd name="connsiteY15" fmla="*/ 5442 h 775607"/>
              <a:gd name="connsiteX16" fmla="*/ 84365 w 1036865"/>
              <a:gd name="connsiteY16" fmla="*/ 0 h 775607"/>
              <a:gd name="connsiteX17" fmla="*/ 48986 w 1036865"/>
              <a:gd name="connsiteY17" fmla="*/ 68035 h 775607"/>
              <a:gd name="connsiteX18" fmla="*/ 0 w 1036865"/>
              <a:gd name="connsiteY18" fmla="*/ 70757 h 775607"/>
              <a:gd name="connsiteX19" fmla="*/ 5443 w 1036865"/>
              <a:gd name="connsiteY19" fmla="*/ 119742 h 775607"/>
              <a:gd name="connsiteX20" fmla="*/ 2722 w 1036865"/>
              <a:gd name="connsiteY20" fmla="*/ 152400 h 775607"/>
              <a:gd name="connsiteX21" fmla="*/ 35379 w 1036865"/>
              <a:gd name="connsiteY21" fmla="*/ 157842 h 775607"/>
              <a:gd name="connsiteX22" fmla="*/ 108857 w 1036865"/>
              <a:gd name="connsiteY22" fmla="*/ 201385 h 775607"/>
              <a:gd name="connsiteX23" fmla="*/ 187779 w 1036865"/>
              <a:gd name="connsiteY23" fmla="*/ 285750 h 775607"/>
              <a:gd name="connsiteX24" fmla="*/ 228600 w 1036865"/>
              <a:gd name="connsiteY24" fmla="*/ 266700 h 775607"/>
              <a:gd name="connsiteX25" fmla="*/ 242207 w 1036865"/>
              <a:gd name="connsiteY25" fmla="*/ 280307 h 775607"/>
              <a:gd name="connsiteX26" fmla="*/ 261257 w 1036865"/>
              <a:gd name="connsiteY26" fmla="*/ 312964 h 775607"/>
              <a:gd name="connsiteX27" fmla="*/ 299357 w 1036865"/>
              <a:gd name="connsiteY27" fmla="*/ 329292 h 775607"/>
              <a:gd name="connsiteX28" fmla="*/ 356507 w 1036865"/>
              <a:gd name="connsiteY28" fmla="*/ 391885 h 775607"/>
              <a:gd name="connsiteX29" fmla="*/ 375557 w 1036865"/>
              <a:gd name="connsiteY29" fmla="*/ 391885 h 775607"/>
              <a:gd name="connsiteX30" fmla="*/ 361950 w 1036865"/>
              <a:gd name="connsiteY30" fmla="*/ 473528 h 775607"/>
              <a:gd name="connsiteX31" fmla="*/ 342900 w 1036865"/>
              <a:gd name="connsiteY31" fmla="*/ 517071 h 775607"/>
              <a:gd name="connsiteX32" fmla="*/ 386443 w 1036865"/>
              <a:gd name="connsiteY32" fmla="*/ 566057 h 775607"/>
              <a:gd name="connsiteX33" fmla="*/ 372836 w 1036865"/>
              <a:gd name="connsiteY33" fmla="*/ 601435 h 775607"/>
              <a:gd name="connsiteX34" fmla="*/ 361950 w 1036865"/>
              <a:gd name="connsiteY34" fmla="*/ 628650 h 775607"/>
              <a:gd name="connsiteX35" fmla="*/ 402772 w 1036865"/>
              <a:gd name="connsiteY35" fmla="*/ 636814 h 775607"/>
              <a:gd name="connsiteX36" fmla="*/ 408215 w 1036865"/>
              <a:gd name="connsiteY36" fmla="*/ 623207 h 775607"/>
              <a:gd name="connsiteX37" fmla="*/ 451757 w 1036865"/>
              <a:gd name="connsiteY37" fmla="*/ 628650 h 775607"/>
              <a:gd name="connsiteX38" fmla="*/ 454479 w 1036865"/>
              <a:gd name="connsiteY38" fmla="*/ 669471 h 775607"/>
              <a:gd name="connsiteX39" fmla="*/ 451757 w 1036865"/>
              <a:gd name="connsiteY39" fmla="*/ 699407 h 775607"/>
              <a:gd name="connsiteX40" fmla="*/ 506186 w 1036865"/>
              <a:gd name="connsiteY40" fmla="*/ 732064 h 775607"/>
              <a:gd name="connsiteX41" fmla="*/ 549729 w 1036865"/>
              <a:gd name="connsiteY41" fmla="*/ 713014 h 775607"/>
              <a:gd name="connsiteX42" fmla="*/ 623207 w 1036865"/>
              <a:gd name="connsiteY42" fmla="*/ 702128 h 775607"/>
              <a:gd name="connsiteX43" fmla="*/ 661307 w 1036865"/>
              <a:gd name="connsiteY43" fmla="*/ 753835 h 775607"/>
              <a:gd name="connsiteX44" fmla="*/ 699407 w 1036865"/>
              <a:gd name="connsiteY44" fmla="*/ 732064 h 775607"/>
              <a:gd name="connsiteX45" fmla="*/ 748393 w 1036865"/>
              <a:gd name="connsiteY45" fmla="*/ 756557 h 775607"/>
              <a:gd name="connsiteX46" fmla="*/ 772886 w 1036865"/>
              <a:gd name="connsiteY46" fmla="*/ 762000 h 775607"/>
              <a:gd name="connsiteX47" fmla="*/ 843643 w 1036865"/>
              <a:gd name="connsiteY47" fmla="*/ 759278 h 775607"/>
              <a:gd name="connsiteX48" fmla="*/ 862693 w 1036865"/>
              <a:gd name="connsiteY48" fmla="*/ 775607 h 775607"/>
              <a:gd name="connsiteX49" fmla="*/ 865415 w 1036865"/>
              <a:gd name="connsiteY49" fmla="*/ 734785 h 775607"/>
              <a:gd name="connsiteX50" fmla="*/ 911679 w 1036865"/>
              <a:gd name="connsiteY50" fmla="*/ 742950 h 775607"/>
              <a:gd name="connsiteX51" fmla="*/ 884465 w 1036865"/>
              <a:gd name="connsiteY51" fmla="*/ 625928 h 775607"/>
              <a:gd name="connsiteX52" fmla="*/ 900793 w 1036865"/>
              <a:gd name="connsiteY52" fmla="*/ 636814 h 775607"/>
              <a:gd name="connsiteX53" fmla="*/ 911679 w 1036865"/>
              <a:gd name="connsiteY53" fmla="*/ 604157 h 775607"/>
              <a:gd name="connsiteX54" fmla="*/ 982436 w 1036865"/>
              <a:gd name="connsiteY54" fmla="*/ 631371 h 775607"/>
              <a:gd name="connsiteX55" fmla="*/ 1036865 w 1036865"/>
              <a:gd name="connsiteY55" fmla="*/ 574221 h 775607"/>
              <a:gd name="connsiteX56" fmla="*/ 985157 w 1036865"/>
              <a:gd name="connsiteY56" fmla="*/ 547007 h 775607"/>
              <a:gd name="connsiteX57" fmla="*/ 968829 w 1036865"/>
              <a:gd name="connsiteY57" fmla="*/ 478971 h 775607"/>
              <a:gd name="connsiteX58" fmla="*/ 830036 w 1036865"/>
              <a:gd name="connsiteY58" fmla="*/ 312964 h 775607"/>
              <a:gd name="connsiteX59" fmla="*/ 805543 w 1036865"/>
              <a:gd name="connsiteY59" fmla="*/ 326571 h 775607"/>
              <a:gd name="connsiteX60" fmla="*/ 791936 w 1036865"/>
              <a:gd name="connsiteY60" fmla="*/ 296635 h 775607"/>
              <a:gd name="connsiteX61" fmla="*/ 723900 w 1036865"/>
              <a:gd name="connsiteY61" fmla="*/ 321128 h 775607"/>
              <a:gd name="connsiteX62" fmla="*/ 693965 w 1036865"/>
              <a:gd name="connsiteY62" fmla="*/ 315685 h 775607"/>
              <a:gd name="connsiteX63" fmla="*/ 634093 w 1036865"/>
              <a:gd name="connsiteY63" fmla="*/ 315685 h 775607"/>
              <a:gd name="connsiteX64" fmla="*/ 598715 w 1036865"/>
              <a:gd name="connsiteY64" fmla="*/ 277585 h 77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36865" h="775607">
                <a:moveTo>
                  <a:pt x="598715" y="277585"/>
                </a:moveTo>
                <a:lnTo>
                  <a:pt x="500743" y="231321"/>
                </a:lnTo>
                <a:lnTo>
                  <a:pt x="462643" y="280307"/>
                </a:lnTo>
                <a:lnTo>
                  <a:pt x="443593" y="261257"/>
                </a:lnTo>
                <a:lnTo>
                  <a:pt x="413657" y="261257"/>
                </a:lnTo>
                <a:lnTo>
                  <a:pt x="389165" y="239485"/>
                </a:lnTo>
                <a:lnTo>
                  <a:pt x="356507" y="231321"/>
                </a:lnTo>
                <a:lnTo>
                  <a:pt x="326572" y="174171"/>
                </a:lnTo>
                <a:lnTo>
                  <a:pt x="302079" y="136071"/>
                </a:lnTo>
                <a:lnTo>
                  <a:pt x="266700" y="149678"/>
                </a:lnTo>
                <a:lnTo>
                  <a:pt x="242207" y="130628"/>
                </a:lnTo>
                <a:lnTo>
                  <a:pt x="220436" y="130628"/>
                </a:lnTo>
                <a:lnTo>
                  <a:pt x="190500" y="138792"/>
                </a:lnTo>
                <a:lnTo>
                  <a:pt x="155122" y="125185"/>
                </a:lnTo>
                <a:lnTo>
                  <a:pt x="171450" y="59871"/>
                </a:lnTo>
                <a:lnTo>
                  <a:pt x="141515" y="5442"/>
                </a:lnTo>
                <a:lnTo>
                  <a:pt x="84365" y="0"/>
                </a:lnTo>
                <a:lnTo>
                  <a:pt x="48986" y="68035"/>
                </a:lnTo>
                <a:lnTo>
                  <a:pt x="0" y="70757"/>
                </a:lnTo>
                <a:lnTo>
                  <a:pt x="5443" y="119742"/>
                </a:lnTo>
                <a:lnTo>
                  <a:pt x="2722" y="152400"/>
                </a:lnTo>
                <a:lnTo>
                  <a:pt x="35379" y="157842"/>
                </a:lnTo>
                <a:lnTo>
                  <a:pt x="108857" y="201385"/>
                </a:lnTo>
                <a:lnTo>
                  <a:pt x="187779" y="285750"/>
                </a:lnTo>
                <a:lnTo>
                  <a:pt x="228600" y="266700"/>
                </a:lnTo>
                <a:lnTo>
                  <a:pt x="242207" y="280307"/>
                </a:lnTo>
                <a:lnTo>
                  <a:pt x="261257" y="312964"/>
                </a:lnTo>
                <a:lnTo>
                  <a:pt x="299357" y="329292"/>
                </a:lnTo>
                <a:lnTo>
                  <a:pt x="356507" y="391885"/>
                </a:lnTo>
                <a:lnTo>
                  <a:pt x="375557" y="391885"/>
                </a:lnTo>
                <a:lnTo>
                  <a:pt x="361950" y="473528"/>
                </a:lnTo>
                <a:lnTo>
                  <a:pt x="342900" y="517071"/>
                </a:lnTo>
                <a:lnTo>
                  <a:pt x="386443" y="566057"/>
                </a:lnTo>
                <a:lnTo>
                  <a:pt x="372836" y="601435"/>
                </a:lnTo>
                <a:lnTo>
                  <a:pt x="361950" y="628650"/>
                </a:lnTo>
                <a:lnTo>
                  <a:pt x="402772" y="636814"/>
                </a:lnTo>
                <a:lnTo>
                  <a:pt x="408215" y="623207"/>
                </a:lnTo>
                <a:lnTo>
                  <a:pt x="451757" y="628650"/>
                </a:lnTo>
                <a:lnTo>
                  <a:pt x="454479" y="669471"/>
                </a:lnTo>
                <a:lnTo>
                  <a:pt x="451757" y="699407"/>
                </a:lnTo>
                <a:lnTo>
                  <a:pt x="506186" y="732064"/>
                </a:lnTo>
                <a:lnTo>
                  <a:pt x="549729" y="713014"/>
                </a:lnTo>
                <a:lnTo>
                  <a:pt x="623207" y="702128"/>
                </a:lnTo>
                <a:lnTo>
                  <a:pt x="661307" y="753835"/>
                </a:lnTo>
                <a:lnTo>
                  <a:pt x="699407" y="732064"/>
                </a:lnTo>
                <a:lnTo>
                  <a:pt x="748393" y="756557"/>
                </a:lnTo>
                <a:lnTo>
                  <a:pt x="772886" y="762000"/>
                </a:lnTo>
                <a:lnTo>
                  <a:pt x="843643" y="759278"/>
                </a:lnTo>
                <a:lnTo>
                  <a:pt x="862693" y="775607"/>
                </a:lnTo>
                <a:lnTo>
                  <a:pt x="865415" y="734785"/>
                </a:lnTo>
                <a:lnTo>
                  <a:pt x="911679" y="742950"/>
                </a:lnTo>
                <a:lnTo>
                  <a:pt x="884465" y="625928"/>
                </a:lnTo>
                <a:lnTo>
                  <a:pt x="900793" y="636814"/>
                </a:lnTo>
                <a:lnTo>
                  <a:pt x="911679" y="604157"/>
                </a:lnTo>
                <a:lnTo>
                  <a:pt x="982436" y="631371"/>
                </a:lnTo>
                <a:lnTo>
                  <a:pt x="1036865" y="574221"/>
                </a:lnTo>
                <a:lnTo>
                  <a:pt x="985157" y="547007"/>
                </a:lnTo>
                <a:lnTo>
                  <a:pt x="968829" y="478971"/>
                </a:lnTo>
                <a:lnTo>
                  <a:pt x="830036" y="312964"/>
                </a:lnTo>
                <a:lnTo>
                  <a:pt x="805543" y="326571"/>
                </a:lnTo>
                <a:lnTo>
                  <a:pt x="791936" y="296635"/>
                </a:lnTo>
                <a:lnTo>
                  <a:pt x="723900" y="321128"/>
                </a:lnTo>
                <a:lnTo>
                  <a:pt x="693965" y="315685"/>
                </a:lnTo>
                <a:lnTo>
                  <a:pt x="634093" y="315685"/>
                </a:lnTo>
                <a:lnTo>
                  <a:pt x="598715" y="277585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4491038" y="2117725"/>
            <a:ext cx="657225" cy="936625"/>
          </a:xfrm>
          <a:custGeom>
            <a:avLst/>
            <a:gdLst>
              <a:gd name="connsiteX0" fmla="*/ 108857 w 655864"/>
              <a:gd name="connsiteY0" fmla="*/ 0 h 936172"/>
              <a:gd name="connsiteX1" fmla="*/ 16328 w 655864"/>
              <a:gd name="connsiteY1" fmla="*/ 19050 h 936172"/>
              <a:gd name="connsiteX2" fmla="*/ 0 w 655864"/>
              <a:gd name="connsiteY2" fmla="*/ 48986 h 936172"/>
              <a:gd name="connsiteX3" fmla="*/ 48986 w 655864"/>
              <a:gd name="connsiteY3" fmla="*/ 76200 h 936172"/>
              <a:gd name="connsiteX4" fmla="*/ 32657 w 655864"/>
              <a:gd name="connsiteY4" fmla="*/ 149679 h 936172"/>
              <a:gd name="connsiteX5" fmla="*/ 16328 w 655864"/>
              <a:gd name="connsiteY5" fmla="*/ 157843 h 936172"/>
              <a:gd name="connsiteX6" fmla="*/ 24493 w 655864"/>
              <a:gd name="connsiteY6" fmla="*/ 212272 h 936172"/>
              <a:gd name="connsiteX7" fmla="*/ 32657 w 655864"/>
              <a:gd name="connsiteY7" fmla="*/ 223157 h 936172"/>
              <a:gd name="connsiteX8" fmla="*/ 46264 w 655864"/>
              <a:gd name="connsiteY8" fmla="*/ 280307 h 936172"/>
              <a:gd name="connsiteX9" fmla="*/ 43543 w 655864"/>
              <a:gd name="connsiteY9" fmla="*/ 323850 h 936172"/>
              <a:gd name="connsiteX10" fmla="*/ 43543 w 655864"/>
              <a:gd name="connsiteY10" fmla="*/ 397329 h 936172"/>
              <a:gd name="connsiteX11" fmla="*/ 62593 w 655864"/>
              <a:gd name="connsiteY11" fmla="*/ 424543 h 936172"/>
              <a:gd name="connsiteX12" fmla="*/ 87086 w 655864"/>
              <a:gd name="connsiteY12" fmla="*/ 438150 h 936172"/>
              <a:gd name="connsiteX13" fmla="*/ 144236 w 655864"/>
              <a:gd name="connsiteY13" fmla="*/ 457200 h 936172"/>
              <a:gd name="connsiteX14" fmla="*/ 179614 w 655864"/>
              <a:gd name="connsiteY14" fmla="*/ 536122 h 936172"/>
              <a:gd name="connsiteX15" fmla="*/ 214993 w 655864"/>
              <a:gd name="connsiteY15" fmla="*/ 498022 h 936172"/>
              <a:gd name="connsiteX16" fmla="*/ 280307 w 655864"/>
              <a:gd name="connsiteY16" fmla="*/ 527957 h 936172"/>
              <a:gd name="connsiteX17" fmla="*/ 277586 w 655864"/>
              <a:gd name="connsiteY17" fmla="*/ 582386 h 936172"/>
              <a:gd name="connsiteX18" fmla="*/ 236764 w 655864"/>
              <a:gd name="connsiteY18" fmla="*/ 615043 h 936172"/>
              <a:gd name="connsiteX19" fmla="*/ 239486 w 655864"/>
              <a:gd name="connsiteY19" fmla="*/ 677636 h 936172"/>
              <a:gd name="connsiteX20" fmla="*/ 217714 w 655864"/>
              <a:gd name="connsiteY20" fmla="*/ 723900 h 936172"/>
              <a:gd name="connsiteX21" fmla="*/ 263978 w 655864"/>
              <a:gd name="connsiteY21" fmla="*/ 794657 h 936172"/>
              <a:gd name="connsiteX22" fmla="*/ 307521 w 655864"/>
              <a:gd name="connsiteY22" fmla="*/ 772886 h 936172"/>
              <a:gd name="connsiteX23" fmla="*/ 342900 w 655864"/>
              <a:gd name="connsiteY23" fmla="*/ 868136 h 936172"/>
              <a:gd name="connsiteX24" fmla="*/ 410936 w 655864"/>
              <a:gd name="connsiteY24" fmla="*/ 900793 h 936172"/>
              <a:gd name="connsiteX25" fmla="*/ 421821 w 655864"/>
              <a:gd name="connsiteY25" fmla="*/ 936172 h 936172"/>
              <a:gd name="connsiteX26" fmla="*/ 487136 w 655864"/>
              <a:gd name="connsiteY26" fmla="*/ 919843 h 936172"/>
              <a:gd name="connsiteX27" fmla="*/ 489857 w 655864"/>
              <a:gd name="connsiteY27" fmla="*/ 862693 h 936172"/>
              <a:gd name="connsiteX28" fmla="*/ 541564 w 655864"/>
              <a:gd name="connsiteY28" fmla="*/ 851807 h 936172"/>
              <a:gd name="connsiteX29" fmla="*/ 634093 w 655864"/>
              <a:gd name="connsiteY29" fmla="*/ 767443 h 936172"/>
              <a:gd name="connsiteX30" fmla="*/ 655864 w 655864"/>
              <a:gd name="connsiteY30" fmla="*/ 666750 h 936172"/>
              <a:gd name="connsiteX31" fmla="*/ 642257 w 655864"/>
              <a:gd name="connsiteY31" fmla="*/ 655865 h 936172"/>
              <a:gd name="connsiteX32" fmla="*/ 587828 w 655864"/>
              <a:gd name="connsiteY32" fmla="*/ 587829 h 936172"/>
              <a:gd name="connsiteX33" fmla="*/ 544286 w 655864"/>
              <a:gd name="connsiteY33" fmla="*/ 582386 h 936172"/>
              <a:gd name="connsiteX34" fmla="*/ 517071 w 655864"/>
              <a:gd name="connsiteY34" fmla="*/ 533400 h 936172"/>
              <a:gd name="connsiteX35" fmla="*/ 473528 w 655864"/>
              <a:gd name="connsiteY35" fmla="*/ 541565 h 936172"/>
              <a:gd name="connsiteX36" fmla="*/ 408214 w 655864"/>
              <a:gd name="connsiteY36" fmla="*/ 468086 h 936172"/>
              <a:gd name="connsiteX37" fmla="*/ 321128 w 655864"/>
              <a:gd name="connsiteY37" fmla="*/ 413657 h 936172"/>
              <a:gd name="connsiteX38" fmla="*/ 296636 w 655864"/>
              <a:gd name="connsiteY38" fmla="*/ 410936 h 936172"/>
              <a:gd name="connsiteX39" fmla="*/ 293914 w 655864"/>
              <a:gd name="connsiteY39" fmla="*/ 334736 h 936172"/>
              <a:gd name="connsiteX40" fmla="*/ 348343 w 655864"/>
              <a:gd name="connsiteY40" fmla="*/ 307522 h 936172"/>
              <a:gd name="connsiteX41" fmla="*/ 386443 w 655864"/>
              <a:gd name="connsiteY41" fmla="*/ 253093 h 936172"/>
              <a:gd name="connsiteX42" fmla="*/ 342900 w 655864"/>
              <a:gd name="connsiteY42" fmla="*/ 176893 h 936172"/>
              <a:gd name="connsiteX43" fmla="*/ 304800 w 655864"/>
              <a:gd name="connsiteY43" fmla="*/ 168729 h 936172"/>
              <a:gd name="connsiteX44" fmla="*/ 217714 w 655864"/>
              <a:gd name="connsiteY44" fmla="*/ 21772 h 936172"/>
              <a:gd name="connsiteX45" fmla="*/ 108857 w 655864"/>
              <a:gd name="connsiteY45" fmla="*/ 0 h 936172"/>
              <a:gd name="connsiteX0" fmla="*/ 108857 w 655864"/>
              <a:gd name="connsiteY0" fmla="*/ 0 h 936187"/>
              <a:gd name="connsiteX1" fmla="*/ 16328 w 655864"/>
              <a:gd name="connsiteY1" fmla="*/ 19050 h 936187"/>
              <a:gd name="connsiteX2" fmla="*/ 0 w 655864"/>
              <a:gd name="connsiteY2" fmla="*/ 48986 h 936187"/>
              <a:gd name="connsiteX3" fmla="*/ 48986 w 655864"/>
              <a:gd name="connsiteY3" fmla="*/ 76200 h 936187"/>
              <a:gd name="connsiteX4" fmla="*/ 32657 w 655864"/>
              <a:gd name="connsiteY4" fmla="*/ 149679 h 936187"/>
              <a:gd name="connsiteX5" fmla="*/ 16328 w 655864"/>
              <a:gd name="connsiteY5" fmla="*/ 157843 h 936187"/>
              <a:gd name="connsiteX6" fmla="*/ 24493 w 655864"/>
              <a:gd name="connsiteY6" fmla="*/ 212272 h 936187"/>
              <a:gd name="connsiteX7" fmla="*/ 32657 w 655864"/>
              <a:gd name="connsiteY7" fmla="*/ 223157 h 936187"/>
              <a:gd name="connsiteX8" fmla="*/ 46264 w 655864"/>
              <a:gd name="connsiteY8" fmla="*/ 280307 h 936187"/>
              <a:gd name="connsiteX9" fmla="*/ 43543 w 655864"/>
              <a:gd name="connsiteY9" fmla="*/ 323850 h 936187"/>
              <a:gd name="connsiteX10" fmla="*/ 43543 w 655864"/>
              <a:gd name="connsiteY10" fmla="*/ 397329 h 936187"/>
              <a:gd name="connsiteX11" fmla="*/ 62593 w 655864"/>
              <a:gd name="connsiteY11" fmla="*/ 424543 h 936187"/>
              <a:gd name="connsiteX12" fmla="*/ 87086 w 655864"/>
              <a:gd name="connsiteY12" fmla="*/ 438150 h 936187"/>
              <a:gd name="connsiteX13" fmla="*/ 144236 w 655864"/>
              <a:gd name="connsiteY13" fmla="*/ 457200 h 936187"/>
              <a:gd name="connsiteX14" fmla="*/ 179614 w 655864"/>
              <a:gd name="connsiteY14" fmla="*/ 536122 h 936187"/>
              <a:gd name="connsiteX15" fmla="*/ 214993 w 655864"/>
              <a:gd name="connsiteY15" fmla="*/ 498022 h 936187"/>
              <a:gd name="connsiteX16" fmla="*/ 280307 w 655864"/>
              <a:gd name="connsiteY16" fmla="*/ 527957 h 936187"/>
              <a:gd name="connsiteX17" fmla="*/ 277586 w 655864"/>
              <a:gd name="connsiteY17" fmla="*/ 582386 h 936187"/>
              <a:gd name="connsiteX18" fmla="*/ 236764 w 655864"/>
              <a:gd name="connsiteY18" fmla="*/ 615043 h 936187"/>
              <a:gd name="connsiteX19" fmla="*/ 239486 w 655864"/>
              <a:gd name="connsiteY19" fmla="*/ 677636 h 936187"/>
              <a:gd name="connsiteX20" fmla="*/ 217714 w 655864"/>
              <a:gd name="connsiteY20" fmla="*/ 723900 h 936187"/>
              <a:gd name="connsiteX21" fmla="*/ 263978 w 655864"/>
              <a:gd name="connsiteY21" fmla="*/ 794657 h 936187"/>
              <a:gd name="connsiteX22" fmla="*/ 307521 w 655864"/>
              <a:gd name="connsiteY22" fmla="*/ 772886 h 936187"/>
              <a:gd name="connsiteX23" fmla="*/ 342900 w 655864"/>
              <a:gd name="connsiteY23" fmla="*/ 868136 h 936187"/>
              <a:gd name="connsiteX24" fmla="*/ 394607 w 655864"/>
              <a:gd name="connsiteY24" fmla="*/ 922564 h 936187"/>
              <a:gd name="connsiteX25" fmla="*/ 421821 w 655864"/>
              <a:gd name="connsiteY25" fmla="*/ 936172 h 936187"/>
              <a:gd name="connsiteX26" fmla="*/ 487136 w 655864"/>
              <a:gd name="connsiteY26" fmla="*/ 919843 h 936187"/>
              <a:gd name="connsiteX27" fmla="*/ 489857 w 655864"/>
              <a:gd name="connsiteY27" fmla="*/ 862693 h 936187"/>
              <a:gd name="connsiteX28" fmla="*/ 541564 w 655864"/>
              <a:gd name="connsiteY28" fmla="*/ 851807 h 936187"/>
              <a:gd name="connsiteX29" fmla="*/ 634093 w 655864"/>
              <a:gd name="connsiteY29" fmla="*/ 767443 h 936187"/>
              <a:gd name="connsiteX30" fmla="*/ 655864 w 655864"/>
              <a:gd name="connsiteY30" fmla="*/ 666750 h 936187"/>
              <a:gd name="connsiteX31" fmla="*/ 642257 w 655864"/>
              <a:gd name="connsiteY31" fmla="*/ 655865 h 936187"/>
              <a:gd name="connsiteX32" fmla="*/ 587828 w 655864"/>
              <a:gd name="connsiteY32" fmla="*/ 587829 h 936187"/>
              <a:gd name="connsiteX33" fmla="*/ 544286 w 655864"/>
              <a:gd name="connsiteY33" fmla="*/ 582386 h 936187"/>
              <a:gd name="connsiteX34" fmla="*/ 517071 w 655864"/>
              <a:gd name="connsiteY34" fmla="*/ 533400 h 936187"/>
              <a:gd name="connsiteX35" fmla="*/ 473528 w 655864"/>
              <a:gd name="connsiteY35" fmla="*/ 541565 h 936187"/>
              <a:gd name="connsiteX36" fmla="*/ 408214 w 655864"/>
              <a:gd name="connsiteY36" fmla="*/ 468086 h 936187"/>
              <a:gd name="connsiteX37" fmla="*/ 321128 w 655864"/>
              <a:gd name="connsiteY37" fmla="*/ 413657 h 936187"/>
              <a:gd name="connsiteX38" fmla="*/ 296636 w 655864"/>
              <a:gd name="connsiteY38" fmla="*/ 410936 h 936187"/>
              <a:gd name="connsiteX39" fmla="*/ 293914 w 655864"/>
              <a:gd name="connsiteY39" fmla="*/ 334736 h 936187"/>
              <a:gd name="connsiteX40" fmla="*/ 348343 w 655864"/>
              <a:gd name="connsiteY40" fmla="*/ 307522 h 936187"/>
              <a:gd name="connsiteX41" fmla="*/ 386443 w 655864"/>
              <a:gd name="connsiteY41" fmla="*/ 253093 h 936187"/>
              <a:gd name="connsiteX42" fmla="*/ 342900 w 655864"/>
              <a:gd name="connsiteY42" fmla="*/ 176893 h 936187"/>
              <a:gd name="connsiteX43" fmla="*/ 304800 w 655864"/>
              <a:gd name="connsiteY43" fmla="*/ 168729 h 936187"/>
              <a:gd name="connsiteX44" fmla="*/ 217714 w 655864"/>
              <a:gd name="connsiteY44" fmla="*/ 21772 h 936187"/>
              <a:gd name="connsiteX45" fmla="*/ 108857 w 655864"/>
              <a:gd name="connsiteY45" fmla="*/ 0 h 93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55864" h="936187">
                <a:moveTo>
                  <a:pt x="108857" y="0"/>
                </a:moveTo>
                <a:lnTo>
                  <a:pt x="16328" y="19050"/>
                </a:lnTo>
                <a:lnTo>
                  <a:pt x="0" y="48986"/>
                </a:lnTo>
                <a:lnTo>
                  <a:pt x="48986" y="76200"/>
                </a:lnTo>
                <a:lnTo>
                  <a:pt x="32657" y="149679"/>
                </a:lnTo>
                <a:lnTo>
                  <a:pt x="16328" y="157843"/>
                </a:lnTo>
                <a:lnTo>
                  <a:pt x="24493" y="212272"/>
                </a:lnTo>
                <a:lnTo>
                  <a:pt x="32657" y="223157"/>
                </a:lnTo>
                <a:lnTo>
                  <a:pt x="46264" y="280307"/>
                </a:lnTo>
                <a:lnTo>
                  <a:pt x="43543" y="323850"/>
                </a:lnTo>
                <a:lnTo>
                  <a:pt x="43543" y="397329"/>
                </a:lnTo>
                <a:lnTo>
                  <a:pt x="62593" y="424543"/>
                </a:lnTo>
                <a:lnTo>
                  <a:pt x="87086" y="438150"/>
                </a:lnTo>
                <a:lnTo>
                  <a:pt x="144236" y="457200"/>
                </a:lnTo>
                <a:lnTo>
                  <a:pt x="179614" y="536122"/>
                </a:lnTo>
                <a:lnTo>
                  <a:pt x="214993" y="498022"/>
                </a:lnTo>
                <a:lnTo>
                  <a:pt x="280307" y="527957"/>
                </a:lnTo>
                <a:lnTo>
                  <a:pt x="277586" y="582386"/>
                </a:lnTo>
                <a:lnTo>
                  <a:pt x="236764" y="615043"/>
                </a:lnTo>
                <a:lnTo>
                  <a:pt x="239486" y="677636"/>
                </a:lnTo>
                <a:lnTo>
                  <a:pt x="217714" y="723900"/>
                </a:lnTo>
                <a:lnTo>
                  <a:pt x="263978" y="794657"/>
                </a:lnTo>
                <a:lnTo>
                  <a:pt x="307521" y="772886"/>
                </a:lnTo>
                <a:lnTo>
                  <a:pt x="342900" y="868136"/>
                </a:lnTo>
                <a:lnTo>
                  <a:pt x="394607" y="922564"/>
                </a:lnTo>
                <a:cubicBezTo>
                  <a:pt x="403678" y="927100"/>
                  <a:pt x="406400" y="936625"/>
                  <a:pt x="421821" y="936172"/>
                </a:cubicBezTo>
                <a:cubicBezTo>
                  <a:pt x="437242" y="935719"/>
                  <a:pt x="465364" y="925286"/>
                  <a:pt x="487136" y="919843"/>
                </a:cubicBezTo>
                <a:lnTo>
                  <a:pt x="489857" y="862693"/>
                </a:lnTo>
                <a:lnTo>
                  <a:pt x="541564" y="851807"/>
                </a:lnTo>
                <a:lnTo>
                  <a:pt x="634093" y="767443"/>
                </a:lnTo>
                <a:lnTo>
                  <a:pt x="655864" y="666750"/>
                </a:lnTo>
                <a:lnTo>
                  <a:pt x="642257" y="655865"/>
                </a:lnTo>
                <a:lnTo>
                  <a:pt x="587828" y="587829"/>
                </a:lnTo>
                <a:lnTo>
                  <a:pt x="544286" y="582386"/>
                </a:lnTo>
                <a:lnTo>
                  <a:pt x="517071" y="533400"/>
                </a:lnTo>
                <a:lnTo>
                  <a:pt x="473528" y="541565"/>
                </a:lnTo>
                <a:lnTo>
                  <a:pt x="408214" y="468086"/>
                </a:lnTo>
                <a:lnTo>
                  <a:pt x="321128" y="413657"/>
                </a:lnTo>
                <a:lnTo>
                  <a:pt x="296636" y="410936"/>
                </a:lnTo>
                <a:cubicBezTo>
                  <a:pt x="295729" y="385536"/>
                  <a:pt x="294821" y="360136"/>
                  <a:pt x="293914" y="334736"/>
                </a:cubicBezTo>
                <a:lnTo>
                  <a:pt x="348343" y="307522"/>
                </a:lnTo>
                <a:lnTo>
                  <a:pt x="386443" y="253093"/>
                </a:lnTo>
                <a:lnTo>
                  <a:pt x="342900" y="176893"/>
                </a:lnTo>
                <a:lnTo>
                  <a:pt x="304800" y="168729"/>
                </a:lnTo>
                <a:lnTo>
                  <a:pt x="217714" y="21772"/>
                </a:lnTo>
                <a:lnTo>
                  <a:pt x="108857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4767263" y="2890838"/>
            <a:ext cx="530225" cy="571500"/>
          </a:xfrm>
          <a:custGeom>
            <a:avLst/>
            <a:gdLst>
              <a:gd name="connsiteX0" fmla="*/ 146957 w 530679"/>
              <a:gd name="connsiteY0" fmla="*/ 171450 h 571500"/>
              <a:gd name="connsiteX1" fmla="*/ 122464 w 530679"/>
              <a:gd name="connsiteY1" fmla="*/ 239486 h 571500"/>
              <a:gd name="connsiteX2" fmla="*/ 62593 w 530679"/>
              <a:gd name="connsiteY2" fmla="*/ 266700 h 571500"/>
              <a:gd name="connsiteX3" fmla="*/ 16329 w 530679"/>
              <a:gd name="connsiteY3" fmla="*/ 340179 h 571500"/>
              <a:gd name="connsiteX4" fmla="*/ 0 w 530679"/>
              <a:gd name="connsiteY4" fmla="*/ 421821 h 571500"/>
              <a:gd name="connsiteX5" fmla="*/ 16329 w 530679"/>
              <a:gd name="connsiteY5" fmla="*/ 468086 h 571500"/>
              <a:gd name="connsiteX6" fmla="*/ 35379 w 530679"/>
              <a:gd name="connsiteY6" fmla="*/ 522514 h 571500"/>
              <a:gd name="connsiteX7" fmla="*/ 108857 w 530679"/>
              <a:gd name="connsiteY7" fmla="*/ 506186 h 571500"/>
              <a:gd name="connsiteX8" fmla="*/ 149679 w 530679"/>
              <a:gd name="connsiteY8" fmla="*/ 557893 h 571500"/>
              <a:gd name="connsiteX9" fmla="*/ 214993 w 530679"/>
              <a:gd name="connsiteY9" fmla="*/ 560614 h 571500"/>
              <a:gd name="connsiteX10" fmla="*/ 255814 w 530679"/>
              <a:gd name="connsiteY10" fmla="*/ 557893 h 571500"/>
              <a:gd name="connsiteX11" fmla="*/ 280307 w 530679"/>
              <a:gd name="connsiteY11" fmla="*/ 571500 h 571500"/>
              <a:gd name="connsiteX12" fmla="*/ 285750 w 530679"/>
              <a:gd name="connsiteY12" fmla="*/ 555171 h 571500"/>
              <a:gd name="connsiteX13" fmla="*/ 288472 w 530679"/>
              <a:gd name="connsiteY13" fmla="*/ 522514 h 571500"/>
              <a:gd name="connsiteX14" fmla="*/ 361950 w 530679"/>
              <a:gd name="connsiteY14" fmla="*/ 446314 h 571500"/>
              <a:gd name="connsiteX15" fmla="*/ 359229 w 530679"/>
              <a:gd name="connsiteY15" fmla="*/ 375557 h 571500"/>
              <a:gd name="connsiteX16" fmla="*/ 400050 w 530679"/>
              <a:gd name="connsiteY16" fmla="*/ 375557 h 571500"/>
              <a:gd name="connsiteX17" fmla="*/ 424543 w 530679"/>
              <a:gd name="connsiteY17" fmla="*/ 326571 h 571500"/>
              <a:gd name="connsiteX18" fmla="*/ 457200 w 530679"/>
              <a:gd name="connsiteY18" fmla="*/ 332014 h 571500"/>
              <a:gd name="connsiteX19" fmla="*/ 478972 w 530679"/>
              <a:gd name="connsiteY19" fmla="*/ 291193 h 571500"/>
              <a:gd name="connsiteX20" fmla="*/ 519793 w 530679"/>
              <a:gd name="connsiteY20" fmla="*/ 302079 h 571500"/>
              <a:gd name="connsiteX21" fmla="*/ 530679 w 530679"/>
              <a:gd name="connsiteY21" fmla="*/ 266700 h 571500"/>
              <a:gd name="connsiteX22" fmla="*/ 527957 w 530679"/>
              <a:gd name="connsiteY22" fmla="*/ 212271 h 571500"/>
              <a:gd name="connsiteX23" fmla="*/ 468086 w 530679"/>
              <a:gd name="connsiteY23" fmla="*/ 179614 h 571500"/>
              <a:gd name="connsiteX24" fmla="*/ 459922 w 530679"/>
              <a:gd name="connsiteY24" fmla="*/ 117021 h 571500"/>
              <a:gd name="connsiteX25" fmla="*/ 432707 w 530679"/>
              <a:gd name="connsiteY25" fmla="*/ 103414 h 571500"/>
              <a:gd name="connsiteX26" fmla="*/ 410936 w 530679"/>
              <a:gd name="connsiteY26" fmla="*/ 117021 h 571500"/>
              <a:gd name="connsiteX27" fmla="*/ 386443 w 530679"/>
              <a:gd name="connsiteY27" fmla="*/ 106136 h 571500"/>
              <a:gd name="connsiteX28" fmla="*/ 389164 w 530679"/>
              <a:gd name="connsiteY28" fmla="*/ 48986 h 571500"/>
              <a:gd name="connsiteX29" fmla="*/ 364672 w 530679"/>
              <a:gd name="connsiteY29" fmla="*/ 0 h 571500"/>
              <a:gd name="connsiteX30" fmla="*/ 261257 w 530679"/>
              <a:gd name="connsiteY30" fmla="*/ 76200 h 571500"/>
              <a:gd name="connsiteX31" fmla="*/ 223157 w 530679"/>
              <a:gd name="connsiteY31" fmla="*/ 84364 h 571500"/>
              <a:gd name="connsiteX32" fmla="*/ 212272 w 530679"/>
              <a:gd name="connsiteY32" fmla="*/ 155121 h 571500"/>
              <a:gd name="connsiteX33" fmla="*/ 146957 w 530679"/>
              <a:gd name="connsiteY33" fmla="*/ 17145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0679" h="571500">
                <a:moveTo>
                  <a:pt x="146957" y="171450"/>
                </a:moveTo>
                <a:lnTo>
                  <a:pt x="122464" y="239486"/>
                </a:lnTo>
                <a:lnTo>
                  <a:pt x="62593" y="266700"/>
                </a:lnTo>
                <a:lnTo>
                  <a:pt x="16329" y="340179"/>
                </a:lnTo>
                <a:lnTo>
                  <a:pt x="0" y="421821"/>
                </a:lnTo>
                <a:lnTo>
                  <a:pt x="16329" y="468086"/>
                </a:lnTo>
                <a:lnTo>
                  <a:pt x="35379" y="522514"/>
                </a:lnTo>
                <a:lnTo>
                  <a:pt x="108857" y="506186"/>
                </a:lnTo>
                <a:lnTo>
                  <a:pt x="149679" y="557893"/>
                </a:lnTo>
                <a:lnTo>
                  <a:pt x="214993" y="560614"/>
                </a:lnTo>
                <a:lnTo>
                  <a:pt x="255814" y="557893"/>
                </a:lnTo>
                <a:lnTo>
                  <a:pt x="280307" y="571500"/>
                </a:lnTo>
                <a:lnTo>
                  <a:pt x="285750" y="555171"/>
                </a:lnTo>
                <a:lnTo>
                  <a:pt x="288472" y="522514"/>
                </a:lnTo>
                <a:lnTo>
                  <a:pt x="361950" y="446314"/>
                </a:lnTo>
                <a:lnTo>
                  <a:pt x="359229" y="375557"/>
                </a:lnTo>
                <a:lnTo>
                  <a:pt x="400050" y="375557"/>
                </a:lnTo>
                <a:lnTo>
                  <a:pt x="424543" y="326571"/>
                </a:lnTo>
                <a:lnTo>
                  <a:pt x="457200" y="332014"/>
                </a:lnTo>
                <a:lnTo>
                  <a:pt x="478972" y="291193"/>
                </a:lnTo>
                <a:lnTo>
                  <a:pt x="519793" y="302079"/>
                </a:lnTo>
                <a:lnTo>
                  <a:pt x="530679" y="266700"/>
                </a:lnTo>
                <a:lnTo>
                  <a:pt x="527957" y="212271"/>
                </a:lnTo>
                <a:lnTo>
                  <a:pt x="468086" y="179614"/>
                </a:lnTo>
                <a:lnTo>
                  <a:pt x="459922" y="117021"/>
                </a:lnTo>
                <a:lnTo>
                  <a:pt x="432707" y="103414"/>
                </a:lnTo>
                <a:lnTo>
                  <a:pt x="410936" y="117021"/>
                </a:lnTo>
                <a:lnTo>
                  <a:pt x="386443" y="106136"/>
                </a:lnTo>
                <a:lnTo>
                  <a:pt x="389164" y="48986"/>
                </a:lnTo>
                <a:lnTo>
                  <a:pt x="364672" y="0"/>
                </a:lnTo>
                <a:lnTo>
                  <a:pt x="261257" y="76200"/>
                </a:lnTo>
                <a:lnTo>
                  <a:pt x="223157" y="84364"/>
                </a:lnTo>
                <a:lnTo>
                  <a:pt x="212272" y="155121"/>
                </a:lnTo>
                <a:lnTo>
                  <a:pt x="146957" y="17145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105275" y="2613025"/>
            <a:ext cx="796925" cy="1189038"/>
          </a:xfrm>
          <a:custGeom>
            <a:avLst/>
            <a:gdLst>
              <a:gd name="connsiteX0" fmla="*/ 560614 w 797379"/>
              <a:gd name="connsiteY0" fmla="*/ 51707 h 1189265"/>
              <a:gd name="connsiteX1" fmla="*/ 503464 w 797379"/>
              <a:gd name="connsiteY1" fmla="*/ 111579 h 1189265"/>
              <a:gd name="connsiteX2" fmla="*/ 478971 w 797379"/>
              <a:gd name="connsiteY2" fmla="*/ 89807 h 1189265"/>
              <a:gd name="connsiteX3" fmla="*/ 465364 w 797379"/>
              <a:gd name="connsiteY3" fmla="*/ 117022 h 1189265"/>
              <a:gd name="connsiteX4" fmla="*/ 457200 w 797379"/>
              <a:gd name="connsiteY4" fmla="*/ 106136 h 1189265"/>
              <a:gd name="connsiteX5" fmla="*/ 440871 w 797379"/>
              <a:gd name="connsiteY5" fmla="*/ 155122 h 1189265"/>
              <a:gd name="connsiteX6" fmla="*/ 370114 w 797379"/>
              <a:gd name="connsiteY6" fmla="*/ 155122 h 1189265"/>
              <a:gd name="connsiteX7" fmla="*/ 370114 w 797379"/>
              <a:gd name="connsiteY7" fmla="*/ 204107 h 1189265"/>
              <a:gd name="connsiteX8" fmla="*/ 394607 w 797379"/>
              <a:gd name="connsiteY8" fmla="*/ 239486 h 1189265"/>
              <a:gd name="connsiteX9" fmla="*/ 397329 w 797379"/>
              <a:gd name="connsiteY9" fmla="*/ 277586 h 1189265"/>
              <a:gd name="connsiteX10" fmla="*/ 332014 w 797379"/>
              <a:gd name="connsiteY10" fmla="*/ 242207 h 1189265"/>
              <a:gd name="connsiteX11" fmla="*/ 304800 w 797379"/>
              <a:gd name="connsiteY11" fmla="*/ 280307 h 1189265"/>
              <a:gd name="connsiteX12" fmla="*/ 269421 w 797379"/>
              <a:gd name="connsiteY12" fmla="*/ 253093 h 1189265"/>
              <a:gd name="connsiteX13" fmla="*/ 247650 w 797379"/>
              <a:gd name="connsiteY13" fmla="*/ 223157 h 1189265"/>
              <a:gd name="connsiteX14" fmla="*/ 209550 w 797379"/>
              <a:gd name="connsiteY14" fmla="*/ 217715 h 1189265"/>
              <a:gd name="connsiteX15" fmla="*/ 146957 w 797379"/>
              <a:gd name="connsiteY15" fmla="*/ 179615 h 1189265"/>
              <a:gd name="connsiteX16" fmla="*/ 127907 w 797379"/>
              <a:gd name="connsiteY16" fmla="*/ 209550 h 1189265"/>
              <a:gd name="connsiteX17" fmla="*/ 138793 w 797379"/>
              <a:gd name="connsiteY17" fmla="*/ 263979 h 1189265"/>
              <a:gd name="connsiteX18" fmla="*/ 171450 w 797379"/>
              <a:gd name="connsiteY18" fmla="*/ 302079 h 1189265"/>
              <a:gd name="connsiteX19" fmla="*/ 168729 w 797379"/>
              <a:gd name="connsiteY19" fmla="*/ 334736 h 1189265"/>
              <a:gd name="connsiteX20" fmla="*/ 111579 w 797379"/>
              <a:gd name="connsiteY20" fmla="*/ 326572 h 1189265"/>
              <a:gd name="connsiteX21" fmla="*/ 81643 w 797379"/>
              <a:gd name="connsiteY21" fmla="*/ 402772 h 1189265"/>
              <a:gd name="connsiteX22" fmla="*/ 122464 w 797379"/>
              <a:gd name="connsiteY22" fmla="*/ 449036 h 1189265"/>
              <a:gd name="connsiteX23" fmla="*/ 95250 w 797379"/>
              <a:gd name="connsiteY23" fmla="*/ 533400 h 1189265"/>
              <a:gd name="connsiteX24" fmla="*/ 46264 w 797379"/>
              <a:gd name="connsiteY24" fmla="*/ 552450 h 1189265"/>
              <a:gd name="connsiteX25" fmla="*/ 16329 w 797379"/>
              <a:gd name="connsiteY25" fmla="*/ 574222 h 1189265"/>
              <a:gd name="connsiteX26" fmla="*/ 0 w 797379"/>
              <a:gd name="connsiteY26" fmla="*/ 604157 h 1189265"/>
              <a:gd name="connsiteX27" fmla="*/ 46264 w 797379"/>
              <a:gd name="connsiteY27" fmla="*/ 606879 h 1189265"/>
              <a:gd name="connsiteX28" fmla="*/ 125186 w 797379"/>
              <a:gd name="connsiteY28" fmla="*/ 595993 h 1189265"/>
              <a:gd name="connsiteX29" fmla="*/ 160564 w 797379"/>
              <a:gd name="connsiteY29" fmla="*/ 544286 h 1189265"/>
              <a:gd name="connsiteX30" fmla="*/ 193221 w 797379"/>
              <a:gd name="connsiteY30" fmla="*/ 547007 h 1189265"/>
              <a:gd name="connsiteX31" fmla="*/ 310243 w 797379"/>
              <a:gd name="connsiteY31" fmla="*/ 563336 h 1189265"/>
              <a:gd name="connsiteX32" fmla="*/ 329293 w 797379"/>
              <a:gd name="connsiteY32" fmla="*/ 634093 h 1189265"/>
              <a:gd name="connsiteX33" fmla="*/ 372836 w 797379"/>
              <a:gd name="connsiteY33" fmla="*/ 653143 h 1189265"/>
              <a:gd name="connsiteX34" fmla="*/ 342900 w 797379"/>
              <a:gd name="connsiteY34" fmla="*/ 674915 h 1189265"/>
              <a:gd name="connsiteX35" fmla="*/ 389164 w 797379"/>
              <a:gd name="connsiteY35" fmla="*/ 751115 h 1189265"/>
              <a:gd name="connsiteX36" fmla="*/ 424543 w 797379"/>
              <a:gd name="connsiteY36" fmla="*/ 778329 h 1189265"/>
              <a:gd name="connsiteX37" fmla="*/ 432707 w 797379"/>
              <a:gd name="connsiteY37" fmla="*/ 906236 h 1189265"/>
              <a:gd name="connsiteX38" fmla="*/ 459921 w 797379"/>
              <a:gd name="connsiteY38" fmla="*/ 947057 h 1189265"/>
              <a:gd name="connsiteX39" fmla="*/ 451757 w 797379"/>
              <a:gd name="connsiteY39" fmla="*/ 966107 h 1189265"/>
              <a:gd name="connsiteX40" fmla="*/ 468086 w 797379"/>
              <a:gd name="connsiteY40" fmla="*/ 996043 h 1189265"/>
              <a:gd name="connsiteX41" fmla="*/ 449036 w 797379"/>
              <a:gd name="connsiteY41" fmla="*/ 1025979 h 1189265"/>
              <a:gd name="connsiteX42" fmla="*/ 443593 w 797379"/>
              <a:gd name="connsiteY42" fmla="*/ 1080407 h 1189265"/>
              <a:gd name="connsiteX43" fmla="*/ 473529 w 797379"/>
              <a:gd name="connsiteY43" fmla="*/ 1104900 h 1189265"/>
              <a:gd name="connsiteX44" fmla="*/ 498021 w 797379"/>
              <a:gd name="connsiteY44" fmla="*/ 1156607 h 1189265"/>
              <a:gd name="connsiteX45" fmla="*/ 601436 w 797379"/>
              <a:gd name="connsiteY45" fmla="*/ 1189265 h 1189265"/>
              <a:gd name="connsiteX46" fmla="*/ 615043 w 797379"/>
              <a:gd name="connsiteY46" fmla="*/ 1126672 h 1189265"/>
              <a:gd name="connsiteX47" fmla="*/ 669471 w 797379"/>
              <a:gd name="connsiteY47" fmla="*/ 1099457 h 1189265"/>
              <a:gd name="connsiteX48" fmla="*/ 732064 w 797379"/>
              <a:gd name="connsiteY48" fmla="*/ 1045029 h 1189265"/>
              <a:gd name="connsiteX49" fmla="*/ 691243 w 797379"/>
              <a:gd name="connsiteY49" fmla="*/ 966107 h 1189265"/>
              <a:gd name="connsiteX50" fmla="*/ 666750 w 797379"/>
              <a:gd name="connsiteY50" fmla="*/ 911679 h 1189265"/>
              <a:gd name="connsiteX51" fmla="*/ 661307 w 797379"/>
              <a:gd name="connsiteY51" fmla="*/ 889907 h 1189265"/>
              <a:gd name="connsiteX52" fmla="*/ 664029 w 797379"/>
              <a:gd name="connsiteY52" fmla="*/ 835479 h 1189265"/>
              <a:gd name="connsiteX53" fmla="*/ 658586 w 797379"/>
              <a:gd name="connsiteY53" fmla="*/ 794657 h 1189265"/>
              <a:gd name="connsiteX54" fmla="*/ 612321 w 797379"/>
              <a:gd name="connsiteY54" fmla="*/ 756557 h 1189265"/>
              <a:gd name="connsiteX55" fmla="*/ 634093 w 797379"/>
              <a:gd name="connsiteY55" fmla="*/ 721179 h 1189265"/>
              <a:gd name="connsiteX56" fmla="*/ 617764 w 797379"/>
              <a:gd name="connsiteY56" fmla="*/ 685800 h 1189265"/>
              <a:gd name="connsiteX57" fmla="*/ 664029 w 797379"/>
              <a:gd name="connsiteY57" fmla="*/ 639536 h 1189265"/>
              <a:gd name="connsiteX58" fmla="*/ 715736 w 797379"/>
              <a:gd name="connsiteY58" fmla="*/ 552450 h 1189265"/>
              <a:gd name="connsiteX59" fmla="*/ 789214 w 797379"/>
              <a:gd name="connsiteY59" fmla="*/ 517072 h 1189265"/>
              <a:gd name="connsiteX60" fmla="*/ 797379 w 797379"/>
              <a:gd name="connsiteY60" fmla="*/ 451757 h 1189265"/>
              <a:gd name="connsiteX61" fmla="*/ 715736 w 797379"/>
              <a:gd name="connsiteY61" fmla="*/ 370115 h 1189265"/>
              <a:gd name="connsiteX62" fmla="*/ 702129 w 797379"/>
              <a:gd name="connsiteY62" fmla="*/ 280307 h 1189265"/>
              <a:gd name="connsiteX63" fmla="*/ 647700 w 797379"/>
              <a:gd name="connsiteY63" fmla="*/ 296636 h 1189265"/>
              <a:gd name="connsiteX64" fmla="*/ 601436 w 797379"/>
              <a:gd name="connsiteY64" fmla="*/ 231322 h 1189265"/>
              <a:gd name="connsiteX65" fmla="*/ 625929 w 797379"/>
              <a:gd name="connsiteY65" fmla="*/ 171450 h 1189265"/>
              <a:gd name="connsiteX66" fmla="*/ 628650 w 797379"/>
              <a:gd name="connsiteY66" fmla="*/ 122465 h 1189265"/>
              <a:gd name="connsiteX67" fmla="*/ 664029 w 797379"/>
              <a:gd name="connsiteY67" fmla="*/ 68036 h 1189265"/>
              <a:gd name="connsiteX68" fmla="*/ 666750 w 797379"/>
              <a:gd name="connsiteY68" fmla="*/ 38100 h 1189265"/>
              <a:gd name="connsiteX69" fmla="*/ 587829 w 797379"/>
              <a:gd name="connsiteY69" fmla="*/ 0 h 1189265"/>
              <a:gd name="connsiteX70" fmla="*/ 560614 w 797379"/>
              <a:gd name="connsiteY70" fmla="*/ 51707 h 118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97379" h="1189265">
                <a:moveTo>
                  <a:pt x="560614" y="51707"/>
                </a:moveTo>
                <a:lnTo>
                  <a:pt x="503464" y="111579"/>
                </a:lnTo>
                <a:lnTo>
                  <a:pt x="478971" y="89807"/>
                </a:lnTo>
                <a:lnTo>
                  <a:pt x="465364" y="117022"/>
                </a:lnTo>
                <a:lnTo>
                  <a:pt x="457200" y="106136"/>
                </a:lnTo>
                <a:lnTo>
                  <a:pt x="440871" y="155122"/>
                </a:lnTo>
                <a:lnTo>
                  <a:pt x="370114" y="155122"/>
                </a:lnTo>
                <a:lnTo>
                  <a:pt x="370114" y="204107"/>
                </a:lnTo>
                <a:lnTo>
                  <a:pt x="394607" y="239486"/>
                </a:lnTo>
                <a:lnTo>
                  <a:pt x="397329" y="277586"/>
                </a:lnTo>
                <a:lnTo>
                  <a:pt x="332014" y="242207"/>
                </a:lnTo>
                <a:lnTo>
                  <a:pt x="304800" y="280307"/>
                </a:lnTo>
                <a:lnTo>
                  <a:pt x="269421" y="253093"/>
                </a:lnTo>
                <a:lnTo>
                  <a:pt x="247650" y="223157"/>
                </a:lnTo>
                <a:lnTo>
                  <a:pt x="209550" y="217715"/>
                </a:lnTo>
                <a:lnTo>
                  <a:pt x="146957" y="179615"/>
                </a:lnTo>
                <a:lnTo>
                  <a:pt x="127907" y="209550"/>
                </a:lnTo>
                <a:lnTo>
                  <a:pt x="138793" y="263979"/>
                </a:lnTo>
                <a:lnTo>
                  <a:pt x="171450" y="302079"/>
                </a:lnTo>
                <a:lnTo>
                  <a:pt x="168729" y="334736"/>
                </a:lnTo>
                <a:lnTo>
                  <a:pt x="111579" y="326572"/>
                </a:lnTo>
                <a:lnTo>
                  <a:pt x="81643" y="402772"/>
                </a:lnTo>
                <a:lnTo>
                  <a:pt x="122464" y="449036"/>
                </a:lnTo>
                <a:lnTo>
                  <a:pt x="95250" y="533400"/>
                </a:lnTo>
                <a:lnTo>
                  <a:pt x="46264" y="552450"/>
                </a:lnTo>
                <a:lnTo>
                  <a:pt x="16329" y="574222"/>
                </a:lnTo>
                <a:lnTo>
                  <a:pt x="0" y="604157"/>
                </a:lnTo>
                <a:lnTo>
                  <a:pt x="46264" y="606879"/>
                </a:lnTo>
                <a:lnTo>
                  <a:pt x="125186" y="595993"/>
                </a:lnTo>
                <a:lnTo>
                  <a:pt x="160564" y="544286"/>
                </a:lnTo>
                <a:lnTo>
                  <a:pt x="193221" y="547007"/>
                </a:lnTo>
                <a:lnTo>
                  <a:pt x="310243" y="563336"/>
                </a:lnTo>
                <a:lnTo>
                  <a:pt x="329293" y="634093"/>
                </a:lnTo>
                <a:lnTo>
                  <a:pt x="372836" y="653143"/>
                </a:lnTo>
                <a:lnTo>
                  <a:pt x="342900" y="674915"/>
                </a:lnTo>
                <a:lnTo>
                  <a:pt x="389164" y="751115"/>
                </a:lnTo>
                <a:lnTo>
                  <a:pt x="424543" y="778329"/>
                </a:lnTo>
                <a:lnTo>
                  <a:pt x="432707" y="906236"/>
                </a:lnTo>
                <a:lnTo>
                  <a:pt x="459921" y="947057"/>
                </a:lnTo>
                <a:lnTo>
                  <a:pt x="451757" y="966107"/>
                </a:lnTo>
                <a:lnTo>
                  <a:pt x="468086" y="996043"/>
                </a:lnTo>
                <a:lnTo>
                  <a:pt x="449036" y="1025979"/>
                </a:lnTo>
                <a:lnTo>
                  <a:pt x="443593" y="1080407"/>
                </a:lnTo>
                <a:lnTo>
                  <a:pt x="473529" y="1104900"/>
                </a:lnTo>
                <a:lnTo>
                  <a:pt x="498021" y="1156607"/>
                </a:lnTo>
                <a:lnTo>
                  <a:pt x="601436" y="1189265"/>
                </a:lnTo>
                <a:lnTo>
                  <a:pt x="615043" y="1126672"/>
                </a:lnTo>
                <a:lnTo>
                  <a:pt x="669471" y="1099457"/>
                </a:lnTo>
                <a:lnTo>
                  <a:pt x="732064" y="1045029"/>
                </a:lnTo>
                <a:lnTo>
                  <a:pt x="691243" y="966107"/>
                </a:lnTo>
                <a:lnTo>
                  <a:pt x="666750" y="911679"/>
                </a:lnTo>
                <a:lnTo>
                  <a:pt x="661307" y="889907"/>
                </a:lnTo>
                <a:lnTo>
                  <a:pt x="664029" y="835479"/>
                </a:lnTo>
                <a:lnTo>
                  <a:pt x="658586" y="794657"/>
                </a:lnTo>
                <a:lnTo>
                  <a:pt x="612321" y="756557"/>
                </a:lnTo>
                <a:lnTo>
                  <a:pt x="634093" y="721179"/>
                </a:lnTo>
                <a:lnTo>
                  <a:pt x="617764" y="685800"/>
                </a:lnTo>
                <a:lnTo>
                  <a:pt x="664029" y="639536"/>
                </a:lnTo>
                <a:lnTo>
                  <a:pt x="715736" y="552450"/>
                </a:lnTo>
                <a:lnTo>
                  <a:pt x="789214" y="517072"/>
                </a:lnTo>
                <a:lnTo>
                  <a:pt x="797379" y="451757"/>
                </a:lnTo>
                <a:lnTo>
                  <a:pt x="715736" y="370115"/>
                </a:lnTo>
                <a:lnTo>
                  <a:pt x="702129" y="280307"/>
                </a:lnTo>
                <a:lnTo>
                  <a:pt x="647700" y="296636"/>
                </a:lnTo>
                <a:lnTo>
                  <a:pt x="601436" y="231322"/>
                </a:lnTo>
                <a:lnTo>
                  <a:pt x="625929" y="171450"/>
                </a:lnTo>
                <a:lnTo>
                  <a:pt x="628650" y="122465"/>
                </a:lnTo>
                <a:lnTo>
                  <a:pt x="664029" y="68036"/>
                </a:lnTo>
                <a:lnTo>
                  <a:pt x="666750" y="38100"/>
                </a:lnTo>
                <a:lnTo>
                  <a:pt x="587829" y="0"/>
                </a:lnTo>
                <a:lnTo>
                  <a:pt x="560614" y="5170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83" name="Group 41"/>
          <p:cNvGrpSpPr>
            <a:grpSpLocks/>
          </p:cNvGrpSpPr>
          <p:nvPr/>
        </p:nvGrpSpPr>
        <p:grpSpPr bwMode="auto">
          <a:xfrm>
            <a:off x="2738425" y="4989537"/>
            <a:ext cx="2071687" cy="1247775"/>
            <a:chOff x="2938236" y="5393871"/>
            <a:chExt cx="2071913" cy="1247697"/>
          </a:xfrm>
          <a:solidFill>
            <a:schemeClr val="accent2"/>
          </a:solidFill>
        </p:grpSpPr>
        <p:sp>
          <p:nvSpPr>
            <p:cNvPr id="84" name="Freeform 83"/>
            <p:cNvSpPr/>
            <p:nvPr/>
          </p:nvSpPr>
          <p:spPr>
            <a:xfrm>
              <a:off x="2938236" y="5393871"/>
              <a:ext cx="1782956" cy="1247697"/>
            </a:xfrm>
            <a:custGeom>
              <a:avLst/>
              <a:gdLst>
                <a:gd name="connsiteX0" fmla="*/ 1719943 w 1719943"/>
                <a:gd name="connsiteY0" fmla="*/ 168729 h 1208315"/>
                <a:gd name="connsiteX1" fmla="*/ 1676400 w 1719943"/>
                <a:gd name="connsiteY1" fmla="*/ 149679 h 1208315"/>
                <a:gd name="connsiteX2" fmla="*/ 1627414 w 1719943"/>
                <a:gd name="connsiteY2" fmla="*/ 160565 h 1208315"/>
                <a:gd name="connsiteX3" fmla="*/ 1583871 w 1719943"/>
                <a:gd name="connsiteY3" fmla="*/ 114300 h 1208315"/>
                <a:gd name="connsiteX4" fmla="*/ 1515835 w 1719943"/>
                <a:gd name="connsiteY4" fmla="*/ 160565 h 1208315"/>
                <a:gd name="connsiteX5" fmla="*/ 1420585 w 1719943"/>
                <a:gd name="connsiteY5" fmla="*/ 166008 h 1208315"/>
                <a:gd name="connsiteX6" fmla="*/ 1382485 w 1719943"/>
                <a:gd name="connsiteY6" fmla="*/ 119743 h 1208315"/>
                <a:gd name="connsiteX7" fmla="*/ 1371600 w 1719943"/>
                <a:gd name="connsiteY7" fmla="*/ 119743 h 1208315"/>
                <a:gd name="connsiteX8" fmla="*/ 1306285 w 1719943"/>
                <a:gd name="connsiteY8" fmla="*/ 59872 h 1208315"/>
                <a:gd name="connsiteX9" fmla="*/ 1284514 w 1719943"/>
                <a:gd name="connsiteY9" fmla="*/ 0 h 1208315"/>
                <a:gd name="connsiteX10" fmla="*/ 1238250 w 1719943"/>
                <a:gd name="connsiteY10" fmla="*/ 32658 h 1208315"/>
                <a:gd name="connsiteX11" fmla="*/ 1205593 w 1719943"/>
                <a:gd name="connsiteY11" fmla="*/ 5443 h 1208315"/>
                <a:gd name="connsiteX12" fmla="*/ 1143000 w 1719943"/>
                <a:gd name="connsiteY12" fmla="*/ 32658 h 1208315"/>
                <a:gd name="connsiteX13" fmla="*/ 1107621 w 1719943"/>
                <a:gd name="connsiteY13" fmla="*/ 54429 h 1208315"/>
                <a:gd name="connsiteX14" fmla="*/ 1107621 w 1719943"/>
                <a:gd name="connsiteY14" fmla="*/ 68036 h 1208315"/>
                <a:gd name="connsiteX15" fmla="*/ 1015093 w 1719943"/>
                <a:gd name="connsiteY15" fmla="*/ 111579 h 1208315"/>
                <a:gd name="connsiteX16" fmla="*/ 974271 w 1719943"/>
                <a:gd name="connsiteY16" fmla="*/ 78922 h 1208315"/>
                <a:gd name="connsiteX17" fmla="*/ 928007 w 1719943"/>
                <a:gd name="connsiteY17" fmla="*/ 65315 h 1208315"/>
                <a:gd name="connsiteX18" fmla="*/ 879021 w 1719943"/>
                <a:gd name="connsiteY18" fmla="*/ 43543 h 1208315"/>
                <a:gd name="connsiteX19" fmla="*/ 857250 w 1719943"/>
                <a:gd name="connsiteY19" fmla="*/ 92529 h 1208315"/>
                <a:gd name="connsiteX20" fmla="*/ 805543 w 1719943"/>
                <a:gd name="connsiteY20" fmla="*/ 127908 h 1208315"/>
                <a:gd name="connsiteX21" fmla="*/ 778328 w 1719943"/>
                <a:gd name="connsiteY21" fmla="*/ 176893 h 1208315"/>
                <a:gd name="connsiteX22" fmla="*/ 810985 w 1719943"/>
                <a:gd name="connsiteY22" fmla="*/ 394608 h 1208315"/>
                <a:gd name="connsiteX23" fmla="*/ 840921 w 1719943"/>
                <a:gd name="connsiteY23" fmla="*/ 413658 h 1208315"/>
                <a:gd name="connsiteX24" fmla="*/ 800100 w 1719943"/>
                <a:gd name="connsiteY24" fmla="*/ 443593 h 1208315"/>
                <a:gd name="connsiteX25" fmla="*/ 789214 w 1719943"/>
                <a:gd name="connsiteY25" fmla="*/ 495300 h 1208315"/>
                <a:gd name="connsiteX26" fmla="*/ 851807 w 1719943"/>
                <a:gd name="connsiteY26" fmla="*/ 517072 h 1208315"/>
                <a:gd name="connsiteX27" fmla="*/ 879021 w 1719943"/>
                <a:gd name="connsiteY27" fmla="*/ 517072 h 1208315"/>
                <a:gd name="connsiteX28" fmla="*/ 868135 w 1719943"/>
                <a:gd name="connsiteY28" fmla="*/ 541565 h 1208315"/>
                <a:gd name="connsiteX29" fmla="*/ 813707 w 1719943"/>
                <a:gd name="connsiteY29" fmla="*/ 533400 h 1208315"/>
                <a:gd name="connsiteX30" fmla="*/ 713014 w 1719943"/>
                <a:gd name="connsiteY30" fmla="*/ 609600 h 1208315"/>
                <a:gd name="connsiteX31" fmla="*/ 729343 w 1719943"/>
                <a:gd name="connsiteY31" fmla="*/ 655865 h 1208315"/>
                <a:gd name="connsiteX32" fmla="*/ 631371 w 1719943"/>
                <a:gd name="connsiteY32" fmla="*/ 740229 h 1208315"/>
                <a:gd name="connsiteX33" fmla="*/ 579664 w 1719943"/>
                <a:gd name="connsiteY33" fmla="*/ 737508 h 1208315"/>
                <a:gd name="connsiteX34" fmla="*/ 557893 w 1719943"/>
                <a:gd name="connsiteY34" fmla="*/ 786493 h 1208315"/>
                <a:gd name="connsiteX35" fmla="*/ 405493 w 1719943"/>
                <a:gd name="connsiteY35" fmla="*/ 794658 h 1208315"/>
                <a:gd name="connsiteX36" fmla="*/ 364671 w 1719943"/>
                <a:gd name="connsiteY36" fmla="*/ 835479 h 1208315"/>
                <a:gd name="connsiteX37" fmla="*/ 315685 w 1719943"/>
                <a:gd name="connsiteY37" fmla="*/ 854529 h 1208315"/>
                <a:gd name="connsiteX38" fmla="*/ 231321 w 1719943"/>
                <a:gd name="connsiteY38" fmla="*/ 906236 h 1208315"/>
                <a:gd name="connsiteX39" fmla="*/ 187778 w 1719943"/>
                <a:gd name="connsiteY39" fmla="*/ 819150 h 1208315"/>
                <a:gd name="connsiteX40" fmla="*/ 136071 w 1719943"/>
                <a:gd name="connsiteY40" fmla="*/ 827315 h 1208315"/>
                <a:gd name="connsiteX41" fmla="*/ 84364 w 1719943"/>
                <a:gd name="connsiteY41" fmla="*/ 862693 h 1208315"/>
                <a:gd name="connsiteX42" fmla="*/ 122464 w 1719943"/>
                <a:gd name="connsiteY42" fmla="*/ 879022 h 1208315"/>
                <a:gd name="connsiteX43" fmla="*/ 97971 w 1719943"/>
                <a:gd name="connsiteY43" fmla="*/ 908958 h 1208315"/>
                <a:gd name="connsiteX44" fmla="*/ 68035 w 1719943"/>
                <a:gd name="connsiteY44" fmla="*/ 919843 h 1208315"/>
                <a:gd name="connsiteX45" fmla="*/ 2721 w 1719943"/>
                <a:gd name="connsiteY45" fmla="*/ 919843 h 1208315"/>
                <a:gd name="connsiteX46" fmla="*/ 0 w 1719943"/>
                <a:gd name="connsiteY46" fmla="*/ 928008 h 1208315"/>
                <a:gd name="connsiteX47" fmla="*/ 21771 w 1719943"/>
                <a:gd name="connsiteY47" fmla="*/ 949779 h 1208315"/>
                <a:gd name="connsiteX48" fmla="*/ 19050 w 1719943"/>
                <a:gd name="connsiteY48" fmla="*/ 979715 h 1208315"/>
                <a:gd name="connsiteX49" fmla="*/ 29935 w 1719943"/>
                <a:gd name="connsiteY49" fmla="*/ 1036865 h 1208315"/>
                <a:gd name="connsiteX50" fmla="*/ 97971 w 1719943"/>
                <a:gd name="connsiteY50" fmla="*/ 1009650 h 1208315"/>
                <a:gd name="connsiteX51" fmla="*/ 122464 w 1719943"/>
                <a:gd name="connsiteY51" fmla="*/ 1015093 h 1208315"/>
                <a:gd name="connsiteX52" fmla="*/ 136071 w 1719943"/>
                <a:gd name="connsiteY52" fmla="*/ 979715 h 1208315"/>
                <a:gd name="connsiteX53" fmla="*/ 149678 w 1719943"/>
                <a:gd name="connsiteY53" fmla="*/ 957943 h 1208315"/>
                <a:gd name="connsiteX54" fmla="*/ 293914 w 1719943"/>
                <a:gd name="connsiteY54" fmla="*/ 949779 h 1208315"/>
                <a:gd name="connsiteX55" fmla="*/ 315685 w 1719943"/>
                <a:gd name="connsiteY55" fmla="*/ 930729 h 1208315"/>
                <a:gd name="connsiteX56" fmla="*/ 351064 w 1719943"/>
                <a:gd name="connsiteY56" fmla="*/ 938893 h 1208315"/>
                <a:gd name="connsiteX57" fmla="*/ 405493 w 1719943"/>
                <a:gd name="connsiteY57" fmla="*/ 938893 h 1208315"/>
                <a:gd name="connsiteX58" fmla="*/ 473528 w 1719943"/>
                <a:gd name="connsiteY58" fmla="*/ 903515 h 1208315"/>
                <a:gd name="connsiteX59" fmla="*/ 492578 w 1719943"/>
                <a:gd name="connsiteY59" fmla="*/ 868136 h 1208315"/>
                <a:gd name="connsiteX60" fmla="*/ 525235 w 1719943"/>
                <a:gd name="connsiteY60" fmla="*/ 889908 h 1208315"/>
                <a:gd name="connsiteX61" fmla="*/ 571500 w 1719943"/>
                <a:gd name="connsiteY61" fmla="*/ 887186 h 1208315"/>
                <a:gd name="connsiteX62" fmla="*/ 555171 w 1719943"/>
                <a:gd name="connsiteY62" fmla="*/ 936172 h 1208315"/>
                <a:gd name="connsiteX63" fmla="*/ 402771 w 1719943"/>
                <a:gd name="connsiteY63" fmla="*/ 993322 h 1208315"/>
                <a:gd name="connsiteX64" fmla="*/ 198664 w 1719943"/>
                <a:gd name="connsiteY64" fmla="*/ 1104900 h 1208315"/>
                <a:gd name="connsiteX65" fmla="*/ 206828 w 1719943"/>
                <a:gd name="connsiteY65" fmla="*/ 1115786 h 1208315"/>
                <a:gd name="connsiteX66" fmla="*/ 465364 w 1719943"/>
                <a:gd name="connsiteY66" fmla="*/ 1031422 h 1208315"/>
                <a:gd name="connsiteX67" fmla="*/ 446314 w 1719943"/>
                <a:gd name="connsiteY67" fmla="*/ 1055915 h 1208315"/>
                <a:gd name="connsiteX68" fmla="*/ 364671 w 1719943"/>
                <a:gd name="connsiteY68" fmla="*/ 1096736 h 1208315"/>
                <a:gd name="connsiteX69" fmla="*/ 332014 w 1719943"/>
                <a:gd name="connsiteY69" fmla="*/ 1134836 h 1208315"/>
                <a:gd name="connsiteX70" fmla="*/ 269421 w 1719943"/>
                <a:gd name="connsiteY70" fmla="*/ 1156608 h 1208315"/>
                <a:gd name="connsiteX71" fmla="*/ 223157 w 1719943"/>
                <a:gd name="connsiteY71" fmla="*/ 1208315 h 1208315"/>
                <a:gd name="connsiteX0" fmla="*/ 1719943 w 1719943"/>
                <a:gd name="connsiteY0" fmla="*/ 168729 h 1208315"/>
                <a:gd name="connsiteX1" fmla="*/ 1676400 w 1719943"/>
                <a:gd name="connsiteY1" fmla="*/ 149679 h 1208315"/>
                <a:gd name="connsiteX2" fmla="*/ 1627414 w 1719943"/>
                <a:gd name="connsiteY2" fmla="*/ 160565 h 1208315"/>
                <a:gd name="connsiteX3" fmla="*/ 1583871 w 1719943"/>
                <a:gd name="connsiteY3" fmla="*/ 114300 h 1208315"/>
                <a:gd name="connsiteX4" fmla="*/ 1515835 w 1719943"/>
                <a:gd name="connsiteY4" fmla="*/ 160565 h 1208315"/>
                <a:gd name="connsiteX5" fmla="*/ 1420585 w 1719943"/>
                <a:gd name="connsiteY5" fmla="*/ 166008 h 1208315"/>
                <a:gd name="connsiteX6" fmla="*/ 1382485 w 1719943"/>
                <a:gd name="connsiteY6" fmla="*/ 119743 h 1208315"/>
                <a:gd name="connsiteX7" fmla="*/ 1371600 w 1719943"/>
                <a:gd name="connsiteY7" fmla="*/ 119743 h 1208315"/>
                <a:gd name="connsiteX8" fmla="*/ 1306285 w 1719943"/>
                <a:gd name="connsiteY8" fmla="*/ 59872 h 1208315"/>
                <a:gd name="connsiteX9" fmla="*/ 1284514 w 1719943"/>
                <a:gd name="connsiteY9" fmla="*/ 0 h 1208315"/>
                <a:gd name="connsiteX10" fmla="*/ 1238250 w 1719943"/>
                <a:gd name="connsiteY10" fmla="*/ 32658 h 1208315"/>
                <a:gd name="connsiteX11" fmla="*/ 1205593 w 1719943"/>
                <a:gd name="connsiteY11" fmla="*/ 5443 h 1208315"/>
                <a:gd name="connsiteX12" fmla="*/ 1143000 w 1719943"/>
                <a:gd name="connsiteY12" fmla="*/ 32658 h 1208315"/>
                <a:gd name="connsiteX13" fmla="*/ 1107621 w 1719943"/>
                <a:gd name="connsiteY13" fmla="*/ 54429 h 1208315"/>
                <a:gd name="connsiteX14" fmla="*/ 1107621 w 1719943"/>
                <a:gd name="connsiteY14" fmla="*/ 68036 h 1208315"/>
                <a:gd name="connsiteX15" fmla="*/ 1015093 w 1719943"/>
                <a:gd name="connsiteY15" fmla="*/ 111579 h 1208315"/>
                <a:gd name="connsiteX16" fmla="*/ 974271 w 1719943"/>
                <a:gd name="connsiteY16" fmla="*/ 78922 h 1208315"/>
                <a:gd name="connsiteX17" fmla="*/ 928007 w 1719943"/>
                <a:gd name="connsiteY17" fmla="*/ 65315 h 1208315"/>
                <a:gd name="connsiteX18" fmla="*/ 879021 w 1719943"/>
                <a:gd name="connsiteY18" fmla="*/ 43543 h 1208315"/>
                <a:gd name="connsiteX19" fmla="*/ 857250 w 1719943"/>
                <a:gd name="connsiteY19" fmla="*/ 92529 h 1208315"/>
                <a:gd name="connsiteX20" fmla="*/ 805543 w 1719943"/>
                <a:gd name="connsiteY20" fmla="*/ 127908 h 1208315"/>
                <a:gd name="connsiteX21" fmla="*/ 778328 w 1719943"/>
                <a:gd name="connsiteY21" fmla="*/ 176893 h 1208315"/>
                <a:gd name="connsiteX22" fmla="*/ 810985 w 1719943"/>
                <a:gd name="connsiteY22" fmla="*/ 394608 h 1208315"/>
                <a:gd name="connsiteX23" fmla="*/ 840921 w 1719943"/>
                <a:gd name="connsiteY23" fmla="*/ 413658 h 1208315"/>
                <a:gd name="connsiteX24" fmla="*/ 800100 w 1719943"/>
                <a:gd name="connsiteY24" fmla="*/ 443593 h 1208315"/>
                <a:gd name="connsiteX25" fmla="*/ 789214 w 1719943"/>
                <a:gd name="connsiteY25" fmla="*/ 495300 h 1208315"/>
                <a:gd name="connsiteX26" fmla="*/ 851807 w 1719943"/>
                <a:gd name="connsiteY26" fmla="*/ 517072 h 1208315"/>
                <a:gd name="connsiteX27" fmla="*/ 879021 w 1719943"/>
                <a:gd name="connsiteY27" fmla="*/ 517072 h 1208315"/>
                <a:gd name="connsiteX28" fmla="*/ 868135 w 1719943"/>
                <a:gd name="connsiteY28" fmla="*/ 541565 h 1208315"/>
                <a:gd name="connsiteX29" fmla="*/ 813707 w 1719943"/>
                <a:gd name="connsiteY29" fmla="*/ 533400 h 1208315"/>
                <a:gd name="connsiteX30" fmla="*/ 713014 w 1719943"/>
                <a:gd name="connsiteY30" fmla="*/ 609600 h 1208315"/>
                <a:gd name="connsiteX31" fmla="*/ 729343 w 1719943"/>
                <a:gd name="connsiteY31" fmla="*/ 655865 h 1208315"/>
                <a:gd name="connsiteX32" fmla="*/ 631371 w 1719943"/>
                <a:gd name="connsiteY32" fmla="*/ 740229 h 1208315"/>
                <a:gd name="connsiteX33" fmla="*/ 579664 w 1719943"/>
                <a:gd name="connsiteY33" fmla="*/ 737508 h 1208315"/>
                <a:gd name="connsiteX34" fmla="*/ 557893 w 1719943"/>
                <a:gd name="connsiteY34" fmla="*/ 786493 h 1208315"/>
                <a:gd name="connsiteX35" fmla="*/ 405493 w 1719943"/>
                <a:gd name="connsiteY35" fmla="*/ 794658 h 1208315"/>
                <a:gd name="connsiteX36" fmla="*/ 364671 w 1719943"/>
                <a:gd name="connsiteY36" fmla="*/ 835479 h 1208315"/>
                <a:gd name="connsiteX37" fmla="*/ 315685 w 1719943"/>
                <a:gd name="connsiteY37" fmla="*/ 854529 h 1208315"/>
                <a:gd name="connsiteX38" fmla="*/ 231321 w 1719943"/>
                <a:gd name="connsiteY38" fmla="*/ 906236 h 1208315"/>
                <a:gd name="connsiteX39" fmla="*/ 187778 w 1719943"/>
                <a:gd name="connsiteY39" fmla="*/ 819150 h 1208315"/>
                <a:gd name="connsiteX40" fmla="*/ 136071 w 1719943"/>
                <a:gd name="connsiteY40" fmla="*/ 827315 h 1208315"/>
                <a:gd name="connsiteX41" fmla="*/ 84364 w 1719943"/>
                <a:gd name="connsiteY41" fmla="*/ 862693 h 1208315"/>
                <a:gd name="connsiteX42" fmla="*/ 122464 w 1719943"/>
                <a:gd name="connsiteY42" fmla="*/ 879022 h 1208315"/>
                <a:gd name="connsiteX43" fmla="*/ 97971 w 1719943"/>
                <a:gd name="connsiteY43" fmla="*/ 908958 h 1208315"/>
                <a:gd name="connsiteX44" fmla="*/ 68035 w 1719943"/>
                <a:gd name="connsiteY44" fmla="*/ 919843 h 1208315"/>
                <a:gd name="connsiteX45" fmla="*/ 2721 w 1719943"/>
                <a:gd name="connsiteY45" fmla="*/ 919843 h 1208315"/>
                <a:gd name="connsiteX46" fmla="*/ 0 w 1719943"/>
                <a:gd name="connsiteY46" fmla="*/ 928008 h 1208315"/>
                <a:gd name="connsiteX47" fmla="*/ 21771 w 1719943"/>
                <a:gd name="connsiteY47" fmla="*/ 949779 h 1208315"/>
                <a:gd name="connsiteX48" fmla="*/ 19050 w 1719943"/>
                <a:gd name="connsiteY48" fmla="*/ 979715 h 1208315"/>
                <a:gd name="connsiteX49" fmla="*/ 29935 w 1719943"/>
                <a:gd name="connsiteY49" fmla="*/ 1036865 h 1208315"/>
                <a:gd name="connsiteX50" fmla="*/ 97971 w 1719943"/>
                <a:gd name="connsiteY50" fmla="*/ 1009650 h 1208315"/>
                <a:gd name="connsiteX51" fmla="*/ 122464 w 1719943"/>
                <a:gd name="connsiteY51" fmla="*/ 1015093 h 1208315"/>
                <a:gd name="connsiteX52" fmla="*/ 136071 w 1719943"/>
                <a:gd name="connsiteY52" fmla="*/ 979715 h 1208315"/>
                <a:gd name="connsiteX53" fmla="*/ 149678 w 1719943"/>
                <a:gd name="connsiteY53" fmla="*/ 957943 h 1208315"/>
                <a:gd name="connsiteX54" fmla="*/ 293914 w 1719943"/>
                <a:gd name="connsiteY54" fmla="*/ 949779 h 1208315"/>
                <a:gd name="connsiteX55" fmla="*/ 315685 w 1719943"/>
                <a:gd name="connsiteY55" fmla="*/ 930729 h 1208315"/>
                <a:gd name="connsiteX56" fmla="*/ 351064 w 1719943"/>
                <a:gd name="connsiteY56" fmla="*/ 938893 h 1208315"/>
                <a:gd name="connsiteX57" fmla="*/ 405493 w 1719943"/>
                <a:gd name="connsiteY57" fmla="*/ 938893 h 1208315"/>
                <a:gd name="connsiteX58" fmla="*/ 473528 w 1719943"/>
                <a:gd name="connsiteY58" fmla="*/ 903515 h 1208315"/>
                <a:gd name="connsiteX59" fmla="*/ 492578 w 1719943"/>
                <a:gd name="connsiteY59" fmla="*/ 868136 h 1208315"/>
                <a:gd name="connsiteX60" fmla="*/ 525235 w 1719943"/>
                <a:gd name="connsiteY60" fmla="*/ 889908 h 1208315"/>
                <a:gd name="connsiteX61" fmla="*/ 571500 w 1719943"/>
                <a:gd name="connsiteY61" fmla="*/ 887186 h 1208315"/>
                <a:gd name="connsiteX62" fmla="*/ 555171 w 1719943"/>
                <a:gd name="connsiteY62" fmla="*/ 936172 h 1208315"/>
                <a:gd name="connsiteX63" fmla="*/ 402771 w 1719943"/>
                <a:gd name="connsiteY63" fmla="*/ 993322 h 1208315"/>
                <a:gd name="connsiteX64" fmla="*/ 198664 w 1719943"/>
                <a:gd name="connsiteY64" fmla="*/ 1104900 h 1208315"/>
                <a:gd name="connsiteX65" fmla="*/ 206828 w 1719943"/>
                <a:gd name="connsiteY65" fmla="*/ 1115786 h 1208315"/>
                <a:gd name="connsiteX66" fmla="*/ 465364 w 1719943"/>
                <a:gd name="connsiteY66" fmla="*/ 1031422 h 1208315"/>
                <a:gd name="connsiteX67" fmla="*/ 446314 w 1719943"/>
                <a:gd name="connsiteY67" fmla="*/ 1055915 h 1208315"/>
                <a:gd name="connsiteX68" fmla="*/ 364671 w 1719943"/>
                <a:gd name="connsiteY68" fmla="*/ 1096736 h 1208315"/>
                <a:gd name="connsiteX69" fmla="*/ 332014 w 1719943"/>
                <a:gd name="connsiteY69" fmla="*/ 1134836 h 1208315"/>
                <a:gd name="connsiteX70" fmla="*/ 269421 w 1719943"/>
                <a:gd name="connsiteY70" fmla="*/ 1156608 h 1208315"/>
                <a:gd name="connsiteX71" fmla="*/ 239485 w 1719943"/>
                <a:gd name="connsiteY71" fmla="*/ 1183822 h 1208315"/>
                <a:gd name="connsiteX72" fmla="*/ 223157 w 1719943"/>
                <a:gd name="connsiteY72" fmla="*/ 1208315 h 1208315"/>
                <a:gd name="connsiteX0" fmla="*/ 1719943 w 1719943"/>
                <a:gd name="connsiteY0" fmla="*/ 168729 h 1262743"/>
                <a:gd name="connsiteX1" fmla="*/ 1676400 w 1719943"/>
                <a:gd name="connsiteY1" fmla="*/ 149679 h 1262743"/>
                <a:gd name="connsiteX2" fmla="*/ 1627414 w 1719943"/>
                <a:gd name="connsiteY2" fmla="*/ 160565 h 1262743"/>
                <a:gd name="connsiteX3" fmla="*/ 1583871 w 1719943"/>
                <a:gd name="connsiteY3" fmla="*/ 114300 h 1262743"/>
                <a:gd name="connsiteX4" fmla="*/ 1515835 w 1719943"/>
                <a:gd name="connsiteY4" fmla="*/ 160565 h 1262743"/>
                <a:gd name="connsiteX5" fmla="*/ 1420585 w 1719943"/>
                <a:gd name="connsiteY5" fmla="*/ 166008 h 1262743"/>
                <a:gd name="connsiteX6" fmla="*/ 1382485 w 1719943"/>
                <a:gd name="connsiteY6" fmla="*/ 119743 h 1262743"/>
                <a:gd name="connsiteX7" fmla="*/ 1371600 w 1719943"/>
                <a:gd name="connsiteY7" fmla="*/ 119743 h 1262743"/>
                <a:gd name="connsiteX8" fmla="*/ 1306285 w 1719943"/>
                <a:gd name="connsiteY8" fmla="*/ 59872 h 1262743"/>
                <a:gd name="connsiteX9" fmla="*/ 1284514 w 1719943"/>
                <a:gd name="connsiteY9" fmla="*/ 0 h 1262743"/>
                <a:gd name="connsiteX10" fmla="*/ 1238250 w 1719943"/>
                <a:gd name="connsiteY10" fmla="*/ 32658 h 1262743"/>
                <a:gd name="connsiteX11" fmla="*/ 1205593 w 1719943"/>
                <a:gd name="connsiteY11" fmla="*/ 5443 h 1262743"/>
                <a:gd name="connsiteX12" fmla="*/ 1143000 w 1719943"/>
                <a:gd name="connsiteY12" fmla="*/ 32658 h 1262743"/>
                <a:gd name="connsiteX13" fmla="*/ 1107621 w 1719943"/>
                <a:gd name="connsiteY13" fmla="*/ 54429 h 1262743"/>
                <a:gd name="connsiteX14" fmla="*/ 1107621 w 1719943"/>
                <a:gd name="connsiteY14" fmla="*/ 68036 h 1262743"/>
                <a:gd name="connsiteX15" fmla="*/ 1015093 w 1719943"/>
                <a:gd name="connsiteY15" fmla="*/ 111579 h 1262743"/>
                <a:gd name="connsiteX16" fmla="*/ 974271 w 1719943"/>
                <a:gd name="connsiteY16" fmla="*/ 78922 h 1262743"/>
                <a:gd name="connsiteX17" fmla="*/ 928007 w 1719943"/>
                <a:gd name="connsiteY17" fmla="*/ 65315 h 1262743"/>
                <a:gd name="connsiteX18" fmla="*/ 879021 w 1719943"/>
                <a:gd name="connsiteY18" fmla="*/ 43543 h 1262743"/>
                <a:gd name="connsiteX19" fmla="*/ 857250 w 1719943"/>
                <a:gd name="connsiteY19" fmla="*/ 92529 h 1262743"/>
                <a:gd name="connsiteX20" fmla="*/ 805543 w 1719943"/>
                <a:gd name="connsiteY20" fmla="*/ 127908 h 1262743"/>
                <a:gd name="connsiteX21" fmla="*/ 778328 w 1719943"/>
                <a:gd name="connsiteY21" fmla="*/ 176893 h 1262743"/>
                <a:gd name="connsiteX22" fmla="*/ 810985 w 1719943"/>
                <a:gd name="connsiteY22" fmla="*/ 394608 h 1262743"/>
                <a:gd name="connsiteX23" fmla="*/ 840921 w 1719943"/>
                <a:gd name="connsiteY23" fmla="*/ 413658 h 1262743"/>
                <a:gd name="connsiteX24" fmla="*/ 800100 w 1719943"/>
                <a:gd name="connsiteY24" fmla="*/ 443593 h 1262743"/>
                <a:gd name="connsiteX25" fmla="*/ 789214 w 1719943"/>
                <a:gd name="connsiteY25" fmla="*/ 495300 h 1262743"/>
                <a:gd name="connsiteX26" fmla="*/ 851807 w 1719943"/>
                <a:gd name="connsiteY26" fmla="*/ 517072 h 1262743"/>
                <a:gd name="connsiteX27" fmla="*/ 879021 w 1719943"/>
                <a:gd name="connsiteY27" fmla="*/ 517072 h 1262743"/>
                <a:gd name="connsiteX28" fmla="*/ 868135 w 1719943"/>
                <a:gd name="connsiteY28" fmla="*/ 541565 h 1262743"/>
                <a:gd name="connsiteX29" fmla="*/ 813707 w 1719943"/>
                <a:gd name="connsiteY29" fmla="*/ 533400 h 1262743"/>
                <a:gd name="connsiteX30" fmla="*/ 713014 w 1719943"/>
                <a:gd name="connsiteY30" fmla="*/ 609600 h 1262743"/>
                <a:gd name="connsiteX31" fmla="*/ 729343 w 1719943"/>
                <a:gd name="connsiteY31" fmla="*/ 655865 h 1262743"/>
                <a:gd name="connsiteX32" fmla="*/ 631371 w 1719943"/>
                <a:gd name="connsiteY32" fmla="*/ 740229 h 1262743"/>
                <a:gd name="connsiteX33" fmla="*/ 579664 w 1719943"/>
                <a:gd name="connsiteY33" fmla="*/ 737508 h 1262743"/>
                <a:gd name="connsiteX34" fmla="*/ 557893 w 1719943"/>
                <a:gd name="connsiteY34" fmla="*/ 786493 h 1262743"/>
                <a:gd name="connsiteX35" fmla="*/ 405493 w 1719943"/>
                <a:gd name="connsiteY35" fmla="*/ 794658 h 1262743"/>
                <a:gd name="connsiteX36" fmla="*/ 364671 w 1719943"/>
                <a:gd name="connsiteY36" fmla="*/ 835479 h 1262743"/>
                <a:gd name="connsiteX37" fmla="*/ 315685 w 1719943"/>
                <a:gd name="connsiteY37" fmla="*/ 854529 h 1262743"/>
                <a:gd name="connsiteX38" fmla="*/ 231321 w 1719943"/>
                <a:gd name="connsiteY38" fmla="*/ 906236 h 1262743"/>
                <a:gd name="connsiteX39" fmla="*/ 187778 w 1719943"/>
                <a:gd name="connsiteY39" fmla="*/ 819150 h 1262743"/>
                <a:gd name="connsiteX40" fmla="*/ 136071 w 1719943"/>
                <a:gd name="connsiteY40" fmla="*/ 827315 h 1262743"/>
                <a:gd name="connsiteX41" fmla="*/ 84364 w 1719943"/>
                <a:gd name="connsiteY41" fmla="*/ 862693 h 1262743"/>
                <a:gd name="connsiteX42" fmla="*/ 122464 w 1719943"/>
                <a:gd name="connsiteY42" fmla="*/ 879022 h 1262743"/>
                <a:gd name="connsiteX43" fmla="*/ 97971 w 1719943"/>
                <a:gd name="connsiteY43" fmla="*/ 908958 h 1262743"/>
                <a:gd name="connsiteX44" fmla="*/ 68035 w 1719943"/>
                <a:gd name="connsiteY44" fmla="*/ 919843 h 1262743"/>
                <a:gd name="connsiteX45" fmla="*/ 2721 w 1719943"/>
                <a:gd name="connsiteY45" fmla="*/ 919843 h 1262743"/>
                <a:gd name="connsiteX46" fmla="*/ 0 w 1719943"/>
                <a:gd name="connsiteY46" fmla="*/ 928008 h 1262743"/>
                <a:gd name="connsiteX47" fmla="*/ 21771 w 1719943"/>
                <a:gd name="connsiteY47" fmla="*/ 949779 h 1262743"/>
                <a:gd name="connsiteX48" fmla="*/ 19050 w 1719943"/>
                <a:gd name="connsiteY48" fmla="*/ 979715 h 1262743"/>
                <a:gd name="connsiteX49" fmla="*/ 29935 w 1719943"/>
                <a:gd name="connsiteY49" fmla="*/ 1036865 h 1262743"/>
                <a:gd name="connsiteX50" fmla="*/ 97971 w 1719943"/>
                <a:gd name="connsiteY50" fmla="*/ 1009650 h 1262743"/>
                <a:gd name="connsiteX51" fmla="*/ 122464 w 1719943"/>
                <a:gd name="connsiteY51" fmla="*/ 1015093 h 1262743"/>
                <a:gd name="connsiteX52" fmla="*/ 136071 w 1719943"/>
                <a:gd name="connsiteY52" fmla="*/ 979715 h 1262743"/>
                <a:gd name="connsiteX53" fmla="*/ 149678 w 1719943"/>
                <a:gd name="connsiteY53" fmla="*/ 957943 h 1262743"/>
                <a:gd name="connsiteX54" fmla="*/ 293914 w 1719943"/>
                <a:gd name="connsiteY54" fmla="*/ 949779 h 1262743"/>
                <a:gd name="connsiteX55" fmla="*/ 315685 w 1719943"/>
                <a:gd name="connsiteY55" fmla="*/ 930729 h 1262743"/>
                <a:gd name="connsiteX56" fmla="*/ 351064 w 1719943"/>
                <a:gd name="connsiteY56" fmla="*/ 938893 h 1262743"/>
                <a:gd name="connsiteX57" fmla="*/ 405493 w 1719943"/>
                <a:gd name="connsiteY57" fmla="*/ 938893 h 1262743"/>
                <a:gd name="connsiteX58" fmla="*/ 473528 w 1719943"/>
                <a:gd name="connsiteY58" fmla="*/ 903515 h 1262743"/>
                <a:gd name="connsiteX59" fmla="*/ 492578 w 1719943"/>
                <a:gd name="connsiteY59" fmla="*/ 868136 h 1262743"/>
                <a:gd name="connsiteX60" fmla="*/ 525235 w 1719943"/>
                <a:gd name="connsiteY60" fmla="*/ 889908 h 1262743"/>
                <a:gd name="connsiteX61" fmla="*/ 571500 w 1719943"/>
                <a:gd name="connsiteY61" fmla="*/ 887186 h 1262743"/>
                <a:gd name="connsiteX62" fmla="*/ 555171 w 1719943"/>
                <a:gd name="connsiteY62" fmla="*/ 936172 h 1262743"/>
                <a:gd name="connsiteX63" fmla="*/ 402771 w 1719943"/>
                <a:gd name="connsiteY63" fmla="*/ 993322 h 1262743"/>
                <a:gd name="connsiteX64" fmla="*/ 198664 w 1719943"/>
                <a:gd name="connsiteY64" fmla="*/ 1104900 h 1262743"/>
                <a:gd name="connsiteX65" fmla="*/ 206828 w 1719943"/>
                <a:gd name="connsiteY65" fmla="*/ 1115786 h 1262743"/>
                <a:gd name="connsiteX66" fmla="*/ 465364 w 1719943"/>
                <a:gd name="connsiteY66" fmla="*/ 1031422 h 1262743"/>
                <a:gd name="connsiteX67" fmla="*/ 446314 w 1719943"/>
                <a:gd name="connsiteY67" fmla="*/ 1055915 h 1262743"/>
                <a:gd name="connsiteX68" fmla="*/ 364671 w 1719943"/>
                <a:gd name="connsiteY68" fmla="*/ 1096736 h 1262743"/>
                <a:gd name="connsiteX69" fmla="*/ 332014 w 1719943"/>
                <a:gd name="connsiteY69" fmla="*/ 1134836 h 1262743"/>
                <a:gd name="connsiteX70" fmla="*/ 269421 w 1719943"/>
                <a:gd name="connsiteY70" fmla="*/ 1156608 h 1262743"/>
                <a:gd name="connsiteX71" fmla="*/ 239485 w 1719943"/>
                <a:gd name="connsiteY71" fmla="*/ 1183822 h 1262743"/>
                <a:gd name="connsiteX72" fmla="*/ 217714 w 1719943"/>
                <a:gd name="connsiteY72" fmla="*/ 1262743 h 1262743"/>
                <a:gd name="connsiteX0" fmla="*/ 1719943 w 1719943"/>
                <a:gd name="connsiteY0" fmla="*/ 168729 h 1262743"/>
                <a:gd name="connsiteX1" fmla="*/ 1676400 w 1719943"/>
                <a:gd name="connsiteY1" fmla="*/ 149679 h 1262743"/>
                <a:gd name="connsiteX2" fmla="*/ 1627414 w 1719943"/>
                <a:gd name="connsiteY2" fmla="*/ 160565 h 1262743"/>
                <a:gd name="connsiteX3" fmla="*/ 1583871 w 1719943"/>
                <a:gd name="connsiteY3" fmla="*/ 114300 h 1262743"/>
                <a:gd name="connsiteX4" fmla="*/ 1515835 w 1719943"/>
                <a:gd name="connsiteY4" fmla="*/ 160565 h 1262743"/>
                <a:gd name="connsiteX5" fmla="*/ 1420585 w 1719943"/>
                <a:gd name="connsiteY5" fmla="*/ 166008 h 1262743"/>
                <a:gd name="connsiteX6" fmla="*/ 1382485 w 1719943"/>
                <a:gd name="connsiteY6" fmla="*/ 119743 h 1262743"/>
                <a:gd name="connsiteX7" fmla="*/ 1371600 w 1719943"/>
                <a:gd name="connsiteY7" fmla="*/ 119743 h 1262743"/>
                <a:gd name="connsiteX8" fmla="*/ 1306285 w 1719943"/>
                <a:gd name="connsiteY8" fmla="*/ 59872 h 1262743"/>
                <a:gd name="connsiteX9" fmla="*/ 1284514 w 1719943"/>
                <a:gd name="connsiteY9" fmla="*/ 0 h 1262743"/>
                <a:gd name="connsiteX10" fmla="*/ 1238250 w 1719943"/>
                <a:gd name="connsiteY10" fmla="*/ 32658 h 1262743"/>
                <a:gd name="connsiteX11" fmla="*/ 1205593 w 1719943"/>
                <a:gd name="connsiteY11" fmla="*/ 5443 h 1262743"/>
                <a:gd name="connsiteX12" fmla="*/ 1143000 w 1719943"/>
                <a:gd name="connsiteY12" fmla="*/ 32658 h 1262743"/>
                <a:gd name="connsiteX13" fmla="*/ 1107621 w 1719943"/>
                <a:gd name="connsiteY13" fmla="*/ 54429 h 1262743"/>
                <a:gd name="connsiteX14" fmla="*/ 1107621 w 1719943"/>
                <a:gd name="connsiteY14" fmla="*/ 68036 h 1262743"/>
                <a:gd name="connsiteX15" fmla="*/ 1015093 w 1719943"/>
                <a:gd name="connsiteY15" fmla="*/ 111579 h 1262743"/>
                <a:gd name="connsiteX16" fmla="*/ 974271 w 1719943"/>
                <a:gd name="connsiteY16" fmla="*/ 78922 h 1262743"/>
                <a:gd name="connsiteX17" fmla="*/ 928007 w 1719943"/>
                <a:gd name="connsiteY17" fmla="*/ 65315 h 1262743"/>
                <a:gd name="connsiteX18" fmla="*/ 879021 w 1719943"/>
                <a:gd name="connsiteY18" fmla="*/ 43543 h 1262743"/>
                <a:gd name="connsiteX19" fmla="*/ 857250 w 1719943"/>
                <a:gd name="connsiteY19" fmla="*/ 92529 h 1262743"/>
                <a:gd name="connsiteX20" fmla="*/ 805543 w 1719943"/>
                <a:gd name="connsiteY20" fmla="*/ 127908 h 1262743"/>
                <a:gd name="connsiteX21" fmla="*/ 778328 w 1719943"/>
                <a:gd name="connsiteY21" fmla="*/ 176893 h 1262743"/>
                <a:gd name="connsiteX22" fmla="*/ 810985 w 1719943"/>
                <a:gd name="connsiteY22" fmla="*/ 394608 h 1262743"/>
                <a:gd name="connsiteX23" fmla="*/ 840921 w 1719943"/>
                <a:gd name="connsiteY23" fmla="*/ 413658 h 1262743"/>
                <a:gd name="connsiteX24" fmla="*/ 800100 w 1719943"/>
                <a:gd name="connsiteY24" fmla="*/ 443593 h 1262743"/>
                <a:gd name="connsiteX25" fmla="*/ 789214 w 1719943"/>
                <a:gd name="connsiteY25" fmla="*/ 495300 h 1262743"/>
                <a:gd name="connsiteX26" fmla="*/ 851807 w 1719943"/>
                <a:gd name="connsiteY26" fmla="*/ 517072 h 1262743"/>
                <a:gd name="connsiteX27" fmla="*/ 879021 w 1719943"/>
                <a:gd name="connsiteY27" fmla="*/ 517072 h 1262743"/>
                <a:gd name="connsiteX28" fmla="*/ 868135 w 1719943"/>
                <a:gd name="connsiteY28" fmla="*/ 541565 h 1262743"/>
                <a:gd name="connsiteX29" fmla="*/ 813707 w 1719943"/>
                <a:gd name="connsiteY29" fmla="*/ 533400 h 1262743"/>
                <a:gd name="connsiteX30" fmla="*/ 713014 w 1719943"/>
                <a:gd name="connsiteY30" fmla="*/ 609600 h 1262743"/>
                <a:gd name="connsiteX31" fmla="*/ 729343 w 1719943"/>
                <a:gd name="connsiteY31" fmla="*/ 655865 h 1262743"/>
                <a:gd name="connsiteX32" fmla="*/ 631371 w 1719943"/>
                <a:gd name="connsiteY32" fmla="*/ 740229 h 1262743"/>
                <a:gd name="connsiteX33" fmla="*/ 579664 w 1719943"/>
                <a:gd name="connsiteY33" fmla="*/ 737508 h 1262743"/>
                <a:gd name="connsiteX34" fmla="*/ 557893 w 1719943"/>
                <a:gd name="connsiteY34" fmla="*/ 786493 h 1262743"/>
                <a:gd name="connsiteX35" fmla="*/ 405493 w 1719943"/>
                <a:gd name="connsiteY35" fmla="*/ 794658 h 1262743"/>
                <a:gd name="connsiteX36" fmla="*/ 364671 w 1719943"/>
                <a:gd name="connsiteY36" fmla="*/ 835479 h 1262743"/>
                <a:gd name="connsiteX37" fmla="*/ 315685 w 1719943"/>
                <a:gd name="connsiteY37" fmla="*/ 854529 h 1262743"/>
                <a:gd name="connsiteX38" fmla="*/ 231321 w 1719943"/>
                <a:gd name="connsiteY38" fmla="*/ 906236 h 1262743"/>
                <a:gd name="connsiteX39" fmla="*/ 187778 w 1719943"/>
                <a:gd name="connsiteY39" fmla="*/ 819150 h 1262743"/>
                <a:gd name="connsiteX40" fmla="*/ 136071 w 1719943"/>
                <a:gd name="connsiteY40" fmla="*/ 827315 h 1262743"/>
                <a:gd name="connsiteX41" fmla="*/ 84364 w 1719943"/>
                <a:gd name="connsiteY41" fmla="*/ 862693 h 1262743"/>
                <a:gd name="connsiteX42" fmla="*/ 122464 w 1719943"/>
                <a:gd name="connsiteY42" fmla="*/ 879022 h 1262743"/>
                <a:gd name="connsiteX43" fmla="*/ 97971 w 1719943"/>
                <a:gd name="connsiteY43" fmla="*/ 908958 h 1262743"/>
                <a:gd name="connsiteX44" fmla="*/ 68035 w 1719943"/>
                <a:gd name="connsiteY44" fmla="*/ 919843 h 1262743"/>
                <a:gd name="connsiteX45" fmla="*/ 2721 w 1719943"/>
                <a:gd name="connsiteY45" fmla="*/ 919843 h 1262743"/>
                <a:gd name="connsiteX46" fmla="*/ 0 w 1719943"/>
                <a:gd name="connsiteY46" fmla="*/ 928008 h 1262743"/>
                <a:gd name="connsiteX47" fmla="*/ 21771 w 1719943"/>
                <a:gd name="connsiteY47" fmla="*/ 949779 h 1262743"/>
                <a:gd name="connsiteX48" fmla="*/ 19050 w 1719943"/>
                <a:gd name="connsiteY48" fmla="*/ 979715 h 1262743"/>
                <a:gd name="connsiteX49" fmla="*/ 29935 w 1719943"/>
                <a:gd name="connsiteY49" fmla="*/ 1036865 h 1262743"/>
                <a:gd name="connsiteX50" fmla="*/ 97971 w 1719943"/>
                <a:gd name="connsiteY50" fmla="*/ 1009650 h 1262743"/>
                <a:gd name="connsiteX51" fmla="*/ 122464 w 1719943"/>
                <a:gd name="connsiteY51" fmla="*/ 1015093 h 1262743"/>
                <a:gd name="connsiteX52" fmla="*/ 136071 w 1719943"/>
                <a:gd name="connsiteY52" fmla="*/ 979715 h 1262743"/>
                <a:gd name="connsiteX53" fmla="*/ 149678 w 1719943"/>
                <a:gd name="connsiteY53" fmla="*/ 957943 h 1262743"/>
                <a:gd name="connsiteX54" fmla="*/ 293914 w 1719943"/>
                <a:gd name="connsiteY54" fmla="*/ 949779 h 1262743"/>
                <a:gd name="connsiteX55" fmla="*/ 315685 w 1719943"/>
                <a:gd name="connsiteY55" fmla="*/ 930729 h 1262743"/>
                <a:gd name="connsiteX56" fmla="*/ 351064 w 1719943"/>
                <a:gd name="connsiteY56" fmla="*/ 938893 h 1262743"/>
                <a:gd name="connsiteX57" fmla="*/ 405493 w 1719943"/>
                <a:gd name="connsiteY57" fmla="*/ 938893 h 1262743"/>
                <a:gd name="connsiteX58" fmla="*/ 473528 w 1719943"/>
                <a:gd name="connsiteY58" fmla="*/ 903515 h 1262743"/>
                <a:gd name="connsiteX59" fmla="*/ 492578 w 1719943"/>
                <a:gd name="connsiteY59" fmla="*/ 868136 h 1262743"/>
                <a:gd name="connsiteX60" fmla="*/ 525235 w 1719943"/>
                <a:gd name="connsiteY60" fmla="*/ 889908 h 1262743"/>
                <a:gd name="connsiteX61" fmla="*/ 571500 w 1719943"/>
                <a:gd name="connsiteY61" fmla="*/ 887186 h 1262743"/>
                <a:gd name="connsiteX62" fmla="*/ 555171 w 1719943"/>
                <a:gd name="connsiteY62" fmla="*/ 936172 h 1262743"/>
                <a:gd name="connsiteX63" fmla="*/ 402771 w 1719943"/>
                <a:gd name="connsiteY63" fmla="*/ 993322 h 1262743"/>
                <a:gd name="connsiteX64" fmla="*/ 198664 w 1719943"/>
                <a:gd name="connsiteY64" fmla="*/ 1104900 h 1262743"/>
                <a:gd name="connsiteX65" fmla="*/ 206828 w 1719943"/>
                <a:gd name="connsiteY65" fmla="*/ 1115786 h 1262743"/>
                <a:gd name="connsiteX66" fmla="*/ 465364 w 1719943"/>
                <a:gd name="connsiteY66" fmla="*/ 1031422 h 1262743"/>
                <a:gd name="connsiteX67" fmla="*/ 446314 w 1719943"/>
                <a:gd name="connsiteY67" fmla="*/ 1055915 h 1262743"/>
                <a:gd name="connsiteX68" fmla="*/ 364671 w 1719943"/>
                <a:gd name="connsiteY68" fmla="*/ 1096736 h 1262743"/>
                <a:gd name="connsiteX69" fmla="*/ 332014 w 1719943"/>
                <a:gd name="connsiteY69" fmla="*/ 1134836 h 1262743"/>
                <a:gd name="connsiteX70" fmla="*/ 269421 w 1719943"/>
                <a:gd name="connsiteY70" fmla="*/ 1156608 h 1262743"/>
                <a:gd name="connsiteX71" fmla="*/ 239485 w 1719943"/>
                <a:gd name="connsiteY71" fmla="*/ 1183822 h 1262743"/>
                <a:gd name="connsiteX72" fmla="*/ 225878 w 1719943"/>
                <a:gd name="connsiteY72" fmla="*/ 1240972 h 1262743"/>
                <a:gd name="connsiteX73" fmla="*/ 217714 w 1719943"/>
                <a:gd name="connsiteY73" fmla="*/ 1262743 h 1262743"/>
                <a:gd name="connsiteX0" fmla="*/ 1719943 w 1719943"/>
                <a:gd name="connsiteY0" fmla="*/ 168729 h 1240972"/>
                <a:gd name="connsiteX1" fmla="*/ 1676400 w 1719943"/>
                <a:gd name="connsiteY1" fmla="*/ 149679 h 1240972"/>
                <a:gd name="connsiteX2" fmla="*/ 1627414 w 1719943"/>
                <a:gd name="connsiteY2" fmla="*/ 160565 h 1240972"/>
                <a:gd name="connsiteX3" fmla="*/ 1583871 w 1719943"/>
                <a:gd name="connsiteY3" fmla="*/ 114300 h 1240972"/>
                <a:gd name="connsiteX4" fmla="*/ 1515835 w 1719943"/>
                <a:gd name="connsiteY4" fmla="*/ 160565 h 1240972"/>
                <a:gd name="connsiteX5" fmla="*/ 1420585 w 1719943"/>
                <a:gd name="connsiteY5" fmla="*/ 166008 h 1240972"/>
                <a:gd name="connsiteX6" fmla="*/ 1382485 w 1719943"/>
                <a:gd name="connsiteY6" fmla="*/ 119743 h 1240972"/>
                <a:gd name="connsiteX7" fmla="*/ 1371600 w 1719943"/>
                <a:gd name="connsiteY7" fmla="*/ 119743 h 1240972"/>
                <a:gd name="connsiteX8" fmla="*/ 1306285 w 1719943"/>
                <a:gd name="connsiteY8" fmla="*/ 59872 h 1240972"/>
                <a:gd name="connsiteX9" fmla="*/ 1284514 w 1719943"/>
                <a:gd name="connsiteY9" fmla="*/ 0 h 1240972"/>
                <a:gd name="connsiteX10" fmla="*/ 1238250 w 1719943"/>
                <a:gd name="connsiteY10" fmla="*/ 32658 h 1240972"/>
                <a:gd name="connsiteX11" fmla="*/ 1205593 w 1719943"/>
                <a:gd name="connsiteY11" fmla="*/ 5443 h 1240972"/>
                <a:gd name="connsiteX12" fmla="*/ 1143000 w 1719943"/>
                <a:gd name="connsiteY12" fmla="*/ 32658 h 1240972"/>
                <a:gd name="connsiteX13" fmla="*/ 1107621 w 1719943"/>
                <a:gd name="connsiteY13" fmla="*/ 54429 h 1240972"/>
                <a:gd name="connsiteX14" fmla="*/ 1107621 w 1719943"/>
                <a:gd name="connsiteY14" fmla="*/ 68036 h 1240972"/>
                <a:gd name="connsiteX15" fmla="*/ 1015093 w 1719943"/>
                <a:gd name="connsiteY15" fmla="*/ 111579 h 1240972"/>
                <a:gd name="connsiteX16" fmla="*/ 974271 w 1719943"/>
                <a:gd name="connsiteY16" fmla="*/ 78922 h 1240972"/>
                <a:gd name="connsiteX17" fmla="*/ 928007 w 1719943"/>
                <a:gd name="connsiteY17" fmla="*/ 65315 h 1240972"/>
                <a:gd name="connsiteX18" fmla="*/ 879021 w 1719943"/>
                <a:gd name="connsiteY18" fmla="*/ 43543 h 1240972"/>
                <a:gd name="connsiteX19" fmla="*/ 857250 w 1719943"/>
                <a:gd name="connsiteY19" fmla="*/ 92529 h 1240972"/>
                <a:gd name="connsiteX20" fmla="*/ 805543 w 1719943"/>
                <a:gd name="connsiteY20" fmla="*/ 127908 h 1240972"/>
                <a:gd name="connsiteX21" fmla="*/ 778328 w 1719943"/>
                <a:gd name="connsiteY21" fmla="*/ 176893 h 1240972"/>
                <a:gd name="connsiteX22" fmla="*/ 810985 w 1719943"/>
                <a:gd name="connsiteY22" fmla="*/ 394608 h 1240972"/>
                <a:gd name="connsiteX23" fmla="*/ 840921 w 1719943"/>
                <a:gd name="connsiteY23" fmla="*/ 413658 h 1240972"/>
                <a:gd name="connsiteX24" fmla="*/ 800100 w 1719943"/>
                <a:gd name="connsiteY24" fmla="*/ 443593 h 1240972"/>
                <a:gd name="connsiteX25" fmla="*/ 789214 w 1719943"/>
                <a:gd name="connsiteY25" fmla="*/ 495300 h 1240972"/>
                <a:gd name="connsiteX26" fmla="*/ 851807 w 1719943"/>
                <a:gd name="connsiteY26" fmla="*/ 517072 h 1240972"/>
                <a:gd name="connsiteX27" fmla="*/ 879021 w 1719943"/>
                <a:gd name="connsiteY27" fmla="*/ 517072 h 1240972"/>
                <a:gd name="connsiteX28" fmla="*/ 868135 w 1719943"/>
                <a:gd name="connsiteY28" fmla="*/ 541565 h 1240972"/>
                <a:gd name="connsiteX29" fmla="*/ 813707 w 1719943"/>
                <a:gd name="connsiteY29" fmla="*/ 533400 h 1240972"/>
                <a:gd name="connsiteX30" fmla="*/ 713014 w 1719943"/>
                <a:gd name="connsiteY30" fmla="*/ 609600 h 1240972"/>
                <a:gd name="connsiteX31" fmla="*/ 729343 w 1719943"/>
                <a:gd name="connsiteY31" fmla="*/ 655865 h 1240972"/>
                <a:gd name="connsiteX32" fmla="*/ 631371 w 1719943"/>
                <a:gd name="connsiteY32" fmla="*/ 740229 h 1240972"/>
                <a:gd name="connsiteX33" fmla="*/ 579664 w 1719943"/>
                <a:gd name="connsiteY33" fmla="*/ 737508 h 1240972"/>
                <a:gd name="connsiteX34" fmla="*/ 557893 w 1719943"/>
                <a:gd name="connsiteY34" fmla="*/ 786493 h 1240972"/>
                <a:gd name="connsiteX35" fmla="*/ 405493 w 1719943"/>
                <a:gd name="connsiteY35" fmla="*/ 794658 h 1240972"/>
                <a:gd name="connsiteX36" fmla="*/ 364671 w 1719943"/>
                <a:gd name="connsiteY36" fmla="*/ 835479 h 1240972"/>
                <a:gd name="connsiteX37" fmla="*/ 315685 w 1719943"/>
                <a:gd name="connsiteY37" fmla="*/ 854529 h 1240972"/>
                <a:gd name="connsiteX38" fmla="*/ 231321 w 1719943"/>
                <a:gd name="connsiteY38" fmla="*/ 906236 h 1240972"/>
                <a:gd name="connsiteX39" fmla="*/ 187778 w 1719943"/>
                <a:gd name="connsiteY39" fmla="*/ 819150 h 1240972"/>
                <a:gd name="connsiteX40" fmla="*/ 136071 w 1719943"/>
                <a:gd name="connsiteY40" fmla="*/ 827315 h 1240972"/>
                <a:gd name="connsiteX41" fmla="*/ 84364 w 1719943"/>
                <a:gd name="connsiteY41" fmla="*/ 862693 h 1240972"/>
                <a:gd name="connsiteX42" fmla="*/ 122464 w 1719943"/>
                <a:gd name="connsiteY42" fmla="*/ 879022 h 1240972"/>
                <a:gd name="connsiteX43" fmla="*/ 97971 w 1719943"/>
                <a:gd name="connsiteY43" fmla="*/ 908958 h 1240972"/>
                <a:gd name="connsiteX44" fmla="*/ 68035 w 1719943"/>
                <a:gd name="connsiteY44" fmla="*/ 919843 h 1240972"/>
                <a:gd name="connsiteX45" fmla="*/ 2721 w 1719943"/>
                <a:gd name="connsiteY45" fmla="*/ 919843 h 1240972"/>
                <a:gd name="connsiteX46" fmla="*/ 0 w 1719943"/>
                <a:gd name="connsiteY46" fmla="*/ 928008 h 1240972"/>
                <a:gd name="connsiteX47" fmla="*/ 21771 w 1719943"/>
                <a:gd name="connsiteY47" fmla="*/ 949779 h 1240972"/>
                <a:gd name="connsiteX48" fmla="*/ 19050 w 1719943"/>
                <a:gd name="connsiteY48" fmla="*/ 979715 h 1240972"/>
                <a:gd name="connsiteX49" fmla="*/ 29935 w 1719943"/>
                <a:gd name="connsiteY49" fmla="*/ 1036865 h 1240972"/>
                <a:gd name="connsiteX50" fmla="*/ 97971 w 1719943"/>
                <a:gd name="connsiteY50" fmla="*/ 1009650 h 1240972"/>
                <a:gd name="connsiteX51" fmla="*/ 122464 w 1719943"/>
                <a:gd name="connsiteY51" fmla="*/ 1015093 h 1240972"/>
                <a:gd name="connsiteX52" fmla="*/ 136071 w 1719943"/>
                <a:gd name="connsiteY52" fmla="*/ 979715 h 1240972"/>
                <a:gd name="connsiteX53" fmla="*/ 149678 w 1719943"/>
                <a:gd name="connsiteY53" fmla="*/ 957943 h 1240972"/>
                <a:gd name="connsiteX54" fmla="*/ 293914 w 1719943"/>
                <a:gd name="connsiteY54" fmla="*/ 949779 h 1240972"/>
                <a:gd name="connsiteX55" fmla="*/ 315685 w 1719943"/>
                <a:gd name="connsiteY55" fmla="*/ 930729 h 1240972"/>
                <a:gd name="connsiteX56" fmla="*/ 351064 w 1719943"/>
                <a:gd name="connsiteY56" fmla="*/ 938893 h 1240972"/>
                <a:gd name="connsiteX57" fmla="*/ 405493 w 1719943"/>
                <a:gd name="connsiteY57" fmla="*/ 938893 h 1240972"/>
                <a:gd name="connsiteX58" fmla="*/ 473528 w 1719943"/>
                <a:gd name="connsiteY58" fmla="*/ 903515 h 1240972"/>
                <a:gd name="connsiteX59" fmla="*/ 492578 w 1719943"/>
                <a:gd name="connsiteY59" fmla="*/ 868136 h 1240972"/>
                <a:gd name="connsiteX60" fmla="*/ 525235 w 1719943"/>
                <a:gd name="connsiteY60" fmla="*/ 889908 h 1240972"/>
                <a:gd name="connsiteX61" fmla="*/ 571500 w 1719943"/>
                <a:gd name="connsiteY61" fmla="*/ 887186 h 1240972"/>
                <a:gd name="connsiteX62" fmla="*/ 555171 w 1719943"/>
                <a:gd name="connsiteY62" fmla="*/ 936172 h 1240972"/>
                <a:gd name="connsiteX63" fmla="*/ 402771 w 1719943"/>
                <a:gd name="connsiteY63" fmla="*/ 993322 h 1240972"/>
                <a:gd name="connsiteX64" fmla="*/ 198664 w 1719943"/>
                <a:gd name="connsiteY64" fmla="*/ 1104900 h 1240972"/>
                <a:gd name="connsiteX65" fmla="*/ 206828 w 1719943"/>
                <a:gd name="connsiteY65" fmla="*/ 1115786 h 1240972"/>
                <a:gd name="connsiteX66" fmla="*/ 465364 w 1719943"/>
                <a:gd name="connsiteY66" fmla="*/ 1031422 h 1240972"/>
                <a:gd name="connsiteX67" fmla="*/ 446314 w 1719943"/>
                <a:gd name="connsiteY67" fmla="*/ 1055915 h 1240972"/>
                <a:gd name="connsiteX68" fmla="*/ 364671 w 1719943"/>
                <a:gd name="connsiteY68" fmla="*/ 1096736 h 1240972"/>
                <a:gd name="connsiteX69" fmla="*/ 332014 w 1719943"/>
                <a:gd name="connsiteY69" fmla="*/ 1134836 h 1240972"/>
                <a:gd name="connsiteX70" fmla="*/ 269421 w 1719943"/>
                <a:gd name="connsiteY70" fmla="*/ 1156608 h 1240972"/>
                <a:gd name="connsiteX71" fmla="*/ 239485 w 1719943"/>
                <a:gd name="connsiteY71" fmla="*/ 1183822 h 1240972"/>
                <a:gd name="connsiteX72" fmla="*/ 225878 w 1719943"/>
                <a:gd name="connsiteY72" fmla="*/ 1240972 h 1240972"/>
                <a:gd name="connsiteX73" fmla="*/ 255814 w 1719943"/>
                <a:gd name="connsiteY73" fmla="*/ 1213758 h 1240972"/>
                <a:gd name="connsiteX0" fmla="*/ 1719943 w 1719943"/>
                <a:gd name="connsiteY0" fmla="*/ 168729 h 1240972"/>
                <a:gd name="connsiteX1" fmla="*/ 1676400 w 1719943"/>
                <a:gd name="connsiteY1" fmla="*/ 149679 h 1240972"/>
                <a:gd name="connsiteX2" fmla="*/ 1627414 w 1719943"/>
                <a:gd name="connsiteY2" fmla="*/ 160565 h 1240972"/>
                <a:gd name="connsiteX3" fmla="*/ 1583871 w 1719943"/>
                <a:gd name="connsiteY3" fmla="*/ 114300 h 1240972"/>
                <a:gd name="connsiteX4" fmla="*/ 1515835 w 1719943"/>
                <a:gd name="connsiteY4" fmla="*/ 160565 h 1240972"/>
                <a:gd name="connsiteX5" fmla="*/ 1420585 w 1719943"/>
                <a:gd name="connsiteY5" fmla="*/ 166008 h 1240972"/>
                <a:gd name="connsiteX6" fmla="*/ 1382485 w 1719943"/>
                <a:gd name="connsiteY6" fmla="*/ 119743 h 1240972"/>
                <a:gd name="connsiteX7" fmla="*/ 1371600 w 1719943"/>
                <a:gd name="connsiteY7" fmla="*/ 119743 h 1240972"/>
                <a:gd name="connsiteX8" fmla="*/ 1306285 w 1719943"/>
                <a:gd name="connsiteY8" fmla="*/ 59872 h 1240972"/>
                <a:gd name="connsiteX9" fmla="*/ 1284514 w 1719943"/>
                <a:gd name="connsiteY9" fmla="*/ 0 h 1240972"/>
                <a:gd name="connsiteX10" fmla="*/ 1238250 w 1719943"/>
                <a:gd name="connsiteY10" fmla="*/ 32658 h 1240972"/>
                <a:gd name="connsiteX11" fmla="*/ 1205593 w 1719943"/>
                <a:gd name="connsiteY11" fmla="*/ 5443 h 1240972"/>
                <a:gd name="connsiteX12" fmla="*/ 1143000 w 1719943"/>
                <a:gd name="connsiteY12" fmla="*/ 32658 h 1240972"/>
                <a:gd name="connsiteX13" fmla="*/ 1107621 w 1719943"/>
                <a:gd name="connsiteY13" fmla="*/ 54429 h 1240972"/>
                <a:gd name="connsiteX14" fmla="*/ 1107621 w 1719943"/>
                <a:gd name="connsiteY14" fmla="*/ 68036 h 1240972"/>
                <a:gd name="connsiteX15" fmla="*/ 1015093 w 1719943"/>
                <a:gd name="connsiteY15" fmla="*/ 111579 h 1240972"/>
                <a:gd name="connsiteX16" fmla="*/ 974271 w 1719943"/>
                <a:gd name="connsiteY16" fmla="*/ 78922 h 1240972"/>
                <a:gd name="connsiteX17" fmla="*/ 928007 w 1719943"/>
                <a:gd name="connsiteY17" fmla="*/ 65315 h 1240972"/>
                <a:gd name="connsiteX18" fmla="*/ 879021 w 1719943"/>
                <a:gd name="connsiteY18" fmla="*/ 43543 h 1240972"/>
                <a:gd name="connsiteX19" fmla="*/ 857250 w 1719943"/>
                <a:gd name="connsiteY19" fmla="*/ 92529 h 1240972"/>
                <a:gd name="connsiteX20" fmla="*/ 805543 w 1719943"/>
                <a:gd name="connsiteY20" fmla="*/ 127908 h 1240972"/>
                <a:gd name="connsiteX21" fmla="*/ 778328 w 1719943"/>
                <a:gd name="connsiteY21" fmla="*/ 176893 h 1240972"/>
                <a:gd name="connsiteX22" fmla="*/ 810985 w 1719943"/>
                <a:gd name="connsiteY22" fmla="*/ 394608 h 1240972"/>
                <a:gd name="connsiteX23" fmla="*/ 840921 w 1719943"/>
                <a:gd name="connsiteY23" fmla="*/ 413658 h 1240972"/>
                <a:gd name="connsiteX24" fmla="*/ 800100 w 1719943"/>
                <a:gd name="connsiteY24" fmla="*/ 443593 h 1240972"/>
                <a:gd name="connsiteX25" fmla="*/ 789214 w 1719943"/>
                <a:gd name="connsiteY25" fmla="*/ 495300 h 1240972"/>
                <a:gd name="connsiteX26" fmla="*/ 851807 w 1719943"/>
                <a:gd name="connsiteY26" fmla="*/ 517072 h 1240972"/>
                <a:gd name="connsiteX27" fmla="*/ 879021 w 1719943"/>
                <a:gd name="connsiteY27" fmla="*/ 517072 h 1240972"/>
                <a:gd name="connsiteX28" fmla="*/ 868135 w 1719943"/>
                <a:gd name="connsiteY28" fmla="*/ 541565 h 1240972"/>
                <a:gd name="connsiteX29" fmla="*/ 813707 w 1719943"/>
                <a:gd name="connsiteY29" fmla="*/ 533400 h 1240972"/>
                <a:gd name="connsiteX30" fmla="*/ 713014 w 1719943"/>
                <a:gd name="connsiteY30" fmla="*/ 609600 h 1240972"/>
                <a:gd name="connsiteX31" fmla="*/ 729343 w 1719943"/>
                <a:gd name="connsiteY31" fmla="*/ 655865 h 1240972"/>
                <a:gd name="connsiteX32" fmla="*/ 631371 w 1719943"/>
                <a:gd name="connsiteY32" fmla="*/ 740229 h 1240972"/>
                <a:gd name="connsiteX33" fmla="*/ 579664 w 1719943"/>
                <a:gd name="connsiteY33" fmla="*/ 737508 h 1240972"/>
                <a:gd name="connsiteX34" fmla="*/ 557893 w 1719943"/>
                <a:gd name="connsiteY34" fmla="*/ 786493 h 1240972"/>
                <a:gd name="connsiteX35" fmla="*/ 405493 w 1719943"/>
                <a:gd name="connsiteY35" fmla="*/ 794658 h 1240972"/>
                <a:gd name="connsiteX36" fmla="*/ 364671 w 1719943"/>
                <a:gd name="connsiteY36" fmla="*/ 835479 h 1240972"/>
                <a:gd name="connsiteX37" fmla="*/ 315685 w 1719943"/>
                <a:gd name="connsiteY37" fmla="*/ 854529 h 1240972"/>
                <a:gd name="connsiteX38" fmla="*/ 231321 w 1719943"/>
                <a:gd name="connsiteY38" fmla="*/ 906236 h 1240972"/>
                <a:gd name="connsiteX39" fmla="*/ 187778 w 1719943"/>
                <a:gd name="connsiteY39" fmla="*/ 819150 h 1240972"/>
                <a:gd name="connsiteX40" fmla="*/ 136071 w 1719943"/>
                <a:gd name="connsiteY40" fmla="*/ 827315 h 1240972"/>
                <a:gd name="connsiteX41" fmla="*/ 84364 w 1719943"/>
                <a:gd name="connsiteY41" fmla="*/ 862693 h 1240972"/>
                <a:gd name="connsiteX42" fmla="*/ 122464 w 1719943"/>
                <a:gd name="connsiteY42" fmla="*/ 879022 h 1240972"/>
                <a:gd name="connsiteX43" fmla="*/ 97971 w 1719943"/>
                <a:gd name="connsiteY43" fmla="*/ 908958 h 1240972"/>
                <a:gd name="connsiteX44" fmla="*/ 68035 w 1719943"/>
                <a:gd name="connsiteY44" fmla="*/ 919843 h 1240972"/>
                <a:gd name="connsiteX45" fmla="*/ 2721 w 1719943"/>
                <a:gd name="connsiteY45" fmla="*/ 919843 h 1240972"/>
                <a:gd name="connsiteX46" fmla="*/ 0 w 1719943"/>
                <a:gd name="connsiteY46" fmla="*/ 928008 h 1240972"/>
                <a:gd name="connsiteX47" fmla="*/ 21771 w 1719943"/>
                <a:gd name="connsiteY47" fmla="*/ 949779 h 1240972"/>
                <a:gd name="connsiteX48" fmla="*/ 19050 w 1719943"/>
                <a:gd name="connsiteY48" fmla="*/ 979715 h 1240972"/>
                <a:gd name="connsiteX49" fmla="*/ 29935 w 1719943"/>
                <a:gd name="connsiteY49" fmla="*/ 1036865 h 1240972"/>
                <a:gd name="connsiteX50" fmla="*/ 97971 w 1719943"/>
                <a:gd name="connsiteY50" fmla="*/ 1009650 h 1240972"/>
                <a:gd name="connsiteX51" fmla="*/ 122464 w 1719943"/>
                <a:gd name="connsiteY51" fmla="*/ 1015093 h 1240972"/>
                <a:gd name="connsiteX52" fmla="*/ 136071 w 1719943"/>
                <a:gd name="connsiteY52" fmla="*/ 979715 h 1240972"/>
                <a:gd name="connsiteX53" fmla="*/ 149678 w 1719943"/>
                <a:gd name="connsiteY53" fmla="*/ 957943 h 1240972"/>
                <a:gd name="connsiteX54" fmla="*/ 293914 w 1719943"/>
                <a:gd name="connsiteY54" fmla="*/ 949779 h 1240972"/>
                <a:gd name="connsiteX55" fmla="*/ 315685 w 1719943"/>
                <a:gd name="connsiteY55" fmla="*/ 930729 h 1240972"/>
                <a:gd name="connsiteX56" fmla="*/ 351064 w 1719943"/>
                <a:gd name="connsiteY56" fmla="*/ 938893 h 1240972"/>
                <a:gd name="connsiteX57" fmla="*/ 405493 w 1719943"/>
                <a:gd name="connsiteY57" fmla="*/ 938893 h 1240972"/>
                <a:gd name="connsiteX58" fmla="*/ 473528 w 1719943"/>
                <a:gd name="connsiteY58" fmla="*/ 903515 h 1240972"/>
                <a:gd name="connsiteX59" fmla="*/ 492578 w 1719943"/>
                <a:gd name="connsiteY59" fmla="*/ 868136 h 1240972"/>
                <a:gd name="connsiteX60" fmla="*/ 525235 w 1719943"/>
                <a:gd name="connsiteY60" fmla="*/ 889908 h 1240972"/>
                <a:gd name="connsiteX61" fmla="*/ 571500 w 1719943"/>
                <a:gd name="connsiteY61" fmla="*/ 887186 h 1240972"/>
                <a:gd name="connsiteX62" fmla="*/ 555171 w 1719943"/>
                <a:gd name="connsiteY62" fmla="*/ 936172 h 1240972"/>
                <a:gd name="connsiteX63" fmla="*/ 402771 w 1719943"/>
                <a:gd name="connsiteY63" fmla="*/ 993322 h 1240972"/>
                <a:gd name="connsiteX64" fmla="*/ 198664 w 1719943"/>
                <a:gd name="connsiteY64" fmla="*/ 1104900 h 1240972"/>
                <a:gd name="connsiteX65" fmla="*/ 206828 w 1719943"/>
                <a:gd name="connsiteY65" fmla="*/ 1115786 h 1240972"/>
                <a:gd name="connsiteX66" fmla="*/ 465364 w 1719943"/>
                <a:gd name="connsiteY66" fmla="*/ 1031422 h 1240972"/>
                <a:gd name="connsiteX67" fmla="*/ 446314 w 1719943"/>
                <a:gd name="connsiteY67" fmla="*/ 1055915 h 1240972"/>
                <a:gd name="connsiteX68" fmla="*/ 364671 w 1719943"/>
                <a:gd name="connsiteY68" fmla="*/ 1096736 h 1240972"/>
                <a:gd name="connsiteX69" fmla="*/ 332014 w 1719943"/>
                <a:gd name="connsiteY69" fmla="*/ 1134836 h 1240972"/>
                <a:gd name="connsiteX70" fmla="*/ 269421 w 1719943"/>
                <a:gd name="connsiteY70" fmla="*/ 1156608 h 1240972"/>
                <a:gd name="connsiteX71" fmla="*/ 239485 w 1719943"/>
                <a:gd name="connsiteY71" fmla="*/ 1183822 h 1240972"/>
                <a:gd name="connsiteX72" fmla="*/ 225878 w 1719943"/>
                <a:gd name="connsiteY72" fmla="*/ 1240972 h 1240972"/>
                <a:gd name="connsiteX73" fmla="*/ 255814 w 1719943"/>
                <a:gd name="connsiteY73" fmla="*/ 1213758 h 1240972"/>
                <a:gd name="connsiteX74" fmla="*/ 247650 w 1719943"/>
                <a:gd name="connsiteY74" fmla="*/ 1221922 h 1240972"/>
                <a:gd name="connsiteX0" fmla="*/ 1719943 w 1719943"/>
                <a:gd name="connsiteY0" fmla="*/ 168729 h 1246415"/>
                <a:gd name="connsiteX1" fmla="*/ 1676400 w 1719943"/>
                <a:gd name="connsiteY1" fmla="*/ 149679 h 1246415"/>
                <a:gd name="connsiteX2" fmla="*/ 1627414 w 1719943"/>
                <a:gd name="connsiteY2" fmla="*/ 160565 h 1246415"/>
                <a:gd name="connsiteX3" fmla="*/ 1583871 w 1719943"/>
                <a:gd name="connsiteY3" fmla="*/ 114300 h 1246415"/>
                <a:gd name="connsiteX4" fmla="*/ 1515835 w 1719943"/>
                <a:gd name="connsiteY4" fmla="*/ 160565 h 1246415"/>
                <a:gd name="connsiteX5" fmla="*/ 1420585 w 1719943"/>
                <a:gd name="connsiteY5" fmla="*/ 166008 h 1246415"/>
                <a:gd name="connsiteX6" fmla="*/ 1382485 w 1719943"/>
                <a:gd name="connsiteY6" fmla="*/ 119743 h 1246415"/>
                <a:gd name="connsiteX7" fmla="*/ 1371600 w 1719943"/>
                <a:gd name="connsiteY7" fmla="*/ 119743 h 1246415"/>
                <a:gd name="connsiteX8" fmla="*/ 1306285 w 1719943"/>
                <a:gd name="connsiteY8" fmla="*/ 59872 h 1246415"/>
                <a:gd name="connsiteX9" fmla="*/ 1284514 w 1719943"/>
                <a:gd name="connsiteY9" fmla="*/ 0 h 1246415"/>
                <a:gd name="connsiteX10" fmla="*/ 1238250 w 1719943"/>
                <a:gd name="connsiteY10" fmla="*/ 32658 h 1246415"/>
                <a:gd name="connsiteX11" fmla="*/ 1205593 w 1719943"/>
                <a:gd name="connsiteY11" fmla="*/ 5443 h 1246415"/>
                <a:gd name="connsiteX12" fmla="*/ 1143000 w 1719943"/>
                <a:gd name="connsiteY12" fmla="*/ 32658 h 1246415"/>
                <a:gd name="connsiteX13" fmla="*/ 1107621 w 1719943"/>
                <a:gd name="connsiteY13" fmla="*/ 54429 h 1246415"/>
                <a:gd name="connsiteX14" fmla="*/ 1107621 w 1719943"/>
                <a:gd name="connsiteY14" fmla="*/ 68036 h 1246415"/>
                <a:gd name="connsiteX15" fmla="*/ 1015093 w 1719943"/>
                <a:gd name="connsiteY15" fmla="*/ 111579 h 1246415"/>
                <a:gd name="connsiteX16" fmla="*/ 974271 w 1719943"/>
                <a:gd name="connsiteY16" fmla="*/ 78922 h 1246415"/>
                <a:gd name="connsiteX17" fmla="*/ 928007 w 1719943"/>
                <a:gd name="connsiteY17" fmla="*/ 65315 h 1246415"/>
                <a:gd name="connsiteX18" fmla="*/ 879021 w 1719943"/>
                <a:gd name="connsiteY18" fmla="*/ 43543 h 1246415"/>
                <a:gd name="connsiteX19" fmla="*/ 857250 w 1719943"/>
                <a:gd name="connsiteY19" fmla="*/ 92529 h 1246415"/>
                <a:gd name="connsiteX20" fmla="*/ 805543 w 1719943"/>
                <a:gd name="connsiteY20" fmla="*/ 127908 h 1246415"/>
                <a:gd name="connsiteX21" fmla="*/ 778328 w 1719943"/>
                <a:gd name="connsiteY21" fmla="*/ 176893 h 1246415"/>
                <a:gd name="connsiteX22" fmla="*/ 810985 w 1719943"/>
                <a:gd name="connsiteY22" fmla="*/ 394608 h 1246415"/>
                <a:gd name="connsiteX23" fmla="*/ 840921 w 1719943"/>
                <a:gd name="connsiteY23" fmla="*/ 413658 h 1246415"/>
                <a:gd name="connsiteX24" fmla="*/ 800100 w 1719943"/>
                <a:gd name="connsiteY24" fmla="*/ 443593 h 1246415"/>
                <a:gd name="connsiteX25" fmla="*/ 789214 w 1719943"/>
                <a:gd name="connsiteY25" fmla="*/ 495300 h 1246415"/>
                <a:gd name="connsiteX26" fmla="*/ 851807 w 1719943"/>
                <a:gd name="connsiteY26" fmla="*/ 517072 h 1246415"/>
                <a:gd name="connsiteX27" fmla="*/ 879021 w 1719943"/>
                <a:gd name="connsiteY27" fmla="*/ 517072 h 1246415"/>
                <a:gd name="connsiteX28" fmla="*/ 868135 w 1719943"/>
                <a:gd name="connsiteY28" fmla="*/ 541565 h 1246415"/>
                <a:gd name="connsiteX29" fmla="*/ 813707 w 1719943"/>
                <a:gd name="connsiteY29" fmla="*/ 533400 h 1246415"/>
                <a:gd name="connsiteX30" fmla="*/ 713014 w 1719943"/>
                <a:gd name="connsiteY30" fmla="*/ 609600 h 1246415"/>
                <a:gd name="connsiteX31" fmla="*/ 729343 w 1719943"/>
                <a:gd name="connsiteY31" fmla="*/ 655865 h 1246415"/>
                <a:gd name="connsiteX32" fmla="*/ 631371 w 1719943"/>
                <a:gd name="connsiteY32" fmla="*/ 740229 h 1246415"/>
                <a:gd name="connsiteX33" fmla="*/ 579664 w 1719943"/>
                <a:gd name="connsiteY33" fmla="*/ 737508 h 1246415"/>
                <a:gd name="connsiteX34" fmla="*/ 557893 w 1719943"/>
                <a:gd name="connsiteY34" fmla="*/ 786493 h 1246415"/>
                <a:gd name="connsiteX35" fmla="*/ 405493 w 1719943"/>
                <a:gd name="connsiteY35" fmla="*/ 794658 h 1246415"/>
                <a:gd name="connsiteX36" fmla="*/ 364671 w 1719943"/>
                <a:gd name="connsiteY36" fmla="*/ 835479 h 1246415"/>
                <a:gd name="connsiteX37" fmla="*/ 315685 w 1719943"/>
                <a:gd name="connsiteY37" fmla="*/ 854529 h 1246415"/>
                <a:gd name="connsiteX38" fmla="*/ 231321 w 1719943"/>
                <a:gd name="connsiteY38" fmla="*/ 906236 h 1246415"/>
                <a:gd name="connsiteX39" fmla="*/ 187778 w 1719943"/>
                <a:gd name="connsiteY39" fmla="*/ 819150 h 1246415"/>
                <a:gd name="connsiteX40" fmla="*/ 136071 w 1719943"/>
                <a:gd name="connsiteY40" fmla="*/ 827315 h 1246415"/>
                <a:gd name="connsiteX41" fmla="*/ 84364 w 1719943"/>
                <a:gd name="connsiteY41" fmla="*/ 862693 h 1246415"/>
                <a:gd name="connsiteX42" fmla="*/ 122464 w 1719943"/>
                <a:gd name="connsiteY42" fmla="*/ 879022 h 1246415"/>
                <a:gd name="connsiteX43" fmla="*/ 97971 w 1719943"/>
                <a:gd name="connsiteY43" fmla="*/ 908958 h 1246415"/>
                <a:gd name="connsiteX44" fmla="*/ 68035 w 1719943"/>
                <a:gd name="connsiteY44" fmla="*/ 919843 h 1246415"/>
                <a:gd name="connsiteX45" fmla="*/ 2721 w 1719943"/>
                <a:gd name="connsiteY45" fmla="*/ 919843 h 1246415"/>
                <a:gd name="connsiteX46" fmla="*/ 0 w 1719943"/>
                <a:gd name="connsiteY46" fmla="*/ 928008 h 1246415"/>
                <a:gd name="connsiteX47" fmla="*/ 21771 w 1719943"/>
                <a:gd name="connsiteY47" fmla="*/ 949779 h 1246415"/>
                <a:gd name="connsiteX48" fmla="*/ 19050 w 1719943"/>
                <a:gd name="connsiteY48" fmla="*/ 979715 h 1246415"/>
                <a:gd name="connsiteX49" fmla="*/ 29935 w 1719943"/>
                <a:gd name="connsiteY49" fmla="*/ 1036865 h 1246415"/>
                <a:gd name="connsiteX50" fmla="*/ 97971 w 1719943"/>
                <a:gd name="connsiteY50" fmla="*/ 1009650 h 1246415"/>
                <a:gd name="connsiteX51" fmla="*/ 122464 w 1719943"/>
                <a:gd name="connsiteY51" fmla="*/ 1015093 h 1246415"/>
                <a:gd name="connsiteX52" fmla="*/ 136071 w 1719943"/>
                <a:gd name="connsiteY52" fmla="*/ 979715 h 1246415"/>
                <a:gd name="connsiteX53" fmla="*/ 149678 w 1719943"/>
                <a:gd name="connsiteY53" fmla="*/ 957943 h 1246415"/>
                <a:gd name="connsiteX54" fmla="*/ 293914 w 1719943"/>
                <a:gd name="connsiteY54" fmla="*/ 949779 h 1246415"/>
                <a:gd name="connsiteX55" fmla="*/ 315685 w 1719943"/>
                <a:gd name="connsiteY55" fmla="*/ 930729 h 1246415"/>
                <a:gd name="connsiteX56" fmla="*/ 351064 w 1719943"/>
                <a:gd name="connsiteY56" fmla="*/ 938893 h 1246415"/>
                <a:gd name="connsiteX57" fmla="*/ 405493 w 1719943"/>
                <a:gd name="connsiteY57" fmla="*/ 938893 h 1246415"/>
                <a:gd name="connsiteX58" fmla="*/ 473528 w 1719943"/>
                <a:gd name="connsiteY58" fmla="*/ 903515 h 1246415"/>
                <a:gd name="connsiteX59" fmla="*/ 492578 w 1719943"/>
                <a:gd name="connsiteY59" fmla="*/ 868136 h 1246415"/>
                <a:gd name="connsiteX60" fmla="*/ 525235 w 1719943"/>
                <a:gd name="connsiteY60" fmla="*/ 889908 h 1246415"/>
                <a:gd name="connsiteX61" fmla="*/ 571500 w 1719943"/>
                <a:gd name="connsiteY61" fmla="*/ 887186 h 1246415"/>
                <a:gd name="connsiteX62" fmla="*/ 555171 w 1719943"/>
                <a:gd name="connsiteY62" fmla="*/ 936172 h 1246415"/>
                <a:gd name="connsiteX63" fmla="*/ 402771 w 1719943"/>
                <a:gd name="connsiteY63" fmla="*/ 993322 h 1246415"/>
                <a:gd name="connsiteX64" fmla="*/ 198664 w 1719943"/>
                <a:gd name="connsiteY64" fmla="*/ 1104900 h 1246415"/>
                <a:gd name="connsiteX65" fmla="*/ 206828 w 1719943"/>
                <a:gd name="connsiteY65" fmla="*/ 1115786 h 1246415"/>
                <a:gd name="connsiteX66" fmla="*/ 465364 w 1719943"/>
                <a:gd name="connsiteY66" fmla="*/ 1031422 h 1246415"/>
                <a:gd name="connsiteX67" fmla="*/ 446314 w 1719943"/>
                <a:gd name="connsiteY67" fmla="*/ 1055915 h 1246415"/>
                <a:gd name="connsiteX68" fmla="*/ 364671 w 1719943"/>
                <a:gd name="connsiteY68" fmla="*/ 1096736 h 1246415"/>
                <a:gd name="connsiteX69" fmla="*/ 332014 w 1719943"/>
                <a:gd name="connsiteY69" fmla="*/ 1134836 h 1246415"/>
                <a:gd name="connsiteX70" fmla="*/ 269421 w 1719943"/>
                <a:gd name="connsiteY70" fmla="*/ 1156608 h 1246415"/>
                <a:gd name="connsiteX71" fmla="*/ 239485 w 1719943"/>
                <a:gd name="connsiteY71" fmla="*/ 1183822 h 1246415"/>
                <a:gd name="connsiteX72" fmla="*/ 225878 w 1719943"/>
                <a:gd name="connsiteY72" fmla="*/ 1240972 h 1246415"/>
                <a:gd name="connsiteX73" fmla="*/ 255814 w 1719943"/>
                <a:gd name="connsiteY73" fmla="*/ 1213758 h 1246415"/>
                <a:gd name="connsiteX74" fmla="*/ 255814 w 1719943"/>
                <a:gd name="connsiteY74" fmla="*/ 1246415 h 1246415"/>
                <a:gd name="connsiteX0" fmla="*/ 1719943 w 1719943"/>
                <a:gd name="connsiteY0" fmla="*/ 168729 h 1246415"/>
                <a:gd name="connsiteX1" fmla="*/ 1676400 w 1719943"/>
                <a:gd name="connsiteY1" fmla="*/ 149679 h 1246415"/>
                <a:gd name="connsiteX2" fmla="*/ 1627414 w 1719943"/>
                <a:gd name="connsiteY2" fmla="*/ 160565 h 1246415"/>
                <a:gd name="connsiteX3" fmla="*/ 1583871 w 1719943"/>
                <a:gd name="connsiteY3" fmla="*/ 114300 h 1246415"/>
                <a:gd name="connsiteX4" fmla="*/ 1515835 w 1719943"/>
                <a:gd name="connsiteY4" fmla="*/ 160565 h 1246415"/>
                <a:gd name="connsiteX5" fmla="*/ 1420585 w 1719943"/>
                <a:gd name="connsiteY5" fmla="*/ 166008 h 1246415"/>
                <a:gd name="connsiteX6" fmla="*/ 1382485 w 1719943"/>
                <a:gd name="connsiteY6" fmla="*/ 119743 h 1246415"/>
                <a:gd name="connsiteX7" fmla="*/ 1371600 w 1719943"/>
                <a:gd name="connsiteY7" fmla="*/ 119743 h 1246415"/>
                <a:gd name="connsiteX8" fmla="*/ 1306285 w 1719943"/>
                <a:gd name="connsiteY8" fmla="*/ 59872 h 1246415"/>
                <a:gd name="connsiteX9" fmla="*/ 1284514 w 1719943"/>
                <a:gd name="connsiteY9" fmla="*/ 0 h 1246415"/>
                <a:gd name="connsiteX10" fmla="*/ 1238250 w 1719943"/>
                <a:gd name="connsiteY10" fmla="*/ 32658 h 1246415"/>
                <a:gd name="connsiteX11" fmla="*/ 1205593 w 1719943"/>
                <a:gd name="connsiteY11" fmla="*/ 5443 h 1246415"/>
                <a:gd name="connsiteX12" fmla="*/ 1143000 w 1719943"/>
                <a:gd name="connsiteY12" fmla="*/ 32658 h 1246415"/>
                <a:gd name="connsiteX13" fmla="*/ 1107621 w 1719943"/>
                <a:gd name="connsiteY13" fmla="*/ 54429 h 1246415"/>
                <a:gd name="connsiteX14" fmla="*/ 1107621 w 1719943"/>
                <a:gd name="connsiteY14" fmla="*/ 68036 h 1246415"/>
                <a:gd name="connsiteX15" fmla="*/ 1015093 w 1719943"/>
                <a:gd name="connsiteY15" fmla="*/ 111579 h 1246415"/>
                <a:gd name="connsiteX16" fmla="*/ 974271 w 1719943"/>
                <a:gd name="connsiteY16" fmla="*/ 78922 h 1246415"/>
                <a:gd name="connsiteX17" fmla="*/ 928007 w 1719943"/>
                <a:gd name="connsiteY17" fmla="*/ 65315 h 1246415"/>
                <a:gd name="connsiteX18" fmla="*/ 879021 w 1719943"/>
                <a:gd name="connsiteY18" fmla="*/ 43543 h 1246415"/>
                <a:gd name="connsiteX19" fmla="*/ 857250 w 1719943"/>
                <a:gd name="connsiteY19" fmla="*/ 92529 h 1246415"/>
                <a:gd name="connsiteX20" fmla="*/ 805543 w 1719943"/>
                <a:gd name="connsiteY20" fmla="*/ 127908 h 1246415"/>
                <a:gd name="connsiteX21" fmla="*/ 778328 w 1719943"/>
                <a:gd name="connsiteY21" fmla="*/ 176893 h 1246415"/>
                <a:gd name="connsiteX22" fmla="*/ 810985 w 1719943"/>
                <a:gd name="connsiteY22" fmla="*/ 394608 h 1246415"/>
                <a:gd name="connsiteX23" fmla="*/ 840921 w 1719943"/>
                <a:gd name="connsiteY23" fmla="*/ 413658 h 1246415"/>
                <a:gd name="connsiteX24" fmla="*/ 800100 w 1719943"/>
                <a:gd name="connsiteY24" fmla="*/ 443593 h 1246415"/>
                <a:gd name="connsiteX25" fmla="*/ 789214 w 1719943"/>
                <a:gd name="connsiteY25" fmla="*/ 495300 h 1246415"/>
                <a:gd name="connsiteX26" fmla="*/ 851807 w 1719943"/>
                <a:gd name="connsiteY26" fmla="*/ 517072 h 1246415"/>
                <a:gd name="connsiteX27" fmla="*/ 879021 w 1719943"/>
                <a:gd name="connsiteY27" fmla="*/ 517072 h 1246415"/>
                <a:gd name="connsiteX28" fmla="*/ 868135 w 1719943"/>
                <a:gd name="connsiteY28" fmla="*/ 541565 h 1246415"/>
                <a:gd name="connsiteX29" fmla="*/ 813707 w 1719943"/>
                <a:gd name="connsiteY29" fmla="*/ 533400 h 1246415"/>
                <a:gd name="connsiteX30" fmla="*/ 713014 w 1719943"/>
                <a:gd name="connsiteY30" fmla="*/ 609600 h 1246415"/>
                <a:gd name="connsiteX31" fmla="*/ 729343 w 1719943"/>
                <a:gd name="connsiteY31" fmla="*/ 655865 h 1246415"/>
                <a:gd name="connsiteX32" fmla="*/ 631371 w 1719943"/>
                <a:gd name="connsiteY32" fmla="*/ 740229 h 1246415"/>
                <a:gd name="connsiteX33" fmla="*/ 579664 w 1719943"/>
                <a:gd name="connsiteY33" fmla="*/ 737508 h 1246415"/>
                <a:gd name="connsiteX34" fmla="*/ 557893 w 1719943"/>
                <a:gd name="connsiteY34" fmla="*/ 786493 h 1246415"/>
                <a:gd name="connsiteX35" fmla="*/ 405493 w 1719943"/>
                <a:gd name="connsiteY35" fmla="*/ 794658 h 1246415"/>
                <a:gd name="connsiteX36" fmla="*/ 364671 w 1719943"/>
                <a:gd name="connsiteY36" fmla="*/ 835479 h 1246415"/>
                <a:gd name="connsiteX37" fmla="*/ 315685 w 1719943"/>
                <a:gd name="connsiteY37" fmla="*/ 854529 h 1246415"/>
                <a:gd name="connsiteX38" fmla="*/ 231321 w 1719943"/>
                <a:gd name="connsiteY38" fmla="*/ 906236 h 1246415"/>
                <a:gd name="connsiteX39" fmla="*/ 187778 w 1719943"/>
                <a:gd name="connsiteY39" fmla="*/ 819150 h 1246415"/>
                <a:gd name="connsiteX40" fmla="*/ 136071 w 1719943"/>
                <a:gd name="connsiteY40" fmla="*/ 827315 h 1246415"/>
                <a:gd name="connsiteX41" fmla="*/ 84364 w 1719943"/>
                <a:gd name="connsiteY41" fmla="*/ 862693 h 1246415"/>
                <a:gd name="connsiteX42" fmla="*/ 122464 w 1719943"/>
                <a:gd name="connsiteY42" fmla="*/ 879022 h 1246415"/>
                <a:gd name="connsiteX43" fmla="*/ 97971 w 1719943"/>
                <a:gd name="connsiteY43" fmla="*/ 908958 h 1246415"/>
                <a:gd name="connsiteX44" fmla="*/ 68035 w 1719943"/>
                <a:gd name="connsiteY44" fmla="*/ 919843 h 1246415"/>
                <a:gd name="connsiteX45" fmla="*/ 2721 w 1719943"/>
                <a:gd name="connsiteY45" fmla="*/ 919843 h 1246415"/>
                <a:gd name="connsiteX46" fmla="*/ 0 w 1719943"/>
                <a:gd name="connsiteY46" fmla="*/ 928008 h 1246415"/>
                <a:gd name="connsiteX47" fmla="*/ 21771 w 1719943"/>
                <a:gd name="connsiteY47" fmla="*/ 949779 h 1246415"/>
                <a:gd name="connsiteX48" fmla="*/ 19050 w 1719943"/>
                <a:gd name="connsiteY48" fmla="*/ 979715 h 1246415"/>
                <a:gd name="connsiteX49" fmla="*/ 29935 w 1719943"/>
                <a:gd name="connsiteY49" fmla="*/ 1036865 h 1246415"/>
                <a:gd name="connsiteX50" fmla="*/ 97971 w 1719943"/>
                <a:gd name="connsiteY50" fmla="*/ 1009650 h 1246415"/>
                <a:gd name="connsiteX51" fmla="*/ 122464 w 1719943"/>
                <a:gd name="connsiteY51" fmla="*/ 1015093 h 1246415"/>
                <a:gd name="connsiteX52" fmla="*/ 136071 w 1719943"/>
                <a:gd name="connsiteY52" fmla="*/ 979715 h 1246415"/>
                <a:gd name="connsiteX53" fmla="*/ 149678 w 1719943"/>
                <a:gd name="connsiteY53" fmla="*/ 957943 h 1246415"/>
                <a:gd name="connsiteX54" fmla="*/ 293914 w 1719943"/>
                <a:gd name="connsiteY54" fmla="*/ 949779 h 1246415"/>
                <a:gd name="connsiteX55" fmla="*/ 315685 w 1719943"/>
                <a:gd name="connsiteY55" fmla="*/ 930729 h 1246415"/>
                <a:gd name="connsiteX56" fmla="*/ 351064 w 1719943"/>
                <a:gd name="connsiteY56" fmla="*/ 938893 h 1246415"/>
                <a:gd name="connsiteX57" fmla="*/ 405493 w 1719943"/>
                <a:gd name="connsiteY57" fmla="*/ 938893 h 1246415"/>
                <a:gd name="connsiteX58" fmla="*/ 473528 w 1719943"/>
                <a:gd name="connsiteY58" fmla="*/ 903515 h 1246415"/>
                <a:gd name="connsiteX59" fmla="*/ 492578 w 1719943"/>
                <a:gd name="connsiteY59" fmla="*/ 868136 h 1246415"/>
                <a:gd name="connsiteX60" fmla="*/ 525235 w 1719943"/>
                <a:gd name="connsiteY60" fmla="*/ 889908 h 1246415"/>
                <a:gd name="connsiteX61" fmla="*/ 571500 w 1719943"/>
                <a:gd name="connsiteY61" fmla="*/ 887186 h 1246415"/>
                <a:gd name="connsiteX62" fmla="*/ 555171 w 1719943"/>
                <a:gd name="connsiteY62" fmla="*/ 936172 h 1246415"/>
                <a:gd name="connsiteX63" fmla="*/ 402771 w 1719943"/>
                <a:gd name="connsiteY63" fmla="*/ 993322 h 1246415"/>
                <a:gd name="connsiteX64" fmla="*/ 198664 w 1719943"/>
                <a:gd name="connsiteY64" fmla="*/ 1104900 h 1246415"/>
                <a:gd name="connsiteX65" fmla="*/ 206828 w 1719943"/>
                <a:gd name="connsiteY65" fmla="*/ 1115786 h 1246415"/>
                <a:gd name="connsiteX66" fmla="*/ 465364 w 1719943"/>
                <a:gd name="connsiteY66" fmla="*/ 1031422 h 1246415"/>
                <a:gd name="connsiteX67" fmla="*/ 446314 w 1719943"/>
                <a:gd name="connsiteY67" fmla="*/ 1055915 h 1246415"/>
                <a:gd name="connsiteX68" fmla="*/ 364671 w 1719943"/>
                <a:gd name="connsiteY68" fmla="*/ 1096736 h 1246415"/>
                <a:gd name="connsiteX69" fmla="*/ 332014 w 1719943"/>
                <a:gd name="connsiteY69" fmla="*/ 1134836 h 1246415"/>
                <a:gd name="connsiteX70" fmla="*/ 269421 w 1719943"/>
                <a:gd name="connsiteY70" fmla="*/ 1156608 h 1246415"/>
                <a:gd name="connsiteX71" fmla="*/ 239485 w 1719943"/>
                <a:gd name="connsiteY71" fmla="*/ 1183822 h 1246415"/>
                <a:gd name="connsiteX72" fmla="*/ 225878 w 1719943"/>
                <a:gd name="connsiteY72" fmla="*/ 1240972 h 1246415"/>
                <a:gd name="connsiteX73" fmla="*/ 255814 w 1719943"/>
                <a:gd name="connsiteY73" fmla="*/ 1213758 h 1246415"/>
                <a:gd name="connsiteX74" fmla="*/ 255814 w 1719943"/>
                <a:gd name="connsiteY74" fmla="*/ 1246415 h 1246415"/>
                <a:gd name="connsiteX0" fmla="*/ 1719943 w 1719943"/>
                <a:gd name="connsiteY0" fmla="*/ 168729 h 1254579"/>
                <a:gd name="connsiteX1" fmla="*/ 1676400 w 1719943"/>
                <a:gd name="connsiteY1" fmla="*/ 149679 h 1254579"/>
                <a:gd name="connsiteX2" fmla="*/ 1627414 w 1719943"/>
                <a:gd name="connsiteY2" fmla="*/ 160565 h 1254579"/>
                <a:gd name="connsiteX3" fmla="*/ 1583871 w 1719943"/>
                <a:gd name="connsiteY3" fmla="*/ 114300 h 1254579"/>
                <a:gd name="connsiteX4" fmla="*/ 1515835 w 1719943"/>
                <a:gd name="connsiteY4" fmla="*/ 160565 h 1254579"/>
                <a:gd name="connsiteX5" fmla="*/ 1420585 w 1719943"/>
                <a:gd name="connsiteY5" fmla="*/ 166008 h 1254579"/>
                <a:gd name="connsiteX6" fmla="*/ 1382485 w 1719943"/>
                <a:gd name="connsiteY6" fmla="*/ 119743 h 1254579"/>
                <a:gd name="connsiteX7" fmla="*/ 1371600 w 1719943"/>
                <a:gd name="connsiteY7" fmla="*/ 119743 h 1254579"/>
                <a:gd name="connsiteX8" fmla="*/ 1306285 w 1719943"/>
                <a:gd name="connsiteY8" fmla="*/ 59872 h 1254579"/>
                <a:gd name="connsiteX9" fmla="*/ 1284514 w 1719943"/>
                <a:gd name="connsiteY9" fmla="*/ 0 h 1254579"/>
                <a:gd name="connsiteX10" fmla="*/ 1238250 w 1719943"/>
                <a:gd name="connsiteY10" fmla="*/ 32658 h 1254579"/>
                <a:gd name="connsiteX11" fmla="*/ 1205593 w 1719943"/>
                <a:gd name="connsiteY11" fmla="*/ 5443 h 1254579"/>
                <a:gd name="connsiteX12" fmla="*/ 1143000 w 1719943"/>
                <a:gd name="connsiteY12" fmla="*/ 32658 h 1254579"/>
                <a:gd name="connsiteX13" fmla="*/ 1107621 w 1719943"/>
                <a:gd name="connsiteY13" fmla="*/ 54429 h 1254579"/>
                <a:gd name="connsiteX14" fmla="*/ 1107621 w 1719943"/>
                <a:gd name="connsiteY14" fmla="*/ 68036 h 1254579"/>
                <a:gd name="connsiteX15" fmla="*/ 1015093 w 1719943"/>
                <a:gd name="connsiteY15" fmla="*/ 111579 h 1254579"/>
                <a:gd name="connsiteX16" fmla="*/ 974271 w 1719943"/>
                <a:gd name="connsiteY16" fmla="*/ 78922 h 1254579"/>
                <a:gd name="connsiteX17" fmla="*/ 928007 w 1719943"/>
                <a:gd name="connsiteY17" fmla="*/ 65315 h 1254579"/>
                <a:gd name="connsiteX18" fmla="*/ 879021 w 1719943"/>
                <a:gd name="connsiteY18" fmla="*/ 43543 h 1254579"/>
                <a:gd name="connsiteX19" fmla="*/ 857250 w 1719943"/>
                <a:gd name="connsiteY19" fmla="*/ 92529 h 1254579"/>
                <a:gd name="connsiteX20" fmla="*/ 805543 w 1719943"/>
                <a:gd name="connsiteY20" fmla="*/ 127908 h 1254579"/>
                <a:gd name="connsiteX21" fmla="*/ 778328 w 1719943"/>
                <a:gd name="connsiteY21" fmla="*/ 176893 h 1254579"/>
                <a:gd name="connsiteX22" fmla="*/ 810985 w 1719943"/>
                <a:gd name="connsiteY22" fmla="*/ 394608 h 1254579"/>
                <a:gd name="connsiteX23" fmla="*/ 840921 w 1719943"/>
                <a:gd name="connsiteY23" fmla="*/ 413658 h 1254579"/>
                <a:gd name="connsiteX24" fmla="*/ 800100 w 1719943"/>
                <a:gd name="connsiteY24" fmla="*/ 443593 h 1254579"/>
                <a:gd name="connsiteX25" fmla="*/ 789214 w 1719943"/>
                <a:gd name="connsiteY25" fmla="*/ 495300 h 1254579"/>
                <a:gd name="connsiteX26" fmla="*/ 851807 w 1719943"/>
                <a:gd name="connsiteY26" fmla="*/ 517072 h 1254579"/>
                <a:gd name="connsiteX27" fmla="*/ 879021 w 1719943"/>
                <a:gd name="connsiteY27" fmla="*/ 517072 h 1254579"/>
                <a:gd name="connsiteX28" fmla="*/ 868135 w 1719943"/>
                <a:gd name="connsiteY28" fmla="*/ 541565 h 1254579"/>
                <a:gd name="connsiteX29" fmla="*/ 813707 w 1719943"/>
                <a:gd name="connsiteY29" fmla="*/ 533400 h 1254579"/>
                <a:gd name="connsiteX30" fmla="*/ 713014 w 1719943"/>
                <a:gd name="connsiteY30" fmla="*/ 609600 h 1254579"/>
                <a:gd name="connsiteX31" fmla="*/ 729343 w 1719943"/>
                <a:gd name="connsiteY31" fmla="*/ 655865 h 1254579"/>
                <a:gd name="connsiteX32" fmla="*/ 631371 w 1719943"/>
                <a:gd name="connsiteY32" fmla="*/ 740229 h 1254579"/>
                <a:gd name="connsiteX33" fmla="*/ 579664 w 1719943"/>
                <a:gd name="connsiteY33" fmla="*/ 737508 h 1254579"/>
                <a:gd name="connsiteX34" fmla="*/ 557893 w 1719943"/>
                <a:gd name="connsiteY34" fmla="*/ 786493 h 1254579"/>
                <a:gd name="connsiteX35" fmla="*/ 405493 w 1719943"/>
                <a:gd name="connsiteY35" fmla="*/ 794658 h 1254579"/>
                <a:gd name="connsiteX36" fmla="*/ 364671 w 1719943"/>
                <a:gd name="connsiteY36" fmla="*/ 835479 h 1254579"/>
                <a:gd name="connsiteX37" fmla="*/ 315685 w 1719943"/>
                <a:gd name="connsiteY37" fmla="*/ 854529 h 1254579"/>
                <a:gd name="connsiteX38" fmla="*/ 231321 w 1719943"/>
                <a:gd name="connsiteY38" fmla="*/ 906236 h 1254579"/>
                <a:gd name="connsiteX39" fmla="*/ 187778 w 1719943"/>
                <a:gd name="connsiteY39" fmla="*/ 819150 h 1254579"/>
                <a:gd name="connsiteX40" fmla="*/ 136071 w 1719943"/>
                <a:gd name="connsiteY40" fmla="*/ 827315 h 1254579"/>
                <a:gd name="connsiteX41" fmla="*/ 84364 w 1719943"/>
                <a:gd name="connsiteY41" fmla="*/ 862693 h 1254579"/>
                <a:gd name="connsiteX42" fmla="*/ 122464 w 1719943"/>
                <a:gd name="connsiteY42" fmla="*/ 879022 h 1254579"/>
                <a:gd name="connsiteX43" fmla="*/ 97971 w 1719943"/>
                <a:gd name="connsiteY43" fmla="*/ 908958 h 1254579"/>
                <a:gd name="connsiteX44" fmla="*/ 68035 w 1719943"/>
                <a:gd name="connsiteY44" fmla="*/ 919843 h 1254579"/>
                <a:gd name="connsiteX45" fmla="*/ 2721 w 1719943"/>
                <a:gd name="connsiteY45" fmla="*/ 919843 h 1254579"/>
                <a:gd name="connsiteX46" fmla="*/ 0 w 1719943"/>
                <a:gd name="connsiteY46" fmla="*/ 928008 h 1254579"/>
                <a:gd name="connsiteX47" fmla="*/ 21771 w 1719943"/>
                <a:gd name="connsiteY47" fmla="*/ 949779 h 1254579"/>
                <a:gd name="connsiteX48" fmla="*/ 19050 w 1719943"/>
                <a:gd name="connsiteY48" fmla="*/ 979715 h 1254579"/>
                <a:gd name="connsiteX49" fmla="*/ 29935 w 1719943"/>
                <a:gd name="connsiteY49" fmla="*/ 1036865 h 1254579"/>
                <a:gd name="connsiteX50" fmla="*/ 97971 w 1719943"/>
                <a:gd name="connsiteY50" fmla="*/ 1009650 h 1254579"/>
                <a:gd name="connsiteX51" fmla="*/ 122464 w 1719943"/>
                <a:gd name="connsiteY51" fmla="*/ 1015093 h 1254579"/>
                <a:gd name="connsiteX52" fmla="*/ 136071 w 1719943"/>
                <a:gd name="connsiteY52" fmla="*/ 979715 h 1254579"/>
                <a:gd name="connsiteX53" fmla="*/ 149678 w 1719943"/>
                <a:gd name="connsiteY53" fmla="*/ 957943 h 1254579"/>
                <a:gd name="connsiteX54" fmla="*/ 293914 w 1719943"/>
                <a:gd name="connsiteY54" fmla="*/ 949779 h 1254579"/>
                <a:gd name="connsiteX55" fmla="*/ 315685 w 1719943"/>
                <a:gd name="connsiteY55" fmla="*/ 930729 h 1254579"/>
                <a:gd name="connsiteX56" fmla="*/ 351064 w 1719943"/>
                <a:gd name="connsiteY56" fmla="*/ 938893 h 1254579"/>
                <a:gd name="connsiteX57" fmla="*/ 405493 w 1719943"/>
                <a:gd name="connsiteY57" fmla="*/ 938893 h 1254579"/>
                <a:gd name="connsiteX58" fmla="*/ 473528 w 1719943"/>
                <a:gd name="connsiteY58" fmla="*/ 903515 h 1254579"/>
                <a:gd name="connsiteX59" fmla="*/ 492578 w 1719943"/>
                <a:gd name="connsiteY59" fmla="*/ 868136 h 1254579"/>
                <a:gd name="connsiteX60" fmla="*/ 525235 w 1719943"/>
                <a:gd name="connsiteY60" fmla="*/ 889908 h 1254579"/>
                <a:gd name="connsiteX61" fmla="*/ 571500 w 1719943"/>
                <a:gd name="connsiteY61" fmla="*/ 887186 h 1254579"/>
                <a:gd name="connsiteX62" fmla="*/ 555171 w 1719943"/>
                <a:gd name="connsiteY62" fmla="*/ 936172 h 1254579"/>
                <a:gd name="connsiteX63" fmla="*/ 402771 w 1719943"/>
                <a:gd name="connsiteY63" fmla="*/ 993322 h 1254579"/>
                <a:gd name="connsiteX64" fmla="*/ 198664 w 1719943"/>
                <a:gd name="connsiteY64" fmla="*/ 1104900 h 1254579"/>
                <a:gd name="connsiteX65" fmla="*/ 206828 w 1719943"/>
                <a:gd name="connsiteY65" fmla="*/ 1115786 h 1254579"/>
                <a:gd name="connsiteX66" fmla="*/ 465364 w 1719943"/>
                <a:gd name="connsiteY66" fmla="*/ 1031422 h 1254579"/>
                <a:gd name="connsiteX67" fmla="*/ 446314 w 1719943"/>
                <a:gd name="connsiteY67" fmla="*/ 1055915 h 1254579"/>
                <a:gd name="connsiteX68" fmla="*/ 364671 w 1719943"/>
                <a:gd name="connsiteY68" fmla="*/ 1096736 h 1254579"/>
                <a:gd name="connsiteX69" fmla="*/ 332014 w 1719943"/>
                <a:gd name="connsiteY69" fmla="*/ 1134836 h 1254579"/>
                <a:gd name="connsiteX70" fmla="*/ 269421 w 1719943"/>
                <a:gd name="connsiteY70" fmla="*/ 1156608 h 1254579"/>
                <a:gd name="connsiteX71" fmla="*/ 239485 w 1719943"/>
                <a:gd name="connsiteY71" fmla="*/ 1183822 h 1254579"/>
                <a:gd name="connsiteX72" fmla="*/ 225878 w 1719943"/>
                <a:gd name="connsiteY72" fmla="*/ 1240972 h 1254579"/>
                <a:gd name="connsiteX73" fmla="*/ 255814 w 1719943"/>
                <a:gd name="connsiteY73" fmla="*/ 1213758 h 1254579"/>
                <a:gd name="connsiteX74" fmla="*/ 255814 w 1719943"/>
                <a:gd name="connsiteY74" fmla="*/ 1246415 h 1254579"/>
                <a:gd name="connsiteX75" fmla="*/ 243114 w 1719943"/>
                <a:gd name="connsiteY75" fmla="*/ 1254579 h 1254579"/>
                <a:gd name="connsiteX0" fmla="*/ 1719943 w 1719943"/>
                <a:gd name="connsiteY0" fmla="*/ 168729 h 1247697"/>
                <a:gd name="connsiteX1" fmla="*/ 1676400 w 1719943"/>
                <a:gd name="connsiteY1" fmla="*/ 149679 h 1247697"/>
                <a:gd name="connsiteX2" fmla="*/ 1627414 w 1719943"/>
                <a:gd name="connsiteY2" fmla="*/ 160565 h 1247697"/>
                <a:gd name="connsiteX3" fmla="*/ 1583871 w 1719943"/>
                <a:gd name="connsiteY3" fmla="*/ 114300 h 1247697"/>
                <a:gd name="connsiteX4" fmla="*/ 1515835 w 1719943"/>
                <a:gd name="connsiteY4" fmla="*/ 160565 h 1247697"/>
                <a:gd name="connsiteX5" fmla="*/ 1420585 w 1719943"/>
                <a:gd name="connsiteY5" fmla="*/ 166008 h 1247697"/>
                <a:gd name="connsiteX6" fmla="*/ 1382485 w 1719943"/>
                <a:gd name="connsiteY6" fmla="*/ 119743 h 1247697"/>
                <a:gd name="connsiteX7" fmla="*/ 1371600 w 1719943"/>
                <a:gd name="connsiteY7" fmla="*/ 119743 h 1247697"/>
                <a:gd name="connsiteX8" fmla="*/ 1306285 w 1719943"/>
                <a:gd name="connsiteY8" fmla="*/ 59872 h 1247697"/>
                <a:gd name="connsiteX9" fmla="*/ 1284514 w 1719943"/>
                <a:gd name="connsiteY9" fmla="*/ 0 h 1247697"/>
                <a:gd name="connsiteX10" fmla="*/ 1238250 w 1719943"/>
                <a:gd name="connsiteY10" fmla="*/ 32658 h 1247697"/>
                <a:gd name="connsiteX11" fmla="*/ 1205593 w 1719943"/>
                <a:gd name="connsiteY11" fmla="*/ 5443 h 1247697"/>
                <a:gd name="connsiteX12" fmla="*/ 1143000 w 1719943"/>
                <a:gd name="connsiteY12" fmla="*/ 32658 h 1247697"/>
                <a:gd name="connsiteX13" fmla="*/ 1107621 w 1719943"/>
                <a:gd name="connsiteY13" fmla="*/ 54429 h 1247697"/>
                <a:gd name="connsiteX14" fmla="*/ 1107621 w 1719943"/>
                <a:gd name="connsiteY14" fmla="*/ 68036 h 1247697"/>
                <a:gd name="connsiteX15" fmla="*/ 1015093 w 1719943"/>
                <a:gd name="connsiteY15" fmla="*/ 111579 h 1247697"/>
                <a:gd name="connsiteX16" fmla="*/ 974271 w 1719943"/>
                <a:gd name="connsiteY16" fmla="*/ 78922 h 1247697"/>
                <a:gd name="connsiteX17" fmla="*/ 928007 w 1719943"/>
                <a:gd name="connsiteY17" fmla="*/ 65315 h 1247697"/>
                <a:gd name="connsiteX18" fmla="*/ 879021 w 1719943"/>
                <a:gd name="connsiteY18" fmla="*/ 43543 h 1247697"/>
                <a:gd name="connsiteX19" fmla="*/ 857250 w 1719943"/>
                <a:gd name="connsiteY19" fmla="*/ 92529 h 1247697"/>
                <a:gd name="connsiteX20" fmla="*/ 805543 w 1719943"/>
                <a:gd name="connsiteY20" fmla="*/ 127908 h 1247697"/>
                <a:gd name="connsiteX21" fmla="*/ 778328 w 1719943"/>
                <a:gd name="connsiteY21" fmla="*/ 176893 h 1247697"/>
                <a:gd name="connsiteX22" fmla="*/ 810985 w 1719943"/>
                <a:gd name="connsiteY22" fmla="*/ 394608 h 1247697"/>
                <a:gd name="connsiteX23" fmla="*/ 840921 w 1719943"/>
                <a:gd name="connsiteY23" fmla="*/ 413658 h 1247697"/>
                <a:gd name="connsiteX24" fmla="*/ 800100 w 1719943"/>
                <a:gd name="connsiteY24" fmla="*/ 443593 h 1247697"/>
                <a:gd name="connsiteX25" fmla="*/ 789214 w 1719943"/>
                <a:gd name="connsiteY25" fmla="*/ 495300 h 1247697"/>
                <a:gd name="connsiteX26" fmla="*/ 851807 w 1719943"/>
                <a:gd name="connsiteY26" fmla="*/ 517072 h 1247697"/>
                <a:gd name="connsiteX27" fmla="*/ 879021 w 1719943"/>
                <a:gd name="connsiteY27" fmla="*/ 517072 h 1247697"/>
                <a:gd name="connsiteX28" fmla="*/ 868135 w 1719943"/>
                <a:gd name="connsiteY28" fmla="*/ 541565 h 1247697"/>
                <a:gd name="connsiteX29" fmla="*/ 813707 w 1719943"/>
                <a:gd name="connsiteY29" fmla="*/ 533400 h 1247697"/>
                <a:gd name="connsiteX30" fmla="*/ 713014 w 1719943"/>
                <a:gd name="connsiteY30" fmla="*/ 609600 h 1247697"/>
                <a:gd name="connsiteX31" fmla="*/ 729343 w 1719943"/>
                <a:gd name="connsiteY31" fmla="*/ 655865 h 1247697"/>
                <a:gd name="connsiteX32" fmla="*/ 631371 w 1719943"/>
                <a:gd name="connsiteY32" fmla="*/ 740229 h 1247697"/>
                <a:gd name="connsiteX33" fmla="*/ 579664 w 1719943"/>
                <a:gd name="connsiteY33" fmla="*/ 737508 h 1247697"/>
                <a:gd name="connsiteX34" fmla="*/ 557893 w 1719943"/>
                <a:gd name="connsiteY34" fmla="*/ 786493 h 1247697"/>
                <a:gd name="connsiteX35" fmla="*/ 405493 w 1719943"/>
                <a:gd name="connsiteY35" fmla="*/ 794658 h 1247697"/>
                <a:gd name="connsiteX36" fmla="*/ 364671 w 1719943"/>
                <a:gd name="connsiteY36" fmla="*/ 835479 h 1247697"/>
                <a:gd name="connsiteX37" fmla="*/ 315685 w 1719943"/>
                <a:gd name="connsiteY37" fmla="*/ 854529 h 1247697"/>
                <a:gd name="connsiteX38" fmla="*/ 231321 w 1719943"/>
                <a:gd name="connsiteY38" fmla="*/ 906236 h 1247697"/>
                <a:gd name="connsiteX39" fmla="*/ 187778 w 1719943"/>
                <a:gd name="connsiteY39" fmla="*/ 819150 h 1247697"/>
                <a:gd name="connsiteX40" fmla="*/ 136071 w 1719943"/>
                <a:gd name="connsiteY40" fmla="*/ 827315 h 1247697"/>
                <a:gd name="connsiteX41" fmla="*/ 84364 w 1719943"/>
                <a:gd name="connsiteY41" fmla="*/ 862693 h 1247697"/>
                <a:gd name="connsiteX42" fmla="*/ 122464 w 1719943"/>
                <a:gd name="connsiteY42" fmla="*/ 879022 h 1247697"/>
                <a:gd name="connsiteX43" fmla="*/ 97971 w 1719943"/>
                <a:gd name="connsiteY43" fmla="*/ 908958 h 1247697"/>
                <a:gd name="connsiteX44" fmla="*/ 68035 w 1719943"/>
                <a:gd name="connsiteY44" fmla="*/ 919843 h 1247697"/>
                <a:gd name="connsiteX45" fmla="*/ 2721 w 1719943"/>
                <a:gd name="connsiteY45" fmla="*/ 919843 h 1247697"/>
                <a:gd name="connsiteX46" fmla="*/ 0 w 1719943"/>
                <a:gd name="connsiteY46" fmla="*/ 928008 h 1247697"/>
                <a:gd name="connsiteX47" fmla="*/ 21771 w 1719943"/>
                <a:gd name="connsiteY47" fmla="*/ 949779 h 1247697"/>
                <a:gd name="connsiteX48" fmla="*/ 19050 w 1719943"/>
                <a:gd name="connsiteY48" fmla="*/ 979715 h 1247697"/>
                <a:gd name="connsiteX49" fmla="*/ 29935 w 1719943"/>
                <a:gd name="connsiteY49" fmla="*/ 1036865 h 1247697"/>
                <a:gd name="connsiteX50" fmla="*/ 97971 w 1719943"/>
                <a:gd name="connsiteY50" fmla="*/ 1009650 h 1247697"/>
                <a:gd name="connsiteX51" fmla="*/ 122464 w 1719943"/>
                <a:gd name="connsiteY51" fmla="*/ 1015093 h 1247697"/>
                <a:gd name="connsiteX52" fmla="*/ 136071 w 1719943"/>
                <a:gd name="connsiteY52" fmla="*/ 979715 h 1247697"/>
                <a:gd name="connsiteX53" fmla="*/ 149678 w 1719943"/>
                <a:gd name="connsiteY53" fmla="*/ 957943 h 1247697"/>
                <a:gd name="connsiteX54" fmla="*/ 293914 w 1719943"/>
                <a:gd name="connsiteY54" fmla="*/ 949779 h 1247697"/>
                <a:gd name="connsiteX55" fmla="*/ 315685 w 1719943"/>
                <a:gd name="connsiteY55" fmla="*/ 930729 h 1247697"/>
                <a:gd name="connsiteX56" fmla="*/ 351064 w 1719943"/>
                <a:gd name="connsiteY56" fmla="*/ 938893 h 1247697"/>
                <a:gd name="connsiteX57" fmla="*/ 405493 w 1719943"/>
                <a:gd name="connsiteY57" fmla="*/ 938893 h 1247697"/>
                <a:gd name="connsiteX58" fmla="*/ 473528 w 1719943"/>
                <a:gd name="connsiteY58" fmla="*/ 903515 h 1247697"/>
                <a:gd name="connsiteX59" fmla="*/ 492578 w 1719943"/>
                <a:gd name="connsiteY59" fmla="*/ 868136 h 1247697"/>
                <a:gd name="connsiteX60" fmla="*/ 525235 w 1719943"/>
                <a:gd name="connsiteY60" fmla="*/ 889908 h 1247697"/>
                <a:gd name="connsiteX61" fmla="*/ 571500 w 1719943"/>
                <a:gd name="connsiteY61" fmla="*/ 887186 h 1247697"/>
                <a:gd name="connsiteX62" fmla="*/ 555171 w 1719943"/>
                <a:gd name="connsiteY62" fmla="*/ 936172 h 1247697"/>
                <a:gd name="connsiteX63" fmla="*/ 402771 w 1719943"/>
                <a:gd name="connsiteY63" fmla="*/ 993322 h 1247697"/>
                <a:gd name="connsiteX64" fmla="*/ 198664 w 1719943"/>
                <a:gd name="connsiteY64" fmla="*/ 1104900 h 1247697"/>
                <a:gd name="connsiteX65" fmla="*/ 206828 w 1719943"/>
                <a:gd name="connsiteY65" fmla="*/ 1115786 h 1247697"/>
                <a:gd name="connsiteX66" fmla="*/ 465364 w 1719943"/>
                <a:gd name="connsiteY66" fmla="*/ 1031422 h 1247697"/>
                <a:gd name="connsiteX67" fmla="*/ 446314 w 1719943"/>
                <a:gd name="connsiteY67" fmla="*/ 1055915 h 1247697"/>
                <a:gd name="connsiteX68" fmla="*/ 364671 w 1719943"/>
                <a:gd name="connsiteY68" fmla="*/ 1096736 h 1247697"/>
                <a:gd name="connsiteX69" fmla="*/ 332014 w 1719943"/>
                <a:gd name="connsiteY69" fmla="*/ 1134836 h 1247697"/>
                <a:gd name="connsiteX70" fmla="*/ 269421 w 1719943"/>
                <a:gd name="connsiteY70" fmla="*/ 1156608 h 1247697"/>
                <a:gd name="connsiteX71" fmla="*/ 239485 w 1719943"/>
                <a:gd name="connsiteY71" fmla="*/ 1183822 h 1247697"/>
                <a:gd name="connsiteX72" fmla="*/ 225878 w 1719943"/>
                <a:gd name="connsiteY72" fmla="*/ 1240972 h 1247697"/>
                <a:gd name="connsiteX73" fmla="*/ 255814 w 1719943"/>
                <a:gd name="connsiteY73" fmla="*/ 1213758 h 1247697"/>
                <a:gd name="connsiteX74" fmla="*/ 255814 w 1719943"/>
                <a:gd name="connsiteY74" fmla="*/ 1246415 h 1247697"/>
                <a:gd name="connsiteX75" fmla="*/ 293914 w 1719943"/>
                <a:gd name="connsiteY75" fmla="*/ 1232354 h 1247697"/>
                <a:gd name="connsiteX0" fmla="*/ 1783443 w 1783443"/>
                <a:gd name="connsiteY0" fmla="*/ 168729 h 1247697"/>
                <a:gd name="connsiteX1" fmla="*/ 1739900 w 1783443"/>
                <a:gd name="connsiteY1" fmla="*/ 149679 h 1247697"/>
                <a:gd name="connsiteX2" fmla="*/ 1690914 w 1783443"/>
                <a:gd name="connsiteY2" fmla="*/ 160565 h 1247697"/>
                <a:gd name="connsiteX3" fmla="*/ 1647371 w 1783443"/>
                <a:gd name="connsiteY3" fmla="*/ 114300 h 1247697"/>
                <a:gd name="connsiteX4" fmla="*/ 1579335 w 1783443"/>
                <a:gd name="connsiteY4" fmla="*/ 160565 h 1247697"/>
                <a:gd name="connsiteX5" fmla="*/ 1484085 w 1783443"/>
                <a:gd name="connsiteY5" fmla="*/ 166008 h 1247697"/>
                <a:gd name="connsiteX6" fmla="*/ 1445985 w 1783443"/>
                <a:gd name="connsiteY6" fmla="*/ 119743 h 1247697"/>
                <a:gd name="connsiteX7" fmla="*/ 1435100 w 1783443"/>
                <a:gd name="connsiteY7" fmla="*/ 119743 h 1247697"/>
                <a:gd name="connsiteX8" fmla="*/ 1369785 w 1783443"/>
                <a:gd name="connsiteY8" fmla="*/ 59872 h 1247697"/>
                <a:gd name="connsiteX9" fmla="*/ 1348014 w 1783443"/>
                <a:gd name="connsiteY9" fmla="*/ 0 h 1247697"/>
                <a:gd name="connsiteX10" fmla="*/ 1301750 w 1783443"/>
                <a:gd name="connsiteY10" fmla="*/ 32658 h 1247697"/>
                <a:gd name="connsiteX11" fmla="*/ 1269093 w 1783443"/>
                <a:gd name="connsiteY11" fmla="*/ 5443 h 1247697"/>
                <a:gd name="connsiteX12" fmla="*/ 1206500 w 1783443"/>
                <a:gd name="connsiteY12" fmla="*/ 32658 h 1247697"/>
                <a:gd name="connsiteX13" fmla="*/ 1171121 w 1783443"/>
                <a:gd name="connsiteY13" fmla="*/ 54429 h 1247697"/>
                <a:gd name="connsiteX14" fmla="*/ 1171121 w 1783443"/>
                <a:gd name="connsiteY14" fmla="*/ 68036 h 1247697"/>
                <a:gd name="connsiteX15" fmla="*/ 1078593 w 1783443"/>
                <a:gd name="connsiteY15" fmla="*/ 111579 h 1247697"/>
                <a:gd name="connsiteX16" fmla="*/ 1037771 w 1783443"/>
                <a:gd name="connsiteY16" fmla="*/ 78922 h 1247697"/>
                <a:gd name="connsiteX17" fmla="*/ 991507 w 1783443"/>
                <a:gd name="connsiteY17" fmla="*/ 65315 h 1247697"/>
                <a:gd name="connsiteX18" fmla="*/ 942521 w 1783443"/>
                <a:gd name="connsiteY18" fmla="*/ 43543 h 1247697"/>
                <a:gd name="connsiteX19" fmla="*/ 920750 w 1783443"/>
                <a:gd name="connsiteY19" fmla="*/ 92529 h 1247697"/>
                <a:gd name="connsiteX20" fmla="*/ 869043 w 1783443"/>
                <a:gd name="connsiteY20" fmla="*/ 127908 h 1247697"/>
                <a:gd name="connsiteX21" fmla="*/ 841828 w 1783443"/>
                <a:gd name="connsiteY21" fmla="*/ 176893 h 1247697"/>
                <a:gd name="connsiteX22" fmla="*/ 874485 w 1783443"/>
                <a:gd name="connsiteY22" fmla="*/ 394608 h 1247697"/>
                <a:gd name="connsiteX23" fmla="*/ 904421 w 1783443"/>
                <a:gd name="connsiteY23" fmla="*/ 413658 h 1247697"/>
                <a:gd name="connsiteX24" fmla="*/ 863600 w 1783443"/>
                <a:gd name="connsiteY24" fmla="*/ 443593 h 1247697"/>
                <a:gd name="connsiteX25" fmla="*/ 852714 w 1783443"/>
                <a:gd name="connsiteY25" fmla="*/ 495300 h 1247697"/>
                <a:gd name="connsiteX26" fmla="*/ 915307 w 1783443"/>
                <a:gd name="connsiteY26" fmla="*/ 517072 h 1247697"/>
                <a:gd name="connsiteX27" fmla="*/ 942521 w 1783443"/>
                <a:gd name="connsiteY27" fmla="*/ 517072 h 1247697"/>
                <a:gd name="connsiteX28" fmla="*/ 931635 w 1783443"/>
                <a:gd name="connsiteY28" fmla="*/ 541565 h 1247697"/>
                <a:gd name="connsiteX29" fmla="*/ 877207 w 1783443"/>
                <a:gd name="connsiteY29" fmla="*/ 533400 h 1247697"/>
                <a:gd name="connsiteX30" fmla="*/ 776514 w 1783443"/>
                <a:gd name="connsiteY30" fmla="*/ 609600 h 1247697"/>
                <a:gd name="connsiteX31" fmla="*/ 792843 w 1783443"/>
                <a:gd name="connsiteY31" fmla="*/ 655865 h 1247697"/>
                <a:gd name="connsiteX32" fmla="*/ 694871 w 1783443"/>
                <a:gd name="connsiteY32" fmla="*/ 740229 h 1247697"/>
                <a:gd name="connsiteX33" fmla="*/ 643164 w 1783443"/>
                <a:gd name="connsiteY33" fmla="*/ 737508 h 1247697"/>
                <a:gd name="connsiteX34" fmla="*/ 621393 w 1783443"/>
                <a:gd name="connsiteY34" fmla="*/ 786493 h 1247697"/>
                <a:gd name="connsiteX35" fmla="*/ 468993 w 1783443"/>
                <a:gd name="connsiteY35" fmla="*/ 794658 h 1247697"/>
                <a:gd name="connsiteX36" fmla="*/ 428171 w 1783443"/>
                <a:gd name="connsiteY36" fmla="*/ 835479 h 1247697"/>
                <a:gd name="connsiteX37" fmla="*/ 379185 w 1783443"/>
                <a:gd name="connsiteY37" fmla="*/ 854529 h 1247697"/>
                <a:gd name="connsiteX38" fmla="*/ 294821 w 1783443"/>
                <a:gd name="connsiteY38" fmla="*/ 906236 h 1247697"/>
                <a:gd name="connsiteX39" fmla="*/ 251278 w 1783443"/>
                <a:gd name="connsiteY39" fmla="*/ 819150 h 1247697"/>
                <a:gd name="connsiteX40" fmla="*/ 199571 w 1783443"/>
                <a:gd name="connsiteY40" fmla="*/ 827315 h 1247697"/>
                <a:gd name="connsiteX41" fmla="*/ 147864 w 1783443"/>
                <a:gd name="connsiteY41" fmla="*/ 862693 h 1247697"/>
                <a:gd name="connsiteX42" fmla="*/ 185964 w 1783443"/>
                <a:gd name="connsiteY42" fmla="*/ 879022 h 1247697"/>
                <a:gd name="connsiteX43" fmla="*/ 161471 w 1783443"/>
                <a:gd name="connsiteY43" fmla="*/ 908958 h 1247697"/>
                <a:gd name="connsiteX44" fmla="*/ 131535 w 1783443"/>
                <a:gd name="connsiteY44" fmla="*/ 919843 h 1247697"/>
                <a:gd name="connsiteX45" fmla="*/ 66221 w 1783443"/>
                <a:gd name="connsiteY45" fmla="*/ 919843 h 1247697"/>
                <a:gd name="connsiteX46" fmla="*/ 63500 w 1783443"/>
                <a:gd name="connsiteY46" fmla="*/ 928008 h 1247697"/>
                <a:gd name="connsiteX47" fmla="*/ 85271 w 1783443"/>
                <a:gd name="connsiteY47" fmla="*/ 949779 h 1247697"/>
                <a:gd name="connsiteX48" fmla="*/ 0 w 1783443"/>
                <a:gd name="connsiteY48" fmla="*/ 986065 h 1247697"/>
                <a:gd name="connsiteX49" fmla="*/ 93435 w 1783443"/>
                <a:gd name="connsiteY49" fmla="*/ 1036865 h 1247697"/>
                <a:gd name="connsiteX50" fmla="*/ 161471 w 1783443"/>
                <a:gd name="connsiteY50" fmla="*/ 1009650 h 1247697"/>
                <a:gd name="connsiteX51" fmla="*/ 185964 w 1783443"/>
                <a:gd name="connsiteY51" fmla="*/ 1015093 h 1247697"/>
                <a:gd name="connsiteX52" fmla="*/ 199571 w 1783443"/>
                <a:gd name="connsiteY52" fmla="*/ 979715 h 1247697"/>
                <a:gd name="connsiteX53" fmla="*/ 213178 w 1783443"/>
                <a:gd name="connsiteY53" fmla="*/ 957943 h 1247697"/>
                <a:gd name="connsiteX54" fmla="*/ 357414 w 1783443"/>
                <a:gd name="connsiteY54" fmla="*/ 949779 h 1247697"/>
                <a:gd name="connsiteX55" fmla="*/ 379185 w 1783443"/>
                <a:gd name="connsiteY55" fmla="*/ 930729 h 1247697"/>
                <a:gd name="connsiteX56" fmla="*/ 414564 w 1783443"/>
                <a:gd name="connsiteY56" fmla="*/ 938893 h 1247697"/>
                <a:gd name="connsiteX57" fmla="*/ 468993 w 1783443"/>
                <a:gd name="connsiteY57" fmla="*/ 938893 h 1247697"/>
                <a:gd name="connsiteX58" fmla="*/ 537028 w 1783443"/>
                <a:gd name="connsiteY58" fmla="*/ 903515 h 1247697"/>
                <a:gd name="connsiteX59" fmla="*/ 556078 w 1783443"/>
                <a:gd name="connsiteY59" fmla="*/ 868136 h 1247697"/>
                <a:gd name="connsiteX60" fmla="*/ 588735 w 1783443"/>
                <a:gd name="connsiteY60" fmla="*/ 889908 h 1247697"/>
                <a:gd name="connsiteX61" fmla="*/ 635000 w 1783443"/>
                <a:gd name="connsiteY61" fmla="*/ 887186 h 1247697"/>
                <a:gd name="connsiteX62" fmla="*/ 618671 w 1783443"/>
                <a:gd name="connsiteY62" fmla="*/ 936172 h 1247697"/>
                <a:gd name="connsiteX63" fmla="*/ 466271 w 1783443"/>
                <a:gd name="connsiteY63" fmla="*/ 993322 h 1247697"/>
                <a:gd name="connsiteX64" fmla="*/ 262164 w 1783443"/>
                <a:gd name="connsiteY64" fmla="*/ 1104900 h 1247697"/>
                <a:gd name="connsiteX65" fmla="*/ 270328 w 1783443"/>
                <a:gd name="connsiteY65" fmla="*/ 1115786 h 1247697"/>
                <a:gd name="connsiteX66" fmla="*/ 528864 w 1783443"/>
                <a:gd name="connsiteY66" fmla="*/ 1031422 h 1247697"/>
                <a:gd name="connsiteX67" fmla="*/ 509814 w 1783443"/>
                <a:gd name="connsiteY67" fmla="*/ 1055915 h 1247697"/>
                <a:gd name="connsiteX68" fmla="*/ 428171 w 1783443"/>
                <a:gd name="connsiteY68" fmla="*/ 1096736 h 1247697"/>
                <a:gd name="connsiteX69" fmla="*/ 395514 w 1783443"/>
                <a:gd name="connsiteY69" fmla="*/ 1134836 h 1247697"/>
                <a:gd name="connsiteX70" fmla="*/ 332921 w 1783443"/>
                <a:gd name="connsiteY70" fmla="*/ 1156608 h 1247697"/>
                <a:gd name="connsiteX71" fmla="*/ 302985 w 1783443"/>
                <a:gd name="connsiteY71" fmla="*/ 1183822 h 1247697"/>
                <a:gd name="connsiteX72" fmla="*/ 289378 w 1783443"/>
                <a:gd name="connsiteY72" fmla="*/ 1240972 h 1247697"/>
                <a:gd name="connsiteX73" fmla="*/ 319314 w 1783443"/>
                <a:gd name="connsiteY73" fmla="*/ 1213758 h 1247697"/>
                <a:gd name="connsiteX74" fmla="*/ 319314 w 1783443"/>
                <a:gd name="connsiteY74" fmla="*/ 1246415 h 1247697"/>
                <a:gd name="connsiteX75" fmla="*/ 357414 w 1783443"/>
                <a:gd name="connsiteY75" fmla="*/ 1232354 h 1247697"/>
                <a:gd name="connsiteX0" fmla="*/ 1783443 w 1783443"/>
                <a:gd name="connsiteY0" fmla="*/ 168729 h 1247697"/>
                <a:gd name="connsiteX1" fmla="*/ 1739900 w 1783443"/>
                <a:gd name="connsiteY1" fmla="*/ 149679 h 1247697"/>
                <a:gd name="connsiteX2" fmla="*/ 1690914 w 1783443"/>
                <a:gd name="connsiteY2" fmla="*/ 160565 h 1247697"/>
                <a:gd name="connsiteX3" fmla="*/ 1647371 w 1783443"/>
                <a:gd name="connsiteY3" fmla="*/ 114300 h 1247697"/>
                <a:gd name="connsiteX4" fmla="*/ 1579335 w 1783443"/>
                <a:gd name="connsiteY4" fmla="*/ 160565 h 1247697"/>
                <a:gd name="connsiteX5" fmla="*/ 1484085 w 1783443"/>
                <a:gd name="connsiteY5" fmla="*/ 166008 h 1247697"/>
                <a:gd name="connsiteX6" fmla="*/ 1445985 w 1783443"/>
                <a:gd name="connsiteY6" fmla="*/ 119743 h 1247697"/>
                <a:gd name="connsiteX7" fmla="*/ 1435100 w 1783443"/>
                <a:gd name="connsiteY7" fmla="*/ 119743 h 1247697"/>
                <a:gd name="connsiteX8" fmla="*/ 1369785 w 1783443"/>
                <a:gd name="connsiteY8" fmla="*/ 59872 h 1247697"/>
                <a:gd name="connsiteX9" fmla="*/ 1348014 w 1783443"/>
                <a:gd name="connsiteY9" fmla="*/ 0 h 1247697"/>
                <a:gd name="connsiteX10" fmla="*/ 1301750 w 1783443"/>
                <a:gd name="connsiteY10" fmla="*/ 32658 h 1247697"/>
                <a:gd name="connsiteX11" fmla="*/ 1269093 w 1783443"/>
                <a:gd name="connsiteY11" fmla="*/ 5443 h 1247697"/>
                <a:gd name="connsiteX12" fmla="*/ 1206500 w 1783443"/>
                <a:gd name="connsiteY12" fmla="*/ 32658 h 1247697"/>
                <a:gd name="connsiteX13" fmla="*/ 1171121 w 1783443"/>
                <a:gd name="connsiteY13" fmla="*/ 54429 h 1247697"/>
                <a:gd name="connsiteX14" fmla="*/ 1171121 w 1783443"/>
                <a:gd name="connsiteY14" fmla="*/ 68036 h 1247697"/>
                <a:gd name="connsiteX15" fmla="*/ 1078593 w 1783443"/>
                <a:gd name="connsiteY15" fmla="*/ 111579 h 1247697"/>
                <a:gd name="connsiteX16" fmla="*/ 1037771 w 1783443"/>
                <a:gd name="connsiteY16" fmla="*/ 78922 h 1247697"/>
                <a:gd name="connsiteX17" fmla="*/ 991507 w 1783443"/>
                <a:gd name="connsiteY17" fmla="*/ 65315 h 1247697"/>
                <a:gd name="connsiteX18" fmla="*/ 942521 w 1783443"/>
                <a:gd name="connsiteY18" fmla="*/ 43543 h 1247697"/>
                <a:gd name="connsiteX19" fmla="*/ 920750 w 1783443"/>
                <a:gd name="connsiteY19" fmla="*/ 92529 h 1247697"/>
                <a:gd name="connsiteX20" fmla="*/ 869043 w 1783443"/>
                <a:gd name="connsiteY20" fmla="*/ 127908 h 1247697"/>
                <a:gd name="connsiteX21" fmla="*/ 841828 w 1783443"/>
                <a:gd name="connsiteY21" fmla="*/ 176893 h 1247697"/>
                <a:gd name="connsiteX22" fmla="*/ 874485 w 1783443"/>
                <a:gd name="connsiteY22" fmla="*/ 394608 h 1247697"/>
                <a:gd name="connsiteX23" fmla="*/ 904421 w 1783443"/>
                <a:gd name="connsiteY23" fmla="*/ 413658 h 1247697"/>
                <a:gd name="connsiteX24" fmla="*/ 863600 w 1783443"/>
                <a:gd name="connsiteY24" fmla="*/ 443593 h 1247697"/>
                <a:gd name="connsiteX25" fmla="*/ 852714 w 1783443"/>
                <a:gd name="connsiteY25" fmla="*/ 495300 h 1247697"/>
                <a:gd name="connsiteX26" fmla="*/ 915307 w 1783443"/>
                <a:gd name="connsiteY26" fmla="*/ 517072 h 1247697"/>
                <a:gd name="connsiteX27" fmla="*/ 942521 w 1783443"/>
                <a:gd name="connsiteY27" fmla="*/ 517072 h 1247697"/>
                <a:gd name="connsiteX28" fmla="*/ 931635 w 1783443"/>
                <a:gd name="connsiteY28" fmla="*/ 541565 h 1247697"/>
                <a:gd name="connsiteX29" fmla="*/ 877207 w 1783443"/>
                <a:gd name="connsiteY29" fmla="*/ 533400 h 1247697"/>
                <a:gd name="connsiteX30" fmla="*/ 776514 w 1783443"/>
                <a:gd name="connsiteY30" fmla="*/ 609600 h 1247697"/>
                <a:gd name="connsiteX31" fmla="*/ 792843 w 1783443"/>
                <a:gd name="connsiteY31" fmla="*/ 655865 h 1247697"/>
                <a:gd name="connsiteX32" fmla="*/ 694871 w 1783443"/>
                <a:gd name="connsiteY32" fmla="*/ 740229 h 1247697"/>
                <a:gd name="connsiteX33" fmla="*/ 643164 w 1783443"/>
                <a:gd name="connsiteY33" fmla="*/ 737508 h 1247697"/>
                <a:gd name="connsiteX34" fmla="*/ 621393 w 1783443"/>
                <a:gd name="connsiteY34" fmla="*/ 786493 h 1247697"/>
                <a:gd name="connsiteX35" fmla="*/ 468993 w 1783443"/>
                <a:gd name="connsiteY35" fmla="*/ 794658 h 1247697"/>
                <a:gd name="connsiteX36" fmla="*/ 428171 w 1783443"/>
                <a:gd name="connsiteY36" fmla="*/ 835479 h 1247697"/>
                <a:gd name="connsiteX37" fmla="*/ 379185 w 1783443"/>
                <a:gd name="connsiteY37" fmla="*/ 854529 h 1247697"/>
                <a:gd name="connsiteX38" fmla="*/ 294821 w 1783443"/>
                <a:gd name="connsiteY38" fmla="*/ 906236 h 1247697"/>
                <a:gd name="connsiteX39" fmla="*/ 251278 w 1783443"/>
                <a:gd name="connsiteY39" fmla="*/ 819150 h 1247697"/>
                <a:gd name="connsiteX40" fmla="*/ 199571 w 1783443"/>
                <a:gd name="connsiteY40" fmla="*/ 827315 h 1247697"/>
                <a:gd name="connsiteX41" fmla="*/ 147864 w 1783443"/>
                <a:gd name="connsiteY41" fmla="*/ 862693 h 1247697"/>
                <a:gd name="connsiteX42" fmla="*/ 185964 w 1783443"/>
                <a:gd name="connsiteY42" fmla="*/ 879022 h 1247697"/>
                <a:gd name="connsiteX43" fmla="*/ 161471 w 1783443"/>
                <a:gd name="connsiteY43" fmla="*/ 908958 h 1247697"/>
                <a:gd name="connsiteX44" fmla="*/ 131535 w 1783443"/>
                <a:gd name="connsiteY44" fmla="*/ 919843 h 1247697"/>
                <a:gd name="connsiteX45" fmla="*/ 66221 w 1783443"/>
                <a:gd name="connsiteY45" fmla="*/ 919843 h 1247697"/>
                <a:gd name="connsiteX46" fmla="*/ 63500 w 1783443"/>
                <a:gd name="connsiteY46" fmla="*/ 928008 h 1247697"/>
                <a:gd name="connsiteX47" fmla="*/ 85271 w 1783443"/>
                <a:gd name="connsiteY47" fmla="*/ 949779 h 1247697"/>
                <a:gd name="connsiteX48" fmla="*/ 0 w 1783443"/>
                <a:gd name="connsiteY48" fmla="*/ 986065 h 1247697"/>
                <a:gd name="connsiteX49" fmla="*/ 4535 w 1783443"/>
                <a:gd name="connsiteY49" fmla="*/ 1040040 h 1247697"/>
                <a:gd name="connsiteX50" fmla="*/ 161471 w 1783443"/>
                <a:gd name="connsiteY50" fmla="*/ 1009650 h 1247697"/>
                <a:gd name="connsiteX51" fmla="*/ 185964 w 1783443"/>
                <a:gd name="connsiteY51" fmla="*/ 1015093 h 1247697"/>
                <a:gd name="connsiteX52" fmla="*/ 199571 w 1783443"/>
                <a:gd name="connsiteY52" fmla="*/ 979715 h 1247697"/>
                <a:gd name="connsiteX53" fmla="*/ 213178 w 1783443"/>
                <a:gd name="connsiteY53" fmla="*/ 957943 h 1247697"/>
                <a:gd name="connsiteX54" fmla="*/ 357414 w 1783443"/>
                <a:gd name="connsiteY54" fmla="*/ 949779 h 1247697"/>
                <a:gd name="connsiteX55" fmla="*/ 379185 w 1783443"/>
                <a:gd name="connsiteY55" fmla="*/ 930729 h 1247697"/>
                <a:gd name="connsiteX56" fmla="*/ 414564 w 1783443"/>
                <a:gd name="connsiteY56" fmla="*/ 938893 h 1247697"/>
                <a:gd name="connsiteX57" fmla="*/ 468993 w 1783443"/>
                <a:gd name="connsiteY57" fmla="*/ 938893 h 1247697"/>
                <a:gd name="connsiteX58" fmla="*/ 537028 w 1783443"/>
                <a:gd name="connsiteY58" fmla="*/ 903515 h 1247697"/>
                <a:gd name="connsiteX59" fmla="*/ 556078 w 1783443"/>
                <a:gd name="connsiteY59" fmla="*/ 868136 h 1247697"/>
                <a:gd name="connsiteX60" fmla="*/ 588735 w 1783443"/>
                <a:gd name="connsiteY60" fmla="*/ 889908 h 1247697"/>
                <a:gd name="connsiteX61" fmla="*/ 635000 w 1783443"/>
                <a:gd name="connsiteY61" fmla="*/ 887186 h 1247697"/>
                <a:gd name="connsiteX62" fmla="*/ 618671 w 1783443"/>
                <a:gd name="connsiteY62" fmla="*/ 936172 h 1247697"/>
                <a:gd name="connsiteX63" fmla="*/ 466271 w 1783443"/>
                <a:gd name="connsiteY63" fmla="*/ 993322 h 1247697"/>
                <a:gd name="connsiteX64" fmla="*/ 262164 w 1783443"/>
                <a:gd name="connsiteY64" fmla="*/ 1104900 h 1247697"/>
                <a:gd name="connsiteX65" fmla="*/ 270328 w 1783443"/>
                <a:gd name="connsiteY65" fmla="*/ 1115786 h 1247697"/>
                <a:gd name="connsiteX66" fmla="*/ 528864 w 1783443"/>
                <a:gd name="connsiteY66" fmla="*/ 1031422 h 1247697"/>
                <a:gd name="connsiteX67" fmla="*/ 509814 w 1783443"/>
                <a:gd name="connsiteY67" fmla="*/ 1055915 h 1247697"/>
                <a:gd name="connsiteX68" fmla="*/ 428171 w 1783443"/>
                <a:gd name="connsiteY68" fmla="*/ 1096736 h 1247697"/>
                <a:gd name="connsiteX69" fmla="*/ 395514 w 1783443"/>
                <a:gd name="connsiteY69" fmla="*/ 1134836 h 1247697"/>
                <a:gd name="connsiteX70" fmla="*/ 332921 w 1783443"/>
                <a:gd name="connsiteY70" fmla="*/ 1156608 h 1247697"/>
                <a:gd name="connsiteX71" fmla="*/ 302985 w 1783443"/>
                <a:gd name="connsiteY71" fmla="*/ 1183822 h 1247697"/>
                <a:gd name="connsiteX72" fmla="*/ 289378 w 1783443"/>
                <a:gd name="connsiteY72" fmla="*/ 1240972 h 1247697"/>
                <a:gd name="connsiteX73" fmla="*/ 319314 w 1783443"/>
                <a:gd name="connsiteY73" fmla="*/ 1213758 h 1247697"/>
                <a:gd name="connsiteX74" fmla="*/ 319314 w 1783443"/>
                <a:gd name="connsiteY74" fmla="*/ 1246415 h 1247697"/>
                <a:gd name="connsiteX75" fmla="*/ 357414 w 1783443"/>
                <a:gd name="connsiteY75" fmla="*/ 1232354 h 124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83443" h="1247697">
                  <a:moveTo>
                    <a:pt x="1783443" y="168729"/>
                  </a:moveTo>
                  <a:lnTo>
                    <a:pt x="1739900" y="149679"/>
                  </a:lnTo>
                  <a:lnTo>
                    <a:pt x="1690914" y="160565"/>
                  </a:lnTo>
                  <a:lnTo>
                    <a:pt x="1647371" y="114300"/>
                  </a:lnTo>
                  <a:lnTo>
                    <a:pt x="1579335" y="160565"/>
                  </a:lnTo>
                  <a:lnTo>
                    <a:pt x="1484085" y="166008"/>
                  </a:lnTo>
                  <a:lnTo>
                    <a:pt x="1445985" y="119743"/>
                  </a:lnTo>
                  <a:lnTo>
                    <a:pt x="1435100" y="119743"/>
                  </a:lnTo>
                  <a:lnTo>
                    <a:pt x="1369785" y="59872"/>
                  </a:lnTo>
                  <a:lnTo>
                    <a:pt x="1348014" y="0"/>
                  </a:lnTo>
                  <a:lnTo>
                    <a:pt x="1301750" y="32658"/>
                  </a:lnTo>
                  <a:lnTo>
                    <a:pt x="1269093" y="5443"/>
                  </a:lnTo>
                  <a:lnTo>
                    <a:pt x="1206500" y="32658"/>
                  </a:lnTo>
                  <a:lnTo>
                    <a:pt x="1171121" y="54429"/>
                  </a:lnTo>
                  <a:lnTo>
                    <a:pt x="1171121" y="68036"/>
                  </a:lnTo>
                  <a:lnTo>
                    <a:pt x="1078593" y="111579"/>
                  </a:lnTo>
                  <a:lnTo>
                    <a:pt x="1037771" y="78922"/>
                  </a:lnTo>
                  <a:lnTo>
                    <a:pt x="991507" y="65315"/>
                  </a:lnTo>
                  <a:lnTo>
                    <a:pt x="942521" y="43543"/>
                  </a:lnTo>
                  <a:lnTo>
                    <a:pt x="920750" y="92529"/>
                  </a:lnTo>
                  <a:lnTo>
                    <a:pt x="869043" y="127908"/>
                  </a:lnTo>
                  <a:lnTo>
                    <a:pt x="841828" y="176893"/>
                  </a:lnTo>
                  <a:lnTo>
                    <a:pt x="874485" y="394608"/>
                  </a:lnTo>
                  <a:lnTo>
                    <a:pt x="904421" y="413658"/>
                  </a:lnTo>
                  <a:lnTo>
                    <a:pt x="863600" y="443593"/>
                  </a:lnTo>
                  <a:lnTo>
                    <a:pt x="852714" y="495300"/>
                  </a:lnTo>
                  <a:lnTo>
                    <a:pt x="915307" y="517072"/>
                  </a:lnTo>
                  <a:lnTo>
                    <a:pt x="942521" y="517072"/>
                  </a:lnTo>
                  <a:lnTo>
                    <a:pt x="931635" y="541565"/>
                  </a:lnTo>
                  <a:lnTo>
                    <a:pt x="877207" y="533400"/>
                  </a:lnTo>
                  <a:lnTo>
                    <a:pt x="776514" y="609600"/>
                  </a:lnTo>
                  <a:lnTo>
                    <a:pt x="792843" y="655865"/>
                  </a:lnTo>
                  <a:lnTo>
                    <a:pt x="694871" y="740229"/>
                  </a:lnTo>
                  <a:lnTo>
                    <a:pt x="643164" y="737508"/>
                  </a:lnTo>
                  <a:lnTo>
                    <a:pt x="621393" y="786493"/>
                  </a:lnTo>
                  <a:lnTo>
                    <a:pt x="468993" y="794658"/>
                  </a:lnTo>
                  <a:lnTo>
                    <a:pt x="428171" y="835479"/>
                  </a:lnTo>
                  <a:lnTo>
                    <a:pt x="379185" y="854529"/>
                  </a:lnTo>
                  <a:lnTo>
                    <a:pt x="294821" y="906236"/>
                  </a:lnTo>
                  <a:lnTo>
                    <a:pt x="251278" y="819150"/>
                  </a:lnTo>
                  <a:lnTo>
                    <a:pt x="199571" y="827315"/>
                  </a:lnTo>
                  <a:lnTo>
                    <a:pt x="147864" y="862693"/>
                  </a:lnTo>
                  <a:lnTo>
                    <a:pt x="185964" y="879022"/>
                  </a:lnTo>
                  <a:lnTo>
                    <a:pt x="161471" y="908958"/>
                  </a:lnTo>
                  <a:lnTo>
                    <a:pt x="131535" y="919843"/>
                  </a:lnTo>
                  <a:lnTo>
                    <a:pt x="66221" y="919843"/>
                  </a:lnTo>
                  <a:lnTo>
                    <a:pt x="63500" y="928008"/>
                  </a:lnTo>
                  <a:lnTo>
                    <a:pt x="85271" y="949779"/>
                  </a:lnTo>
                  <a:lnTo>
                    <a:pt x="0" y="986065"/>
                  </a:lnTo>
                  <a:lnTo>
                    <a:pt x="4535" y="1040040"/>
                  </a:lnTo>
                  <a:lnTo>
                    <a:pt x="161471" y="1009650"/>
                  </a:lnTo>
                  <a:lnTo>
                    <a:pt x="185964" y="1015093"/>
                  </a:lnTo>
                  <a:lnTo>
                    <a:pt x="199571" y="979715"/>
                  </a:lnTo>
                  <a:lnTo>
                    <a:pt x="213178" y="957943"/>
                  </a:lnTo>
                  <a:lnTo>
                    <a:pt x="357414" y="949779"/>
                  </a:lnTo>
                  <a:lnTo>
                    <a:pt x="379185" y="930729"/>
                  </a:lnTo>
                  <a:lnTo>
                    <a:pt x="414564" y="938893"/>
                  </a:lnTo>
                  <a:lnTo>
                    <a:pt x="468993" y="938893"/>
                  </a:lnTo>
                  <a:lnTo>
                    <a:pt x="537028" y="903515"/>
                  </a:lnTo>
                  <a:lnTo>
                    <a:pt x="556078" y="868136"/>
                  </a:lnTo>
                  <a:lnTo>
                    <a:pt x="588735" y="889908"/>
                  </a:lnTo>
                  <a:lnTo>
                    <a:pt x="635000" y="887186"/>
                  </a:lnTo>
                  <a:lnTo>
                    <a:pt x="618671" y="936172"/>
                  </a:lnTo>
                  <a:lnTo>
                    <a:pt x="466271" y="993322"/>
                  </a:lnTo>
                  <a:lnTo>
                    <a:pt x="262164" y="1104900"/>
                  </a:lnTo>
                  <a:lnTo>
                    <a:pt x="270328" y="1115786"/>
                  </a:lnTo>
                  <a:lnTo>
                    <a:pt x="528864" y="1031422"/>
                  </a:lnTo>
                  <a:lnTo>
                    <a:pt x="509814" y="1055915"/>
                  </a:lnTo>
                  <a:lnTo>
                    <a:pt x="428171" y="1096736"/>
                  </a:lnTo>
                  <a:lnTo>
                    <a:pt x="395514" y="1134836"/>
                  </a:lnTo>
                  <a:lnTo>
                    <a:pt x="332921" y="1156608"/>
                  </a:lnTo>
                  <a:lnTo>
                    <a:pt x="302985" y="1183822"/>
                  </a:lnTo>
                  <a:lnTo>
                    <a:pt x="289378" y="1240972"/>
                  </a:lnTo>
                  <a:lnTo>
                    <a:pt x="319314" y="1213758"/>
                  </a:lnTo>
                  <a:cubicBezTo>
                    <a:pt x="322943" y="1210583"/>
                    <a:pt x="321015" y="1244714"/>
                    <a:pt x="319314" y="1246415"/>
                  </a:cubicBezTo>
                  <a:cubicBezTo>
                    <a:pt x="317197" y="1253218"/>
                    <a:pt x="360060" y="1230653"/>
                    <a:pt x="357414" y="1232354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3258946" y="5551024"/>
              <a:ext cx="1751203" cy="1073083"/>
            </a:xfrm>
            <a:custGeom>
              <a:avLst/>
              <a:gdLst>
                <a:gd name="connsiteX0" fmla="*/ 0 w 1676400"/>
                <a:gd name="connsiteY0" fmla="*/ 1028700 h 1072243"/>
                <a:gd name="connsiteX1" fmla="*/ 32657 w 1676400"/>
                <a:gd name="connsiteY1" fmla="*/ 1004207 h 1072243"/>
                <a:gd name="connsiteX2" fmla="*/ 65314 w 1676400"/>
                <a:gd name="connsiteY2" fmla="*/ 1047750 h 1072243"/>
                <a:gd name="connsiteX3" fmla="*/ 100693 w 1676400"/>
                <a:gd name="connsiteY3" fmla="*/ 1020536 h 1072243"/>
                <a:gd name="connsiteX4" fmla="*/ 144236 w 1676400"/>
                <a:gd name="connsiteY4" fmla="*/ 1017815 h 1072243"/>
                <a:gd name="connsiteX5" fmla="*/ 214993 w 1676400"/>
                <a:gd name="connsiteY5" fmla="*/ 1004207 h 1072243"/>
                <a:gd name="connsiteX6" fmla="*/ 223157 w 1676400"/>
                <a:gd name="connsiteY6" fmla="*/ 957943 h 1072243"/>
                <a:gd name="connsiteX7" fmla="*/ 277586 w 1676400"/>
                <a:gd name="connsiteY7" fmla="*/ 968829 h 1072243"/>
                <a:gd name="connsiteX8" fmla="*/ 234043 w 1676400"/>
                <a:gd name="connsiteY8" fmla="*/ 1031422 h 1072243"/>
                <a:gd name="connsiteX9" fmla="*/ 293914 w 1676400"/>
                <a:gd name="connsiteY9" fmla="*/ 1004207 h 1072243"/>
                <a:gd name="connsiteX10" fmla="*/ 323850 w 1676400"/>
                <a:gd name="connsiteY10" fmla="*/ 1001486 h 1072243"/>
                <a:gd name="connsiteX11" fmla="*/ 296636 w 1676400"/>
                <a:gd name="connsiteY11" fmla="*/ 1066800 h 1072243"/>
                <a:gd name="connsiteX12" fmla="*/ 326571 w 1676400"/>
                <a:gd name="connsiteY12" fmla="*/ 1072243 h 1072243"/>
                <a:gd name="connsiteX13" fmla="*/ 345621 w 1676400"/>
                <a:gd name="connsiteY13" fmla="*/ 1050472 h 1072243"/>
                <a:gd name="connsiteX14" fmla="*/ 397329 w 1676400"/>
                <a:gd name="connsiteY14" fmla="*/ 1064079 h 1072243"/>
                <a:gd name="connsiteX15" fmla="*/ 432707 w 1676400"/>
                <a:gd name="connsiteY15" fmla="*/ 1028700 h 1072243"/>
                <a:gd name="connsiteX16" fmla="*/ 473529 w 1676400"/>
                <a:gd name="connsiteY16" fmla="*/ 1025979 h 1072243"/>
                <a:gd name="connsiteX17" fmla="*/ 500743 w 1676400"/>
                <a:gd name="connsiteY17" fmla="*/ 1009650 h 1072243"/>
                <a:gd name="connsiteX18" fmla="*/ 547007 w 1676400"/>
                <a:gd name="connsiteY18" fmla="*/ 996043 h 1072243"/>
                <a:gd name="connsiteX19" fmla="*/ 601436 w 1676400"/>
                <a:gd name="connsiteY19" fmla="*/ 971550 h 1072243"/>
                <a:gd name="connsiteX20" fmla="*/ 661307 w 1676400"/>
                <a:gd name="connsiteY20" fmla="*/ 998765 h 1072243"/>
                <a:gd name="connsiteX21" fmla="*/ 658586 w 1676400"/>
                <a:gd name="connsiteY21" fmla="*/ 1023257 h 1072243"/>
                <a:gd name="connsiteX22" fmla="*/ 707571 w 1676400"/>
                <a:gd name="connsiteY22" fmla="*/ 1004207 h 1072243"/>
                <a:gd name="connsiteX23" fmla="*/ 713014 w 1676400"/>
                <a:gd name="connsiteY23" fmla="*/ 968829 h 1072243"/>
                <a:gd name="connsiteX24" fmla="*/ 721179 w 1676400"/>
                <a:gd name="connsiteY24" fmla="*/ 911679 h 1072243"/>
                <a:gd name="connsiteX25" fmla="*/ 759279 w 1676400"/>
                <a:gd name="connsiteY25" fmla="*/ 949779 h 1072243"/>
                <a:gd name="connsiteX26" fmla="*/ 827314 w 1676400"/>
                <a:gd name="connsiteY26" fmla="*/ 960665 h 1072243"/>
                <a:gd name="connsiteX27" fmla="*/ 830036 w 1676400"/>
                <a:gd name="connsiteY27" fmla="*/ 996043 h 1072243"/>
                <a:gd name="connsiteX28" fmla="*/ 859971 w 1676400"/>
                <a:gd name="connsiteY28" fmla="*/ 993322 h 1072243"/>
                <a:gd name="connsiteX29" fmla="*/ 884464 w 1676400"/>
                <a:gd name="connsiteY29" fmla="*/ 917122 h 1072243"/>
                <a:gd name="connsiteX30" fmla="*/ 838200 w 1676400"/>
                <a:gd name="connsiteY30" fmla="*/ 884465 h 1072243"/>
                <a:gd name="connsiteX31" fmla="*/ 876300 w 1676400"/>
                <a:gd name="connsiteY31" fmla="*/ 898072 h 1072243"/>
                <a:gd name="connsiteX32" fmla="*/ 979714 w 1676400"/>
                <a:gd name="connsiteY32" fmla="*/ 900793 h 1072243"/>
                <a:gd name="connsiteX33" fmla="*/ 1031421 w 1676400"/>
                <a:gd name="connsiteY33" fmla="*/ 952500 h 1072243"/>
                <a:gd name="connsiteX34" fmla="*/ 1017814 w 1676400"/>
                <a:gd name="connsiteY34" fmla="*/ 889907 h 1072243"/>
                <a:gd name="connsiteX35" fmla="*/ 1036864 w 1676400"/>
                <a:gd name="connsiteY35" fmla="*/ 857250 h 1072243"/>
                <a:gd name="connsiteX36" fmla="*/ 1004207 w 1676400"/>
                <a:gd name="connsiteY36" fmla="*/ 805543 h 1072243"/>
                <a:gd name="connsiteX37" fmla="*/ 947057 w 1676400"/>
                <a:gd name="connsiteY37" fmla="*/ 805543 h 1072243"/>
                <a:gd name="connsiteX38" fmla="*/ 947057 w 1676400"/>
                <a:gd name="connsiteY38" fmla="*/ 742950 h 1072243"/>
                <a:gd name="connsiteX39" fmla="*/ 966107 w 1676400"/>
                <a:gd name="connsiteY39" fmla="*/ 797379 h 1072243"/>
                <a:gd name="connsiteX40" fmla="*/ 1001486 w 1676400"/>
                <a:gd name="connsiteY40" fmla="*/ 808265 h 1072243"/>
                <a:gd name="connsiteX41" fmla="*/ 1042307 w 1676400"/>
                <a:gd name="connsiteY41" fmla="*/ 857250 h 1072243"/>
                <a:gd name="connsiteX42" fmla="*/ 1083129 w 1676400"/>
                <a:gd name="connsiteY42" fmla="*/ 854529 h 1072243"/>
                <a:gd name="connsiteX43" fmla="*/ 1080407 w 1676400"/>
                <a:gd name="connsiteY43" fmla="*/ 805543 h 1072243"/>
                <a:gd name="connsiteX44" fmla="*/ 1115786 w 1676400"/>
                <a:gd name="connsiteY44" fmla="*/ 840922 h 1072243"/>
                <a:gd name="connsiteX45" fmla="*/ 1181100 w 1676400"/>
                <a:gd name="connsiteY45" fmla="*/ 802822 h 1072243"/>
                <a:gd name="connsiteX46" fmla="*/ 1230086 w 1676400"/>
                <a:gd name="connsiteY46" fmla="*/ 737507 h 1072243"/>
                <a:gd name="connsiteX47" fmla="*/ 1251857 w 1676400"/>
                <a:gd name="connsiteY47" fmla="*/ 693965 h 1072243"/>
                <a:gd name="connsiteX48" fmla="*/ 1227364 w 1676400"/>
                <a:gd name="connsiteY48" fmla="*/ 683079 h 1072243"/>
                <a:gd name="connsiteX49" fmla="*/ 1249136 w 1676400"/>
                <a:gd name="connsiteY49" fmla="*/ 647700 h 1072243"/>
                <a:gd name="connsiteX50" fmla="*/ 1211036 w 1676400"/>
                <a:gd name="connsiteY50" fmla="*/ 644979 h 1072243"/>
                <a:gd name="connsiteX51" fmla="*/ 1232807 w 1676400"/>
                <a:gd name="connsiteY51" fmla="*/ 612322 h 1072243"/>
                <a:gd name="connsiteX52" fmla="*/ 1194707 w 1676400"/>
                <a:gd name="connsiteY52" fmla="*/ 574222 h 1072243"/>
                <a:gd name="connsiteX53" fmla="*/ 1134836 w 1676400"/>
                <a:gd name="connsiteY53" fmla="*/ 585107 h 1072243"/>
                <a:gd name="connsiteX54" fmla="*/ 1140279 w 1676400"/>
                <a:gd name="connsiteY54" fmla="*/ 533400 h 1072243"/>
                <a:gd name="connsiteX55" fmla="*/ 1170214 w 1676400"/>
                <a:gd name="connsiteY55" fmla="*/ 536122 h 1072243"/>
                <a:gd name="connsiteX56" fmla="*/ 1208314 w 1676400"/>
                <a:gd name="connsiteY56" fmla="*/ 563336 h 1072243"/>
                <a:gd name="connsiteX57" fmla="*/ 1251857 w 1676400"/>
                <a:gd name="connsiteY57" fmla="*/ 552450 h 1072243"/>
                <a:gd name="connsiteX58" fmla="*/ 1292679 w 1676400"/>
                <a:gd name="connsiteY58" fmla="*/ 566057 h 1072243"/>
                <a:gd name="connsiteX59" fmla="*/ 1374321 w 1676400"/>
                <a:gd name="connsiteY59" fmla="*/ 552450 h 1072243"/>
                <a:gd name="connsiteX60" fmla="*/ 1347107 w 1676400"/>
                <a:gd name="connsiteY60" fmla="*/ 571500 h 1072243"/>
                <a:gd name="connsiteX61" fmla="*/ 1300843 w 1676400"/>
                <a:gd name="connsiteY61" fmla="*/ 576943 h 1072243"/>
                <a:gd name="connsiteX62" fmla="*/ 1243693 w 1676400"/>
                <a:gd name="connsiteY62" fmla="*/ 571500 h 1072243"/>
                <a:gd name="connsiteX63" fmla="*/ 1246414 w 1676400"/>
                <a:gd name="connsiteY63" fmla="*/ 623207 h 1072243"/>
                <a:gd name="connsiteX64" fmla="*/ 1341664 w 1676400"/>
                <a:gd name="connsiteY64" fmla="*/ 604157 h 1072243"/>
                <a:gd name="connsiteX65" fmla="*/ 1355271 w 1676400"/>
                <a:gd name="connsiteY65" fmla="*/ 612322 h 1072243"/>
                <a:gd name="connsiteX66" fmla="*/ 1295400 w 1676400"/>
                <a:gd name="connsiteY66" fmla="*/ 628650 h 1072243"/>
                <a:gd name="connsiteX67" fmla="*/ 1306286 w 1676400"/>
                <a:gd name="connsiteY67" fmla="*/ 650422 h 1072243"/>
                <a:gd name="connsiteX68" fmla="*/ 1287236 w 1676400"/>
                <a:gd name="connsiteY68" fmla="*/ 655865 h 1072243"/>
                <a:gd name="connsiteX69" fmla="*/ 1276350 w 1676400"/>
                <a:gd name="connsiteY69" fmla="*/ 696686 h 1072243"/>
                <a:gd name="connsiteX70" fmla="*/ 1341664 w 1676400"/>
                <a:gd name="connsiteY70" fmla="*/ 715736 h 1072243"/>
                <a:gd name="connsiteX71" fmla="*/ 1398814 w 1676400"/>
                <a:gd name="connsiteY71" fmla="*/ 696686 h 1072243"/>
                <a:gd name="connsiteX72" fmla="*/ 1494064 w 1676400"/>
                <a:gd name="connsiteY72" fmla="*/ 674915 h 1072243"/>
                <a:gd name="connsiteX73" fmla="*/ 1502229 w 1676400"/>
                <a:gd name="connsiteY73" fmla="*/ 628650 h 1072243"/>
                <a:gd name="connsiteX74" fmla="*/ 1532164 w 1676400"/>
                <a:gd name="connsiteY74" fmla="*/ 606879 h 1072243"/>
                <a:gd name="connsiteX75" fmla="*/ 1605643 w 1676400"/>
                <a:gd name="connsiteY75" fmla="*/ 609600 h 1072243"/>
                <a:gd name="connsiteX76" fmla="*/ 1575707 w 1676400"/>
                <a:gd name="connsiteY76" fmla="*/ 566057 h 1072243"/>
                <a:gd name="connsiteX77" fmla="*/ 1605643 w 1676400"/>
                <a:gd name="connsiteY77" fmla="*/ 544286 h 1072243"/>
                <a:gd name="connsiteX78" fmla="*/ 1676400 w 1676400"/>
                <a:gd name="connsiteY78" fmla="*/ 511629 h 1072243"/>
                <a:gd name="connsiteX79" fmla="*/ 1632857 w 1676400"/>
                <a:gd name="connsiteY79" fmla="*/ 470807 h 1072243"/>
                <a:gd name="connsiteX80" fmla="*/ 1562100 w 1676400"/>
                <a:gd name="connsiteY80" fmla="*/ 397329 h 1072243"/>
                <a:gd name="connsiteX81" fmla="*/ 1515836 w 1676400"/>
                <a:gd name="connsiteY81" fmla="*/ 364672 h 1072243"/>
                <a:gd name="connsiteX82" fmla="*/ 1502229 w 1676400"/>
                <a:gd name="connsiteY82" fmla="*/ 272143 h 1072243"/>
                <a:gd name="connsiteX83" fmla="*/ 1475014 w 1676400"/>
                <a:gd name="connsiteY83" fmla="*/ 269422 h 1072243"/>
                <a:gd name="connsiteX84" fmla="*/ 1469571 w 1676400"/>
                <a:gd name="connsiteY84" fmla="*/ 228600 h 1072243"/>
                <a:gd name="connsiteX85" fmla="*/ 1404257 w 1676400"/>
                <a:gd name="connsiteY85" fmla="*/ 217715 h 1072243"/>
                <a:gd name="connsiteX86" fmla="*/ 1423307 w 1676400"/>
                <a:gd name="connsiteY86" fmla="*/ 125186 h 1072243"/>
                <a:gd name="connsiteX87" fmla="*/ 1458686 w 1676400"/>
                <a:gd name="connsiteY87" fmla="*/ 130629 h 1072243"/>
                <a:gd name="connsiteX88" fmla="*/ 1434193 w 1676400"/>
                <a:gd name="connsiteY88" fmla="*/ 89807 h 1072243"/>
                <a:gd name="connsiteX89" fmla="*/ 1415143 w 1676400"/>
                <a:gd name="connsiteY89" fmla="*/ 73479 h 1072243"/>
                <a:gd name="connsiteX90" fmla="*/ 1366157 w 1676400"/>
                <a:gd name="connsiteY90" fmla="*/ 0 h 1072243"/>
                <a:gd name="connsiteX91" fmla="*/ 1368879 w 1676400"/>
                <a:gd name="connsiteY91" fmla="*/ 0 h 1072243"/>
                <a:gd name="connsiteX0" fmla="*/ 0 w 1717221"/>
                <a:gd name="connsiteY0" fmla="*/ 1069521 h 1072243"/>
                <a:gd name="connsiteX1" fmla="*/ 73478 w 1717221"/>
                <a:gd name="connsiteY1" fmla="*/ 1004207 h 1072243"/>
                <a:gd name="connsiteX2" fmla="*/ 106135 w 1717221"/>
                <a:gd name="connsiteY2" fmla="*/ 1047750 h 1072243"/>
                <a:gd name="connsiteX3" fmla="*/ 141514 w 1717221"/>
                <a:gd name="connsiteY3" fmla="*/ 1020536 h 1072243"/>
                <a:gd name="connsiteX4" fmla="*/ 185057 w 1717221"/>
                <a:gd name="connsiteY4" fmla="*/ 1017815 h 1072243"/>
                <a:gd name="connsiteX5" fmla="*/ 255814 w 1717221"/>
                <a:gd name="connsiteY5" fmla="*/ 1004207 h 1072243"/>
                <a:gd name="connsiteX6" fmla="*/ 263978 w 1717221"/>
                <a:gd name="connsiteY6" fmla="*/ 957943 h 1072243"/>
                <a:gd name="connsiteX7" fmla="*/ 318407 w 1717221"/>
                <a:gd name="connsiteY7" fmla="*/ 968829 h 1072243"/>
                <a:gd name="connsiteX8" fmla="*/ 274864 w 1717221"/>
                <a:gd name="connsiteY8" fmla="*/ 1031422 h 1072243"/>
                <a:gd name="connsiteX9" fmla="*/ 334735 w 1717221"/>
                <a:gd name="connsiteY9" fmla="*/ 1004207 h 1072243"/>
                <a:gd name="connsiteX10" fmla="*/ 364671 w 1717221"/>
                <a:gd name="connsiteY10" fmla="*/ 1001486 h 1072243"/>
                <a:gd name="connsiteX11" fmla="*/ 337457 w 1717221"/>
                <a:gd name="connsiteY11" fmla="*/ 1066800 h 1072243"/>
                <a:gd name="connsiteX12" fmla="*/ 367392 w 1717221"/>
                <a:gd name="connsiteY12" fmla="*/ 1072243 h 1072243"/>
                <a:gd name="connsiteX13" fmla="*/ 386442 w 1717221"/>
                <a:gd name="connsiteY13" fmla="*/ 1050472 h 1072243"/>
                <a:gd name="connsiteX14" fmla="*/ 438150 w 1717221"/>
                <a:gd name="connsiteY14" fmla="*/ 1064079 h 1072243"/>
                <a:gd name="connsiteX15" fmla="*/ 473528 w 1717221"/>
                <a:gd name="connsiteY15" fmla="*/ 1028700 h 1072243"/>
                <a:gd name="connsiteX16" fmla="*/ 514350 w 1717221"/>
                <a:gd name="connsiteY16" fmla="*/ 1025979 h 1072243"/>
                <a:gd name="connsiteX17" fmla="*/ 541564 w 1717221"/>
                <a:gd name="connsiteY17" fmla="*/ 1009650 h 1072243"/>
                <a:gd name="connsiteX18" fmla="*/ 587828 w 1717221"/>
                <a:gd name="connsiteY18" fmla="*/ 996043 h 1072243"/>
                <a:gd name="connsiteX19" fmla="*/ 642257 w 1717221"/>
                <a:gd name="connsiteY19" fmla="*/ 971550 h 1072243"/>
                <a:gd name="connsiteX20" fmla="*/ 702128 w 1717221"/>
                <a:gd name="connsiteY20" fmla="*/ 998765 h 1072243"/>
                <a:gd name="connsiteX21" fmla="*/ 699407 w 1717221"/>
                <a:gd name="connsiteY21" fmla="*/ 1023257 h 1072243"/>
                <a:gd name="connsiteX22" fmla="*/ 748392 w 1717221"/>
                <a:gd name="connsiteY22" fmla="*/ 1004207 h 1072243"/>
                <a:gd name="connsiteX23" fmla="*/ 753835 w 1717221"/>
                <a:gd name="connsiteY23" fmla="*/ 968829 h 1072243"/>
                <a:gd name="connsiteX24" fmla="*/ 762000 w 1717221"/>
                <a:gd name="connsiteY24" fmla="*/ 911679 h 1072243"/>
                <a:gd name="connsiteX25" fmla="*/ 800100 w 1717221"/>
                <a:gd name="connsiteY25" fmla="*/ 949779 h 1072243"/>
                <a:gd name="connsiteX26" fmla="*/ 868135 w 1717221"/>
                <a:gd name="connsiteY26" fmla="*/ 960665 h 1072243"/>
                <a:gd name="connsiteX27" fmla="*/ 870857 w 1717221"/>
                <a:gd name="connsiteY27" fmla="*/ 996043 h 1072243"/>
                <a:gd name="connsiteX28" fmla="*/ 900792 w 1717221"/>
                <a:gd name="connsiteY28" fmla="*/ 993322 h 1072243"/>
                <a:gd name="connsiteX29" fmla="*/ 925285 w 1717221"/>
                <a:gd name="connsiteY29" fmla="*/ 917122 h 1072243"/>
                <a:gd name="connsiteX30" fmla="*/ 879021 w 1717221"/>
                <a:gd name="connsiteY30" fmla="*/ 884465 h 1072243"/>
                <a:gd name="connsiteX31" fmla="*/ 917121 w 1717221"/>
                <a:gd name="connsiteY31" fmla="*/ 898072 h 1072243"/>
                <a:gd name="connsiteX32" fmla="*/ 1020535 w 1717221"/>
                <a:gd name="connsiteY32" fmla="*/ 900793 h 1072243"/>
                <a:gd name="connsiteX33" fmla="*/ 1072242 w 1717221"/>
                <a:gd name="connsiteY33" fmla="*/ 952500 h 1072243"/>
                <a:gd name="connsiteX34" fmla="*/ 1058635 w 1717221"/>
                <a:gd name="connsiteY34" fmla="*/ 889907 h 1072243"/>
                <a:gd name="connsiteX35" fmla="*/ 1077685 w 1717221"/>
                <a:gd name="connsiteY35" fmla="*/ 857250 h 1072243"/>
                <a:gd name="connsiteX36" fmla="*/ 1045028 w 1717221"/>
                <a:gd name="connsiteY36" fmla="*/ 805543 h 1072243"/>
                <a:gd name="connsiteX37" fmla="*/ 987878 w 1717221"/>
                <a:gd name="connsiteY37" fmla="*/ 805543 h 1072243"/>
                <a:gd name="connsiteX38" fmla="*/ 987878 w 1717221"/>
                <a:gd name="connsiteY38" fmla="*/ 742950 h 1072243"/>
                <a:gd name="connsiteX39" fmla="*/ 1006928 w 1717221"/>
                <a:gd name="connsiteY39" fmla="*/ 797379 h 1072243"/>
                <a:gd name="connsiteX40" fmla="*/ 1042307 w 1717221"/>
                <a:gd name="connsiteY40" fmla="*/ 808265 h 1072243"/>
                <a:gd name="connsiteX41" fmla="*/ 1083128 w 1717221"/>
                <a:gd name="connsiteY41" fmla="*/ 857250 h 1072243"/>
                <a:gd name="connsiteX42" fmla="*/ 1123950 w 1717221"/>
                <a:gd name="connsiteY42" fmla="*/ 854529 h 1072243"/>
                <a:gd name="connsiteX43" fmla="*/ 1121228 w 1717221"/>
                <a:gd name="connsiteY43" fmla="*/ 805543 h 1072243"/>
                <a:gd name="connsiteX44" fmla="*/ 1156607 w 1717221"/>
                <a:gd name="connsiteY44" fmla="*/ 840922 h 1072243"/>
                <a:gd name="connsiteX45" fmla="*/ 1221921 w 1717221"/>
                <a:gd name="connsiteY45" fmla="*/ 802822 h 1072243"/>
                <a:gd name="connsiteX46" fmla="*/ 1270907 w 1717221"/>
                <a:gd name="connsiteY46" fmla="*/ 737507 h 1072243"/>
                <a:gd name="connsiteX47" fmla="*/ 1292678 w 1717221"/>
                <a:gd name="connsiteY47" fmla="*/ 693965 h 1072243"/>
                <a:gd name="connsiteX48" fmla="*/ 1268185 w 1717221"/>
                <a:gd name="connsiteY48" fmla="*/ 683079 h 1072243"/>
                <a:gd name="connsiteX49" fmla="*/ 1289957 w 1717221"/>
                <a:gd name="connsiteY49" fmla="*/ 647700 h 1072243"/>
                <a:gd name="connsiteX50" fmla="*/ 1251857 w 1717221"/>
                <a:gd name="connsiteY50" fmla="*/ 644979 h 1072243"/>
                <a:gd name="connsiteX51" fmla="*/ 1273628 w 1717221"/>
                <a:gd name="connsiteY51" fmla="*/ 612322 h 1072243"/>
                <a:gd name="connsiteX52" fmla="*/ 1235528 w 1717221"/>
                <a:gd name="connsiteY52" fmla="*/ 574222 h 1072243"/>
                <a:gd name="connsiteX53" fmla="*/ 1175657 w 1717221"/>
                <a:gd name="connsiteY53" fmla="*/ 585107 h 1072243"/>
                <a:gd name="connsiteX54" fmla="*/ 1181100 w 1717221"/>
                <a:gd name="connsiteY54" fmla="*/ 533400 h 1072243"/>
                <a:gd name="connsiteX55" fmla="*/ 1211035 w 1717221"/>
                <a:gd name="connsiteY55" fmla="*/ 536122 h 1072243"/>
                <a:gd name="connsiteX56" fmla="*/ 1249135 w 1717221"/>
                <a:gd name="connsiteY56" fmla="*/ 563336 h 1072243"/>
                <a:gd name="connsiteX57" fmla="*/ 1292678 w 1717221"/>
                <a:gd name="connsiteY57" fmla="*/ 552450 h 1072243"/>
                <a:gd name="connsiteX58" fmla="*/ 1333500 w 1717221"/>
                <a:gd name="connsiteY58" fmla="*/ 566057 h 1072243"/>
                <a:gd name="connsiteX59" fmla="*/ 1415142 w 1717221"/>
                <a:gd name="connsiteY59" fmla="*/ 552450 h 1072243"/>
                <a:gd name="connsiteX60" fmla="*/ 1387928 w 1717221"/>
                <a:gd name="connsiteY60" fmla="*/ 571500 h 1072243"/>
                <a:gd name="connsiteX61" fmla="*/ 1341664 w 1717221"/>
                <a:gd name="connsiteY61" fmla="*/ 576943 h 1072243"/>
                <a:gd name="connsiteX62" fmla="*/ 1284514 w 1717221"/>
                <a:gd name="connsiteY62" fmla="*/ 571500 h 1072243"/>
                <a:gd name="connsiteX63" fmla="*/ 1287235 w 1717221"/>
                <a:gd name="connsiteY63" fmla="*/ 623207 h 1072243"/>
                <a:gd name="connsiteX64" fmla="*/ 1382485 w 1717221"/>
                <a:gd name="connsiteY64" fmla="*/ 604157 h 1072243"/>
                <a:gd name="connsiteX65" fmla="*/ 1396092 w 1717221"/>
                <a:gd name="connsiteY65" fmla="*/ 612322 h 1072243"/>
                <a:gd name="connsiteX66" fmla="*/ 1336221 w 1717221"/>
                <a:gd name="connsiteY66" fmla="*/ 628650 h 1072243"/>
                <a:gd name="connsiteX67" fmla="*/ 1347107 w 1717221"/>
                <a:gd name="connsiteY67" fmla="*/ 650422 h 1072243"/>
                <a:gd name="connsiteX68" fmla="*/ 1328057 w 1717221"/>
                <a:gd name="connsiteY68" fmla="*/ 655865 h 1072243"/>
                <a:gd name="connsiteX69" fmla="*/ 1317171 w 1717221"/>
                <a:gd name="connsiteY69" fmla="*/ 696686 h 1072243"/>
                <a:gd name="connsiteX70" fmla="*/ 1382485 w 1717221"/>
                <a:gd name="connsiteY70" fmla="*/ 715736 h 1072243"/>
                <a:gd name="connsiteX71" fmla="*/ 1439635 w 1717221"/>
                <a:gd name="connsiteY71" fmla="*/ 696686 h 1072243"/>
                <a:gd name="connsiteX72" fmla="*/ 1534885 w 1717221"/>
                <a:gd name="connsiteY72" fmla="*/ 674915 h 1072243"/>
                <a:gd name="connsiteX73" fmla="*/ 1543050 w 1717221"/>
                <a:gd name="connsiteY73" fmla="*/ 628650 h 1072243"/>
                <a:gd name="connsiteX74" fmla="*/ 1572985 w 1717221"/>
                <a:gd name="connsiteY74" fmla="*/ 606879 h 1072243"/>
                <a:gd name="connsiteX75" fmla="*/ 1646464 w 1717221"/>
                <a:gd name="connsiteY75" fmla="*/ 609600 h 1072243"/>
                <a:gd name="connsiteX76" fmla="*/ 1616528 w 1717221"/>
                <a:gd name="connsiteY76" fmla="*/ 566057 h 1072243"/>
                <a:gd name="connsiteX77" fmla="*/ 1646464 w 1717221"/>
                <a:gd name="connsiteY77" fmla="*/ 544286 h 1072243"/>
                <a:gd name="connsiteX78" fmla="*/ 1717221 w 1717221"/>
                <a:gd name="connsiteY78" fmla="*/ 511629 h 1072243"/>
                <a:gd name="connsiteX79" fmla="*/ 1673678 w 1717221"/>
                <a:gd name="connsiteY79" fmla="*/ 470807 h 1072243"/>
                <a:gd name="connsiteX80" fmla="*/ 1602921 w 1717221"/>
                <a:gd name="connsiteY80" fmla="*/ 397329 h 1072243"/>
                <a:gd name="connsiteX81" fmla="*/ 1556657 w 1717221"/>
                <a:gd name="connsiteY81" fmla="*/ 364672 h 1072243"/>
                <a:gd name="connsiteX82" fmla="*/ 1543050 w 1717221"/>
                <a:gd name="connsiteY82" fmla="*/ 272143 h 1072243"/>
                <a:gd name="connsiteX83" fmla="*/ 1515835 w 1717221"/>
                <a:gd name="connsiteY83" fmla="*/ 269422 h 1072243"/>
                <a:gd name="connsiteX84" fmla="*/ 1510392 w 1717221"/>
                <a:gd name="connsiteY84" fmla="*/ 228600 h 1072243"/>
                <a:gd name="connsiteX85" fmla="*/ 1445078 w 1717221"/>
                <a:gd name="connsiteY85" fmla="*/ 217715 h 1072243"/>
                <a:gd name="connsiteX86" fmla="*/ 1464128 w 1717221"/>
                <a:gd name="connsiteY86" fmla="*/ 125186 h 1072243"/>
                <a:gd name="connsiteX87" fmla="*/ 1499507 w 1717221"/>
                <a:gd name="connsiteY87" fmla="*/ 130629 h 1072243"/>
                <a:gd name="connsiteX88" fmla="*/ 1475014 w 1717221"/>
                <a:gd name="connsiteY88" fmla="*/ 89807 h 1072243"/>
                <a:gd name="connsiteX89" fmla="*/ 1455964 w 1717221"/>
                <a:gd name="connsiteY89" fmla="*/ 73479 h 1072243"/>
                <a:gd name="connsiteX90" fmla="*/ 1406978 w 1717221"/>
                <a:gd name="connsiteY90" fmla="*/ 0 h 1072243"/>
                <a:gd name="connsiteX91" fmla="*/ 1409700 w 1717221"/>
                <a:gd name="connsiteY91" fmla="*/ 0 h 1072243"/>
                <a:gd name="connsiteX0" fmla="*/ 0 w 1717221"/>
                <a:gd name="connsiteY0" fmla="*/ 1069521 h 1072243"/>
                <a:gd name="connsiteX1" fmla="*/ 2722 w 1717221"/>
                <a:gd name="connsiteY1" fmla="*/ 1072243 h 1072243"/>
                <a:gd name="connsiteX2" fmla="*/ 73478 w 1717221"/>
                <a:gd name="connsiteY2" fmla="*/ 1004207 h 1072243"/>
                <a:gd name="connsiteX3" fmla="*/ 106135 w 1717221"/>
                <a:gd name="connsiteY3" fmla="*/ 1047750 h 1072243"/>
                <a:gd name="connsiteX4" fmla="*/ 141514 w 1717221"/>
                <a:gd name="connsiteY4" fmla="*/ 1020536 h 1072243"/>
                <a:gd name="connsiteX5" fmla="*/ 185057 w 1717221"/>
                <a:gd name="connsiteY5" fmla="*/ 1017815 h 1072243"/>
                <a:gd name="connsiteX6" fmla="*/ 255814 w 1717221"/>
                <a:gd name="connsiteY6" fmla="*/ 1004207 h 1072243"/>
                <a:gd name="connsiteX7" fmla="*/ 263978 w 1717221"/>
                <a:gd name="connsiteY7" fmla="*/ 957943 h 1072243"/>
                <a:gd name="connsiteX8" fmla="*/ 318407 w 1717221"/>
                <a:gd name="connsiteY8" fmla="*/ 968829 h 1072243"/>
                <a:gd name="connsiteX9" fmla="*/ 274864 w 1717221"/>
                <a:gd name="connsiteY9" fmla="*/ 1031422 h 1072243"/>
                <a:gd name="connsiteX10" fmla="*/ 334735 w 1717221"/>
                <a:gd name="connsiteY10" fmla="*/ 1004207 h 1072243"/>
                <a:gd name="connsiteX11" fmla="*/ 364671 w 1717221"/>
                <a:gd name="connsiteY11" fmla="*/ 1001486 h 1072243"/>
                <a:gd name="connsiteX12" fmla="*/ 337457 w 1717221"/>
                <a:gd name="connsiteY12" fmla="*/ 1066800 h 1072243"/>
                <a:gd name="connsiteX13" fmla="*/ 367392 w 1717221"/>
                <a:gd name="connsiteY13" fmla="*/ 1072243 h 1072243"/>
                <a:gd name="connsiteX14" fmla="*/ 386442 w 1717221"/>
                <a:gd name="connsiteY14" fmla="*/ 1050472 h 1072243"/>
                <a:gd name="connsiteX15" fmla="*/ 438150 w 1717221"/>
                <a:gd name="connsiteY15" fmla="*/ 1064079 h 1072243"/>
                <a:gd name="connsiteX16" fmla="*/ 473528 w 1717221"/>
                <a:gd name="connsiteY16" fmla="*/ 1028700 h 1072243"/>
                <a:gd name="connsiteX17" fmla="*/ 514350 w 1717221"/>
                <a:gd name="connsiteY17" fmla="*/ 1025979 h 1072243"/>
                <a:gd name="connsiteX18" fmla="*/ 541564 w 1717221"/>
                <a:gd name="connsiteY18" fmla="*/ 1009650 h 1072243"/>
                <a:gd name="connsiteX19" fmla="*/ 587828 w 1717221"/>
                <a:gd name="connsiteY19" fmla="*/ 996043 h 1072243"/>
                <a:gd name="connsiteX20" fmla="*/ 642257 w 1717221"/>
                <a:gd name="connsiteY20" fmla="*/ 971550 h 1072243"/>
                <a:gd name="connsiteX21" fmla="*/ 702128 w 1717221"/>
                <a:gd name="connsiteY21" fmla="*/ 998765 h 1072243"/>
                <a:gd name="connsiteX22" fmla="*/ 699407 w 1717221"/>
                <a:gd name="connsiteY22" fmla="*/ 1023257 h 1072243"/>
                <a:gd name="connsiteX23" fmla="*/ 748392 w 1717221"/>
                <a:gd name="connsiteY23" fmla="*/ 1004207 h 1072243"/>
                <a:gd name="connsiteX24" fmla="*/ 753835 w 1717221"/>
                <a:gd name="connsiteY24" fmla="*/ 968829 h 1072243"/>
                <a:gd name="connsiteX25" fmla="*/ 762000 w 1717221"/>
                <a:gd name="connsiteY25" fmla="*/ 911679 h 1072243"/>
                <a:gd name="connsiteX26" fmla="*/ 800100 w 1717221"/>
                <a:gd name="connsiteY26" fmla="*/ 949779 h 1072243"/>
                <a:gd name="connsiteX27" fmla="*/ 868135 w 1717221"/>
                <a:gd name="connsiteY27" fmla="*/ 960665 h 1072243"/>
                <a:gd name="connsiteX28" fmla="*/ 870857 w 1717221"/>
                <a:gd name="connsiteY28" fmla="*/ 996043 h 1072243"/>
                <a:gd name="connsiteX29" fmla="*/ 900792 w 1717221"/>
                <a:gd name="connsiteY29" fmla="*/ 993322 h 1072243"/>
                <a:gd name="connsiteX30" fmla="*/ 925285 w 1717221"/>
                <a:gd name="connsiteY30" fmla="*/ 917122 h 1072243"/>
                <a:gd name="connsiteX31" fmla="*/ 879021 w 1717221"/>
                <a:gd name="connsiteY31" fmla="*/ 884465 h 1072243"/>
                <a:gd name="connsiteX32" fmla="*/ 917121 w 1717221"/>
                <a:gd name="connsiteY32" fmla="*/ 898072 h 1072243"/>
                <a:gd name="connsiteX33" fmla="*/ 1020535 w 1717221"/>
                <a:gd name="connsiteY33" fmla="*/ 900793 h 1072243"/>
                <a:gd name="connsiteX34" fmla="*/ 1072242 w 1717221"/>
                <a:gd name="connsiteY34" fmla="*/ 952500 h 1072243"/>
                <a:gd name="connsiteX35" fmla="*/ 1058635 w 1717221"/>
                <a:gd name="connsiteY35" fmla="*/ 889907 h 1072243"/>
                <a:gd name="connsiteX36" fmla="*/ 1077685 w 1717221"/>
                <a:gd name="connsiteY36" fmla="*/ 857250 h 1072243"/>
                <a:gd name="connsiteX37" fmla="*/ 1045028 w 1717221"/>
                <a:gd name="connsiteY37" fmla="*/ 805543 h 1072243"/>
                <a:gd name="connsiteX38" fmla="*/ 987878 w 1717221"/>
                <a:gd name="connsiteY38" fmla="*/ 805543 h 1072243"/>
                <a:gd name="connsiteX39" fmla="*/ 987878 w 1717221"/>
                <a:gd name="connsiteY39" fmla="*/ 742950 h 1072243"/>
                <a:gd name="connsiteX40" fmla="*/ 1006928 w 1717221"/>
                <a:gd name="connsiteY40" fmla="*/ 797379 h 1072243"/>
                <a:gd name="connsiteX41" fmla="*/ 1042307 w 1717221"/>
                <a:gd name="connsiteY41" fmla="*/ 808265 h 1072243"/>
                <a:gd name="connsiteX42" fmla="*/ 1083128 w 1717221"/>
                <a:gd name="connsiteY42" fmla="*/ 857250 h 1072243"/>
                <a:gd name="connsiteX43" fmla="*/ 1123950 w 1717221"/>
                <a:gd name="connsiteY43" fmla="*/ 854529 h 1072243"/>
                <a:gd name="connsiteX44" fmla="*/ 1121228 w 1717221"/>
                <a:gd name="connsiteY44" fmla="*/ 805543 h 1072243"/>
                <a:gd name="connsiteX45" fmla="*/ 1156607 w 1717221"/>
                <a:gd name="connsiteY45" fmla="*/ 840922 h 1072243"/>
                <a:gd name="connsiteX46" fmla="*/ 1221921 w 1717221"/>
                <a:gd name="connsiteY46" fmla="*/ 802822 h 1072243"/>
                <a:gd name="connsiteX47" fmla="*/ 1270907 w 1717221"/>
                <a:gd name="connsiteY47" fmla="*/ 737507 h 1072243"/>
                <a:gd name="connsiteX48" fmla="*/ 1292678 w 1717221"/>
                <a:gd name="connsiteY48" fmla="*/ 693965 h 1072243"/>
                <a:gd name="connsiteX49" fmla="*/ 1268185 w 1717221"/>
                <a:gd name="connsiteY49" fmla="*/ 683079 h 1072243"/>
                <a:gd name="connsiteX50" fmla="*/ 1289957 w 1717221"/>
                <a:gd name="connsiteY50" fmla="*/ 647700 h 1072243"/>
                <a:gd name="connsiteX51" fmla="*/ 1251857 w 1717221"/>
                <a:gd name="connsiteY51" fmla="*/ 644979 h 1072243"/>
                <a:gd name="connsiteX52" fmla="*/ 1273628 w 1717221"/>
                <a:gd name="connsiteY52" fmla="*/ 612322 h 1072243"/>
                <a:gd name="connsiteX53" fmla="*/ 1235528 w 1717221"/>
                <a:gd name="connsiteY53" fmla="*/ 574222 h 1072243"/>
                <a:gd name="connsiteX54" fmla="*/ 1175657 w 1717221"/>
                <a:gd name="connsiteY54" fmla="*/ 585107 h 1072243"/>
                <a:gd name="connsiteX55" fmla="*/ 1181100 w 1717221"/>
                <a:gd name="connsiteY55" fmla="*/ 533400 h 1072243"/>
                <a:gd name="connsiteX56" fmla="*/ 1211035 w 1717221"/>
                <a:gd name="connsiteY56" fmla="*/ 536122 h 1072243"/>
                <a:gd name="connsiteX57" fmla="*/ 1249135 w 1717221"/>
                <a:gd name="connsiteY57" fmla="*/ 563336 h 1072243"/>
                <a:gd name="connsiteX58" fmla="*/ 1292678 w 1717221"/>
                <a:gd name="connsiteY58" fmla="*/ 552450 h 1072243"/>
                <a:gd name="connsiteX59" fmla="*/ 1333500 w 1717221"/>
                <a:gd name="connsiteY59" fmla="*/ 566057 h 1072243"/>
                <a:gd name="connsiteX60" fmla="*/ 1415142 w 1717221"/>
                <a:gd name="connsiteY60" fmla="*/ 552450 h 1072243"/>
                <a:gd name="connsiteX61" fmla="*/ 1387928 w 1717221"/>
                <a:gd name="connsiteY61" fmla="*/ 571500 h 1072243"/>
                <a:gd name="connsiteX62" fmla="*/ 1341664 w 1717221"/>
                <a:gd name="connsiteY62" fmla="*/ 576943 h 1072243"/>
                <a:gd name="connsiteX63" fmla="*/ 1284514 w 1717221"/>
                <a:gd name="connsiteY63" fmla="*/ 571500 h 1072243"/>
                <a:gd name="connsiteX64" fmla="*/ 1287235 w 1717221"/>
                <a:gd name="connsiteY64" fmla="*/ 623207 h 1072243"/>
                <a:gd name="connsiteX65" fmla="*/ 1382485 w 1717221"/>
                <a:gd name="connsiteY65" fmla="*/ 604157 h 1072243"/>
                <a:gd name="connsiteX66" fmla="*/ 1396092 w 1717221"/>
                <a:gd name="connsiteY66" fmla="*/ 612322 h 1072243"/>
                <a:gd name="connsiteX67" fmla="*/ 1336221 w 1717221"/>
                <a:gd name="connsiteY67" fmla="*/ 628650 h 1072243"/>
                <a:gd name="connsiteX68" fmla="*/ 1347107 w 1717221"/>
                <a:gd name="connsiteY68" fmla="*/ 650422 h 1072243"/>
                <a:gd name="connsiteX69" fmla="*/ 1328057 w 1717221"/>
                <a:gd name="connsiteY69" fmla="*/ 655865 h 1072243"/>
                <a:gd name="connsiteX70" fmla="*/ 1317171 w 1717221"/>
                <a:gd name="connsiteY70" fmla="*/ 696686 h 1072243"/>
                <a:gd name="connsiteX71" fmla="*/ 1382485 w 1717221"/>
                <a:gd name="connsiteY71" fmla="*/ 715736 h 1072243"/>
                <a:gd name="connsiteX72" fmla="*/ 1439635 w 1717221"/>
                <a:gd name="connsiteY72" fmla="*/ 696686 h 1072243"/>
                <a:gd name="connsiteX73" fmla="*/ 1534885 w 1717221"/>
                <a:gd name="connsiteY73" fmla="*/ 674915 h 1072243"/>
                <a:gd name="connsiteX74" fmla="*/ 1543050 w 1717221"/>
                <a:gd name="connsiteY74" fmla="*/ 628650 h 1072243"/>
                <a:gd name="connsiteX75" fmla="*/ 1572985 w 1717221"/>
                <a:gd name="connsiteY75" fmla="*/ 606879 h 1072243"/>
                <a:gd name="connsiteX76" fmla="*/ 1646464 w 1717221"/>
                <a:gd name="connsiteY76" fmla="*/ 609600 h 1072243"/>
                <a:gd name="connsiteX77" fmla="*/ 1616528 w 1717221"/>
                <a:gd name="connsiteY77" fmla="*/ 566057 h 1072243"/>
                <a:gd name="connsiteX78" fmla="*/ 1646464 w 1717221"/>
                <a:gd name="connsiteY78" fmla="*/ 544286 h 1072243"/>
                <a:gd name="connsiteX79" fmla="*/ 1717221 w 1717221"/>
                <a:gd name="connsiteY79" fmla="*/ 511629 h 1072243"/>
                <a:gd name="connsiteX80" fmla="*/ 1673678 w 1717221"/>
                <a:gd name="connsiteY80" fmla="*/ 470807 h 1072243"/>
                <a:gd name="connsiteX81" fmla="*/ 1602921 w 1717221"/>
                <a:gd name="connsiteY81" fmla="*/ 397329 h 1072243"/>
                <a:gd name="connsiteX82" fmla="*/ 1556657 w 1717221"/>
                <a:gd name="connsiteY82" fmla="*/ 364672 h 1072243"/>
                <a:gd name="connsiteX83" fmla="*/ 1543050 w 1717221"/>
                <a:gd name="connsiteY83" fmla="*/ 272143 h 1072243"/>
                <a:gd name="connsiteX84" fmla="*/ 1515835 w 1717221"/>
                <a:gd name="connsiteY84" fmla="*/ 269422 h 1072243"/>
                <a:gd name="connsiteX85" fmla="*/ 1510392 w 1717221"/>
                <a:gd name="connsiteY85" fmla="*/ 228600 h 1072243"/>
                <a:gd name="connsiteX86" fmla="*/ 1445078 w 1717221"/>
                <a:gd name="connsiteY86" fmla="*/ 217715 h 1072243"/>
                <a:gd name="connsiteX87" fmla="*/ 1464128 w 1717221"/>
                <a:gd name="connsiteY87" fmla="*/ 125186 h 1072243"/>
                <a:gd name="connsiteX88" fmla="*/ 1499507 w 1717221"/>
                <a:gd name="connsiteY88" fmla="*/ 130629 h 1072243"/>
                <a:gd name="connsiteX89" fmla="*/ 1475014 w 1717221"/>
                <a:gd name="connsiteY89" fmla="*/ 89807 h 1072243"/>
                <a:gd name="connsiteX90" fmla="*/ 1455964 w 1717221"/>
                <a:gd name="connsiteY90" fmla="*/ 73479 h 1072243"/>
                <a:gd name="connsiteX91" fmla="*/ 1406978 w 1717221"/>
                <a:gd name="connsiteY91" fmla="*/ 0 h 1072243"/>
                <a:gd name="connsiteX92" fmla="*/ 1409700 w 1717221"/>
                <a:gd name="connsiteY92" fmla="*/ 0 h 1072243"/>
                <a:gd name="connsiteX0" fmla="*/ 27214 w 1744435"/>
                <a:gd name="connsiteY0" fmla="*/ 1069521 h 1080407"/>
                <a:gd name="connsiteX1" fmla="*/ 0 w 1744435"/>
                <a:gd name="connsiteY1" fmla="*/ 1080407 h 1080407"/>
                <a:gd name="connsiteX2" fmla="*/ 100692 w 1744435"/>
                <a:gd name="connsiteY2" fmla="*/ 1004207 h 1080407"/>
                <a:gd name="connsiteX3" fmla="*/ 133349 w 1744435"/>
                <a:gd name="connsiteY3" fmla="*/ 1047750 h 1080407"/>
                <a:gd name="connsiteX4" fmla="*/ 168728 w 1744435"/>
                <a:gd name="connsiteY4" fmla="*/ 1020536 h 1080407"/>
                <a:gd name="connsiteX5" fmla="*/ 212271 w 1744435"/>
                <a:gd name="connsiteY5" fmla="*/ 1017815 h 1080407"/>
                <a:gd name="connsiteX6" fmla="*/ 283028 w 1744435"/>
                <a:gd name="connsiteY6" fmla="*/ 1004207 h 1080407"/>
                <a:gd name="connsiteX7" fmla="*/ 291192 w 1744435"/>
                <a:gd name="connsiteY7" fmla="*/ 957943 h 1080407"/>
                <a:gd name="connsiteX8" fmla="*/ 345621 w 1744435"/>
                <a:gd name="connsiteY8" fmla="*/ 968829 h 1080407"/>
                <a:gd name="connsiteX9" fmla="*/ 302078 w 1744435"/>
                <a:gd name="connsiteY9" fmla="*/ 1031422 h 1080407"/>
                <a:gd name="connsiteX10" fmla="*/ 361949 w 1744435"/>
                <a:gd name="connsiteY10" fmla="*/ 1004207 h 1080407"/>
                <a:gd name="connsiteX11" fmla="*/ 391885 w 1744435"/>
                <a:gd name="connsiteY11" fmla="*/ 1001486 h 1080407"/>
                <a:gd name="connsiteX12" fmla="*/ 364671 w 1744435"/>
                <a:gd name="connsiteY12" fmla="*/ 1066800 h 1080407"/>
                <a:gd name="connsiteX13" fmla="*/ 394606 w 1744435"/>
                <a:gd name="connsiteY13" fmla="*/ 1072243 h 1080407"/>
                <a:gd name="connsiteX14" fmla="*/ 413656 w 1744435"/>
                <a:gd name="connsiteY14" fmla="*/ 1050472 h 1080407"/>
                <a:gd name="connsiteX15" fmla="*/ 465364 w 1744435"/>
                <a:gd name="connsiteY15" fmla="*/ 1064079 h 1080407"/>
                <a:gd name="connsiteX16" fmla="*/ 500742 w 1744435"/>
                <a:gd name="connsiteY16" fmla="*/ 1028700 h 1080407"/>
                <a:gd name="connsiteX17" fmla="*/ 541564 w 1744435"/>
                <a:gd name="connsiteY17" fmla="*/ 1025979 h 1080407"/>
                <a:gd name="connsiteX18" fmla="*/ 568778 w 1744435"/>
                <a:gd name="connsiteY18" fmla="*/ 1009650 h 1080407"/>
                <a:gd name="connsiteX19" fmla="*/ 615042 w 1744435"/>
                <a:gd name="connsiteY19" fmla="*/ 996043 h 1080407"/>
                <a:gd name="connsiteX20" fmla="*/ 669471 w 1744435"/>
                <a:gd name="connsiteY20" fmla="*/ 971550 h 1080407"/>
                <a:gd name="connsiteX21" fmla="*/ 729342 w 1744435"/>
                <a:gd name="connsiteY21" fmla="*/ 998765 h 1080407"/>
                <a:gd name="connsiteX22" fmla="*/ 726621 w 1744435"/>
                <a:gd name="connsiteY22" fmla="*/ 1023257 h 1080407"/>
                <a:gd name="connsiteX23" fmla="*/ 775606 w 1744435"/>
                <a:gd name="connsiteY23" fmla="*/ 1004207 h 1080407"/>
                <a:gd name="connsiteX24" fmla="*/ 781049 w 1744435"/>
                <a:gd name="connsiteY24" fmla="*/ 968829 h 1080407"/>
                <a:gd name="connsiteX25" fmla="*/ 789214 w 1744435"/>
                <a:gd name="connsiteY25" fmla="*/ 911679 h 1080407"/>
                <a:gd name="connsiteX26" fmla="*/ 827314 w 1744435"/>
                <a:gd name="connsiteY26" fmla="*/ 949779 h 1080407"/>
                <a:gd name="connsiteX27" fmla="*/ 895349 w 1744435"/>
                <a:gd name="connsiteY27" fmla="*/ 960665 h 1080407"/>
                <a:gd name="connsiteX28" fmla="*/ 898071 w 1744435"/>
                <a:gd name="connsiteY28" fmla="*/ 996043 h 1080407"/>
                <a:gd name="connsiteX29" fmla="*/ 928006 w 1744435"/>
                <a:gd name="connsiteY29" fmla="*/ 993322 h 1080407"/>
                <a:gd name="connsiteX30" fmla="*/ 952499 w 1744435"/>
                <a:gd name="connsiteY30" fmla="*/ 917122 h 1080407"/>
                <a:gd name="connsiteX31" fmla="*/ 906235 w 1744435"/>
                <a:gd name="connsiteY31" fmla="*/ 884465 h 1080407"/>
                <a:gd name="connsiteX32" fmla="*/ 944335 w 1744435"/>
                <a:gd name="connsiteY32" fmla="*/ 898072 h 1080407"/>
                <a:gd name="connsiteX33" fmla="*/ 1047749 w 1744435"/>
                <a:gd name="connsiteY33" fmla="*/ 900793 h 1080407"/>
                <a:gd name="connsiteX34" fmla="*/ 1099456 w 1744435"/>
                <a:gd name="connsiteY34" fmla="*/ 952500 h 1080407"/>
                <a:gd name="connsiteX35" fmla="*/ 1085849 w 1744435"/>
                <a:gd name="connsiteY35" fmla="*/ 889907 h 1080407"/>
                <a:gd name="connsiteX36" fmla="*/ 1104899 w 1744435"/>
                <a:gd name="connsiteY36" fmla="*/ 857250 h 1080407"/>
                <a:gd name="connsiteX37" fmla="*/ 1072242 w 1744435"/>
                <a:gd name="connsiteY37" fmla="*/ 805543 h 1080407"/>
                <a:gd name="connsiteX38" fmla="*/ 1015092 w 1744435"/>
                <a:gd name="connsiteY38" fmla="*/ 805543 h 1080407"/>
                <a:gd name="connsiteX39" fmla="*/ 1015092 w 1744435"/>
                <a:gd name="connsiteY39" fmla="*/ 742950 h 1080407"/>
                <a:gd name="connsiteX40" fmla="*/ 1034142 w 1744435"/>
                <a:gd name="connsiteY40" fmla="*/ 797379 h 1080407"/>
                <a:gd name="connsiteX41" fmla="*/ 1069521 w 1744435"/>
                <a:gd name="connsiteY41" fmla="*/ 808265 h 1080407"/>
                <a:gd name="connsiteX42" fmla="*/ 1110342 w 1744435"/>
                <a:gd name="connsiteY42" fmla="*/ 857250 h 1080407"/>
                <a:gd name="connsiteX43" fmla="*/ 1151164 w 1744435"/>
                <a:gd name="connsiteY43" fmla="*/ 854529 h 1080407"/>
                <a:gd name="connsiteX44" fmla="*/ 1148442 w 1744435"/>
                <a:gd name="connsiteY44" fmla="*/ 805543 h 1080407"/>
                <a:gd name="connsiteX45" fmla="*/ 1183821 w 1744435"/>
                <a:gd name="connsiteY45" fmla="*/ 840922 h 1080407"/>
                <a:gd name="connsiteX46" fmla="*/ 1249135 w 1744435"/>
                <a:gd name="connsiteY46" fmla="*/ 802822 h 1080407"/>
                <a:gd name="connsiteX47" fmla="*/ 1298121 w 1744435"/>
                <a:gd name="connsiteY47" fmla="*/ 737507 h 1080407"/>
                <a:gd name="connsiteX48" fmla="*/ 1319892 w 1744435"/>
                <a:gd name="connsiteY48" fmla="*/ 693965 h 1080407"/>
                <a:gd name="connsiteX49" fmla="*/ 1295399 w 1744435"/>
                <a:gd name="connsiteY49" fmla="*/ 683079 h 1080407"/>
                <a:gd name="connsiteX50" fmla="*/ 1317171 w 1744435"/>
                <a:gd name="connsiteY50" fmla="*/ 647700 h 1080407"/>
                <a:gd name="connsiteX51" fmla="*/ 1279071 w 1744435"/>
                <a:gd name="connsiteY51" fmla="*/ 644979 h 1080407"/>
                <a:gd name="connsiteX52" fmla="*/ 1300842 w 1744435"/>
                <a:gd name="connsiteY52" fmla="*/ 612322 h 1080407"/>
                <a:gd name="connsiteX53" fmla="*/ 1262742 w 1744435"/>
                <a:gd name="connsiteY53" fmla="*/ 574222 h 1080407"/>
                <a:gd name="connsiteX54" fmla="*/ 1202871 w 1744435"/>
                <a:gd name="connsiteY54" fmla="*/ 585107 h 1080407"/>
                <a:gd name="connsiteX55" fmla="*/ 1208314 w 1744435"/>
                <a:gd name="connsiteY55" fmla="*/ 533400 h 1080407"/>
                <a:gd name="connsiteX56" fmla="*/ 1238249 w 1744435"/>
                <a:gd name="connsiteY56" fmla="*/ 536122 h 1080407"/>
                <a:gd name="connsiteX57" fmla="*/ 1276349 w 1744435"/>
                <a:gd name="connsiteY57" fmla="*/ 563336 h 1080407"/>
                <a:gd name="connsiteX58" fmla="*/ 1319892 w 1744435"/>
                <a:gd name="connsiteY58" fmla="*/ 552450 h 1080407"/>
                <a:gd name="connsiteX59" fmla="*/ 1360714 w 1744435"/>
                <a:gd name="connsiteY59" fmla="*/ 566057 h 1080407"/>
                <a:gd name="connsiteX60" fmla="*/ 1442356 w 1744435"/>
                <a:gd name="connsiteY60" fmla="*/ 552450 h 1080407"/>
                <a:gd name="connsiteX61" fmla="*/ 1415142 w 1744435"/>
                <a:gd name="connsiteY61" fmla="*/ 571500 h 1080407"/>
                <a:gd name="connsiteX62" fmla="*/ 1368878 w 1744435"/>
                <a:gd name="connsiteY62" fmla="*/ 576943 h 1080407"/>
                <a:gd name="connsiteX63" fmla="*/ 1311728 w 1744435"/>
                <a:gd name="connsiteY63" fmla="*/ 571500 h 1080407"/>
                <a:gd name="connsiteX64" fmla="*/ 1314449 w 1744435"/>
                <a:gd name="connsiteY64" fmla="*/ 623207 h 1080407"/>
                <a:gd name="connsiteX65" fmla="*/ 1409699 w 1744435"/>
                <a:gd name="connsiteY65" fmla="*/ 604157 h 1080407"/>
                <a:gd name="connsiteX66" fmla="*/ 1423306 w 1744435"/>
                <a:gd name="connsiteY66" fmla="*/ 612322 h 1080407"/>
                <a:gd name="connsiteX67" fmla="*/ 1363435 w 1744435"/>
                <a:gd name="connsiteY67" fmla="*/ 628650 h 1080407"/>
                <a:gd name="connsiteX68" fmla="*/ 1374321 w 1744435"/>
                <a:gd name="connsiteY68" fmla="*/ 650422 h 1080407"/>
                <a:gd name="connsiteX69" fmla="*/ 1355271 w 1744435"/>
                <a:gd name="connsiteY69" fmla="*/ 655865 h 1080407"/>
                <a:gd name="connsiteX70" fmla="*/ 1344385 w 1744435"/>
                <a:gd name="connsiteY70" fmla="*/ 696686 h 1080407"/>
                <a:gd name="connsiteX71" fmla="*/ 1409699 w 1744435"/>
                <a:gd name="connsiteY71" fmla="*/ 715736 h 1080407"/>
                <a:gd name="connsiteX72" fmla="*/ 1466849 w 1744435"/>
                <a:gd name="connsiteY72" fmla="*/ 696686 h 1080407"/>
                <a:gd name="connsiteX73" fmla="*/ 1562099 w 1744435"/>
                <a:gd name="connsiteY73" fmla="*/ 674915 h 1080407"/>
                <a:gd name="connsiteX74" fmla="*/ 1570264 w 1744435"/>
                <a:gd name="connsiteY74" fmla="*/ 628650 h 1080407"/>
                <a:gd name="connsiteX75" fmla="*/ 1600199 w 1744435"/>
                <a:gd name="connsiteY75" fmla="*/ 606879 h 1080407"/>
                <a:gd name="connsiteX76" fmla="*/ 1673678 w 1744435"/>
                <a:gd name="connsiteY76" fmla="*/ 609600 h 1080407"/>
                <a:gd name="connsiteX77" fmla="*/ 1643742 w 1744435"/>
                <a:gd name="connsiteY77" fmla="*/ 566057 h 1080407"/>
                <a:gd name="connsiteX78" fmla="*/ 1673678 w 1744435"/>
                <a:gd name="connsiteY78" fmla="*/ 544286 h 1080407"/>
                <a:gd name="connsiteX79" fmla="*/ 1744435 w 1744435"/>
                <a:gd name="connsiteY79" fmla="*/ 511629 h 1080407"/>
                <a:gd name="connsiteX80" fmla="*/ 1700892 w 1744435"/>
                <a:gd name="connsiteY80" fmla="*/ 470807 h 1080407"/>
                <a:gd name="connsiteX81" fmla="*/ 1630135 w 1744435"/>
                <a:gd name="connsiteY81" fmla="*/ 397329 h 1080407"/>
                <a:gd name="connsiteX82" fmla="*/ 1583871 w 1744435"/>
                <a:gd name="connsiteY82" fmla="*/ 364672 h 1080407"/>
                <a:gd name="connsiteX83" fmla="*/ 1570264 w 1744435"/>
                <a:gd name="connsiteY83" fmla="*/ 272143 h 1080407"/>
                <a:gd name="connsiteX84" fmla="*/ 1543049 w 1744435"/>
                <a:gd name="connsiteY84" fmla="*/ 269422 h 1080407"/>
                <a:gd name="connsiteX85" fmla="*/ 1537606 w 1744435"/>
                <a:gd name="connsiteY85" fmla="*/ 228600 h 1080407"/>
                <a:gd name="connsiteX86" fmla="*/ 1472292 w 1744435"/>
                <a:gd name="connsiteY86" fmla="*/ 217715 h 1080407"/>
                <a:gd name="connsiteX87" fmla="*/ 1491342 w 1744435"/>
                <a:gd name="connsiteY87" fmla="*/ 125186 h 1080407"/>
                <a:gd name="connsiteX88" fmla="*/ 1526721 w 1744435"/>
                <a:gd name="connsiteY88" fmla="*/ 130629 h 1080407"/>
                <a:gd name="connsiteX89" fmla="*/ 1502228 w 1744435"/>
                <a:gd name="connsiteY89" fmla="*/ 89807 h 1080407"/>
                <a:gd name="connsiteX90" fmla="*/ 1483178 w 1744435"/>
                <a:gd name="connsiteY90" fmla="*/ 73479 h 1080407"/>
                <a:gd name="connsiteX91" fmla="*/ 1434192 w 1744435"/>
                <a:gd name="connsiteY91" fmla="*/ 0 h 1080407"/>
                <a:gd name="connsiteX92" fmla="*/ 1436914 w 1744435"/>
                <a:gd name="connsiteY92" fmla="*/ 0 h 1080407"/>
                <a:gd name="connsiteX0" fmla="*/ 33564 w 1750785"/>
                <a:gd name="connsiteY0" fmla="*/ 1069521 h 1072243"/>
                <a:gd name="connsiteX1" fmla="*/ 0 w 1750785"/>
                <a:gd name="connsiteY1" fmla="*/ 1067707 h 1072243"/>
                <a:gd name="connsiteX2" fmla="*/ 107042 w 1750785"/>
                <a:gd name="connsiteY2" fmla="*/ 1004207 h 1072243"/>
                <a:gd name="connsiteX3" fmla="*/ 139699 w 1750785"/>
                <a:gd name="connsiteY3" fmla="*/ 1047750 h 1072243"/>
                <a:gd name="connsiteX4" fmla="*/ 175078 w 1750785"/>
                <a:gd name="connsiteY4" fmla="*/ 1020536 h 1072243"/>
                <a:gd name="connsiteX5" fmla="*/ 218621 w 1750785"/>
                <a:gd name="connsiteY5" fmla="*/ 1017815 h 1072243"/>
                <a:gd name="connsiteX6" fmla="*/ 289378 w 1750785"/>
                <a:gd name="connsiteY6" fmla="*/ 1004207 h 1072243"/>
                <a:gd name="connsiteX7" fmla="*/ 297542 w 1750785"/>
                <a:gd name="connsiteY7" fmla="*/ 957943 h 1072243"/>
                <a:gd name="connsiteX8" fmla="*/ 351971 w 1750785"/>
                <a:gd name="connsiteY8" fmla="*/ 968829 h 1072243"/>
                <a:gd name="connsiteX9" fmla="*/ 308428 w 1750785"/>
                <a:gd name="connsiteY9" fmla="*/ 1031422 h 1072243"/>
                <a:gd name="connsiteX10" fmla="*/ 368299 w 1750785"/>
                <a:gd name="connsiteY10" fmla="*/ 1004207 h 1072243"/>
                <a:gd name="connsiteX11" fmla="*/ 398235 w 1750785"/>
                <a:gd name="connsiteY11" fmla="*/ 1001486 h 1072243"/>
                <a:gd name="connsiteX12" fmla="*/ 371021 w 1750785"/>
                <a:gd name="connsiteY12" fmla="*/ 1066800 h 1072243"/>
                <a:gd name="connsiteX13" fmla="*/ 400956 w 1750785"/>
                <a:gd name="connsiteY13" fmla="*/ 1072243 h 1072243"/>
                <a:gd name="connsiteX14" fmla="*/ 420006 w 1750785"/>
                <a:gd name="connsiteY14" fmla="*/ 1050472 h 1072243"/>
                <a:gd name="connsiteX15" fmla="*/ 471714 w 1750785"/>
                <a:gd name="connsiteY15" fmla="*/ 1064079 h 1072243"/>
                <a:gd name="connsiteX16" fmla="*/ 507092 w 1750785"/>
                <a:gd name="connsiteY16" fmla="*/ 1028700 h 1072243"/>
                <a:gd name="connsiteX17" fmla="*/ 547914 w 1750785"/>
                <a:gd name="connsiteY17" fmla="*/ 1025979 h 1072243"/>
                <a:gd name="connsiteX18" fmla="*/ 575128 w 1750785"/>
                <a:gd name="connsiteY18" fmla="*/ 1009650 h 1072243"/>
                <a:gd name="connsiteX19" fmla="*/ 621392 w 1750785"/>
                <a:gd name="connsiteY19" fmla="*/ 996043 h 1072243"/>
                <a:gd name="connsiteX20" fmla="*/ 675821 w 1750785"/>
                <a:gd name="connsiteY20" fmla="*/ 971550 h 1072243"/>
                <a:gd name="connsiteX21" fmla="*/ 735692 w 1750785"/>
                <a:gd name="connsiteY21" fmla="*/ 998765 h 1072243"/>
                <a:gd name="connsiteX22" fmla="*/ 732971 w 1750785"/>
                <a:gd name="connsiteY22" fmla="*/ 1023257 h 1072243"/>
                <a:gd name="connsiteX23" fmla="*/ 781956 w 1750785"/>
                <a:gd name="connsiteY23" fmla="*/ 1004207 h 1072243"/>
                <a:gd name="connsiteX24" fmla="*/ 787399 w 1750785"/>
                <a:gd name="connsiteY24" fmla="*/ 968829 h 1072243"/>
                <a:gd name="connsiteX25" fmla="*/ 795564 w 1750785"/>
                <a:gd name="connsiteY25" fmla="*/ 911679 h 1072243"/>
                <a:gd name="connsiteX26" fmla="*/ 833664 w 1750785"/>
                <a:gd name="connsiteY26" fmla="*/ 949779 h 1072243"/>
                <a:gd name="connsiteX27" fmla="*/ 901699 w 1750785"/>
                <a:gd name="connsiteY27" fmla="*/ 960665 h 1072243"/>
                <a:gd name="connsiteX28" fmla="*/ 904421 w 1750785"/>
                <a:gd name="connsiteY28" fmla="*/ 996043 h 1072243"/>
                <a:gd name="connsiteX29" fmla="*/ 934356 w 1750785"/>
                <a:gd name="connsiteY29" fmla="*/ 993322 h 1072243"/>
                <a:gd name="connsiteX30" fmla="*/ 958849 w 1750785"/>
                <a:gd name="connsiteY30" fmla="*/ 917122 h 1072243"/>
                <a:gd name="connsiteX31" fmla="*/ 912585 w 1750785"/>
                <a:gd name="connsiteY31" fmla="*/ 884465 h 1072243"/>
                <a:gd name="connsiteX32" fmla="*/ 950685 w 1750785"/>
                <a:gd name="connsiteY32" fmla="*/ 898072 h 1072243"/>
                <a:gd name="connsiteX33" fmla="*/ 1054099 w 1750785"/>
                <a:gd name="connsiteY33" fmla="*/ 900793 h 1072243"/>
                <a:gd name="connsiteX34" fmla="*/ 1105806 w 1750785"/>
                <a:gd name="connsiteY34" fmla="*/ 952500 h 1072243"/>
                <a:gd name="connsiteX35" fmla="*/ 1092199 w 1750785"/>
                <a:gd name="connsiteY35" fmla="*/ 889907 h 1072243"/>
                <a:gd name="connsiteX36" fmla="*/ 1111249 w 1750785"/>
                <a:gd name="connsiteY36" fmla="*/ 857250 h 1072243"/>
                <a:gd name="connsiteX37" fmla="*/ 1078592 w 1750785"/>
                <a:gd name="connsiteY37" fmla="*/ 805543 h 1072243"/>
                <a:gd name="connsiteX38" fmla="*/ 1021442 w 1750785"/>
                <a:gd name="connsiteY38" fmla="*/ 805543 h 1072243"/>
                <a:gd name="connsiteX39" fmla="*/ 1021442 w 1750785"/>
                <a:gd name="connsiteY39" fmla="*/ 742950 h 1072243"/>
                <a:gd name="connsiteX40" fmla="*/ 1040492 w 1750785"/>
                <a:gd name="connsiteY40" fmla="*/ 797379 h 1072243"/>
                <a:gd name="connsiteX41" fmla="*/ 1075871 w 1750785"/>
                <a:gd name="connsiteY41" fmla="*/ 808265 h 1072243"/>
                <a:gd name="connsiteX42" fmla="*/ 1116692 w 1750785"/>
                <a:gd name="connsiteY42" fmla="*/ 857250 h 1072243"/>
                <a:gd name="connsiteX43" fmla="*/ 1157514 w 1750785"/>
                <a:gd name="connsiteY43" fmla="*/ 854529 h 1072243"/>
                <a:gd name="connsiteX44" fmla="*/ 1154792 w 1750785"/>
                <a:gd name="connsiteY44" fmla="*/ 805543 h 1072243"/>
                <a:gd name="connsiteX45" fmla="*/ 1190171 w 1750785"/>
                <a:gd name="connsiteY45" fmla="*/ 840922 h 1072243"/>
                <a:gd name="connsiteX46" fmla="*/ 1255485 w 1750785"/>
                <a:gd name="connsiteY46" fmla="*/ 802822 h 1072243"/>
                <a:gd name="connsiteX47" fmla="*/ 1304471 w 1750785"/>
                <a:gd name="connsiteY47" fmla="*/ 737507 h 1072243"/>
                <a:gd name="connsiteX48" fmla="*/ 1326242 w 1750785"/>
                <a:gd name="connsiteY48" fmla="*/ 693965 h 1072243"/>
                <a:gd name="connsiteX49" fmla="*/ 1301749 w 1750785"/>
                <a:gd name="connsiteY49" fmla="*/ 683079 h 1072243"/>
                <a:gd name="connsiteX50" fmla="*/ 1323521 w 1750785"/>
                <a:gd name="connsiteY50" fmla="*/ 647700 h 1072243"/>
                <a:gd name="connsiteX51" fmla="*/ 1285421 w 1750785"/>
                <a:gd name="connsiteY51" fmla="*/ 644979 h 1072243"/>
                <a:gd name="connsiteX52" fmla="*/ 1307192 w 1750785"/>
                <a:gd name="connsiteY52" fmla="*/ 612322 h 1072243"/>
                <a:gd name="connsiteX53" fmla="*/ 1269092 w 1750785"/>
                <a:gd name="connsiteY53" fmla="*/ 574222 h 1072243"/>
                <a:gd name="connsiteX54" fmla="*/ 1209221 w 1750785"/>
                <a:gd name="connsiteY54" fmla="*/ 585107 h 1072243"/>
                <a:gd name="connsiteX55" fmla="*/ 1214664 w 1750785"/>
                <a:gd name="connsiteY55" fmla="*/ 533400 h 1072243"/>
                <a:gd name="connsiteX56" fmla="*/ 1244599 w 1750785"/>
                <a:gd name="connsiteY56" fmla="*/ 536122 h 1072243"/>
                <a:gd name="connsiteX57" fmla="*/ 1282699 w 1750785"/>
                <a:gd name="connsiteY57" fmla="*/ 563336 h 1072243"/>
                <a:gd name="connsiteX58" fmla="*/ 1326242 w 1750785"/>
                <a:gd name="connsiteY58" fmla="*/ 552450 h 1072243"/>
                <a:gd name="connsiteX59" fmla="*/ 1367064 w 1750785"/>
                <a:gd name="connsiteY59" fmla="*/ 566057 h 1072243"/>
                <a:gd name="connsiteX60" fmla="*/ 1448706 w 1750785"/>
                <a:gd name="connsiteY60" fmla="*/ 552450 h 1072243"/>
                <a:gd name="connsiteX61" fmla="*/ 1421492 w 1750785"/>
                <a:gd name="connsiteY61" fmla="*/ 571500 h 1072243"/>
                <a:gd name="connsiteX62" fmla="*/ 1375228 w 1750785"/>
                <a:gd name="connsiteY62" fmla="*/ 576943 h 1072243"/>
                <a:gd name="connsiteX63" fmla="*/ 1318078 w 1750785"/>
                <a:gd name="connsiteY63" fmla="*/ 571500 h 1072243"/>
                <a:gd name="connsiteX64" fmla="*/ 1320799 w 1750785"/>
                <a:gd name="connsiteY64" fmla="*/ 623207 h 1072243"/>
                <a:gd name="connsiteX65" fmla="*/ 1416049 w 1750785"/>
                <a:gd name="connsiteY65" fmla="*/ 604157 h 1072243"/>
                <a:gd name="connsiteX66" fmla="*/ 1429656 w 1750785"/>
                <a:gd name="connsiteY66" fmla="*/ 612322 h 1072243"/>
                <a:gd name="connsiteX67" fmla="*/ 1369785 w 1750785"/>
                <a:gd name="connsiteY67" fmla="*/ 628650 h 1072243"/>
                <a:gd name="connsiteX68" fmla="*/ 1380671 w 1750785"/>
                <a:gd name="connsiteY68" fmla="*/ 650422 h 1072243"/>
                <a:gd name="connsiteX69" fmla="*/ 1361621 w 1750785"/>
                <a:gd name="connsiteY69" fmla="*/ 655865 h 1072243"/>
                <a:gd name="connsiteX70" fmla="*/ 1350735 w 1750785"/>
                <a:gd name="connsiteY70" fmla="*/ 696686 h 1072243"/>
                <a:gd name="connsiteX71" fmla="*/ 1416049 w 1750785"/>
                <a:gd name="connsiteY71" fmla="*/ 715736 h 1072243"/>
                <a:gd name="connsiteX72" fmla="*/ 1473199 w 1750785"/>
                <a:gd name="connsiteY72" fmla="*/ 696686 h 1072243"/>
                <a:gd name="connsiteX73" fmla="*/ 1568449 w 1750785"/>
                <a:gd name="connsiteY73" fmla="*/ 674915 h 1072243"/>
                <a:gd name="connsiteX74" fmla="*/ 1576614 w 1750785"/>
                <a:gd name="connsiteY74" fmla="*/ 628650 h 1072243"/>
                <a:gd name="connsiteX75" fmla="*/ 1606549 w 1750785"/>
                <a:gd name="connsiteY75" fmla="*/ 606879 h 1072243"/>
                <a:gd name="connsiteX76" fmla="*/ 1680028 w 1750785"/>
                <a:gd name="connsiteY76" fmla="*/ 609600 h 1072243"/>
                <a:gd name="connsiteX77" fmla="*/ 1650092 w 1750785"/>
                <a:gd name="connsiteY77" fmla="*/ 566057 h 1072243"/>
                <a:gd name="connsiteX78" fmla="*/ 1680028 w 1750785"/>
                <a:gd name="connsiteY78" fmla="*/ 544286 h 1072243"/>
                <a:gd name="connsiteX79" fmla="*/ 1750785 w 1750785"/>
                <a:gd name="connsiteY79" fmla="*/ 511629 h 1072243"/>
                <a:gd name="connsiteX80" fmla="*/ 1707242 w 1750785"/>
                <a:gd name="connsiteY80" fmla="*/ 470807 h 1072243"/>
                <a:gd name="connsiteX81" fmla="*/ 1636485 w 1750785"/>
                <a:gd name="connsiteY81" fmla="*/ 397329 h 1072243"/>
                <a:gd name="connsiteX82" fmla="*/ 1590221 w 1750785"/>
                <a:gd name="connsiteY82" fmla="*/ 364672 h 1072243"/>
                <a:gd name="connsiteX83" fmla="*/ 1576614 w 1750785"/>
                <a:gd name="connsiteY83" fmla="*/ 272143 h 1072243"/>
                <a:gd name="connsiteX84" fmla="*/ 1549399 w 1750785"/>
                <a:gd name="connsiteY84" fmla="*/ 269422 h 1072243"/>
                <a:gd name="connsiteX85" fmla="*/ 1543956 w 1750785"/>
                <a:gd name="connsiteY85" fmla="*/ 228600 h 1072243"/>
                <a:gd name="connsiteX86" fmla="*/ 1478642 w 1750785"/>
                <a:gd name="connsiteY86" fmla="*/ 217715 h 1072243"/>
                <a:gd name="connsiteX87" fmla="*/ 1497692 w 1750785"/>
                <a:gd name="connsiteY87" fmla="*/ 125186 h 1072243"/>
                <a:gd name="connsiteX88" fmla="*/ 1533071 w 1750785"/>
                <a:gd name="connsiteY88" fmla="*/ 130629 h 1072243"/>
                <a:gd name="connsiteX89" fmla="*/ 1508578 w 1750785"/>
                <a:gd name="connsiteY89" fmla="*/ 89807 h 1072243"/>
                <a:gd name="connsiteX90" fmla="*/ 1489528 w 1750785"/>
                <a:gd name="connsiteY90" fmla="*/ 73479 h 1072243"/>
                <a:gd name="connsiteX91" fmla="*/ 1440542 w 1750785"/>
                <a:gd name="connsiteY91" fmla="*/ 0 h 1072243"/>
                <a:gd name="connsiteX92" fmla="*/ 1443264 w 1750785"/>
                <a:gd name="connsiteY92" fmla="*/ 0 h 107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50785" h="1072243">
                  <a:moveTo>
                    <a:pt x="33564" y="1069521"/>
                  </a:moveTo>
                  <a:lnTo>
                    <a:pt x="0" y="1067707"/>
                  </a:lnTo>
                  <a:lnTo>
                    <a:pt x="107042" y="1004207"/>
                  </a:lnTo>
                  <a:lnTo>
                    <a:pt x="139699" y="1047750"/>
                  </a:lnTo>
                  <a:lnTo>
                    <a:pt x="175078" y="1020536"/>
                  </a:lnTo>
                  <a:lnTo>
                    <a:pt x="218621" y="1017815"/>
                  </a:lnTo>
                  <a:lnTo>
                    <a:pt x="289378" y="1004207"/>
                  </a:lnTo>
                  <a:lnTo>
                    <a:pt x="297542" y="957943"/>
                  </a:lnTo>
                  <a:lnTo>
                    <a:pt x="351971" y="968829"/>
                  </a:lnTo>
                  <a:lnTo>
                    <a:pt x="308428" y="1031422"/>
                  </a:lnTo>
                  <a:lnTo>
                    <a:pt x="368299" y="1004207"/>
                  </a:lnTo>
                  <a:lnTo>
                    <a:pt x="398235" y="1001486"/>
                  </a:lnTo>
                  <a:lnTo>
                    <a:pt x="371021" y="1066800"/>
                  </a:lnTo>
                  <a:lnTo>
                    <a:pt x="400956" y="1072243"/>
                  </a:lnTo>
                  <a:lnTo>
                    <a:pt x="420006" y="1050472"/>
                  </a:lnTo>
                  <a:lnTo>
                    <a:pt x="471714" y="1064079"/>
                  </a:lnTo>
                  <a:lnTo>
                    <a:pt x="507092" y="1028700"/>
                  </a:lnTo>
                  <a:lnTo>
                    <a:pt x="547914" y="1025979"/>
                  </a:lnTo>
                  <a:lnTo>
                    <a:pt x="575128" y="1009650"/>
                  </a:lnTo>
                  <a:lnTo>
                    <a:pt x="621392" y="996043"/>
                  </a:lnTo>
                  <a:lnTo>
                    <a:pt x="675821" y="971550"/>
                  </a:lnTo>
                  <a:lnTo>
                    <a:pt x="735692" y="998765"/>
                  </a:lnTo>
                  <a:lnTo>
                    <a:pt x="732971" y="1023257"/>
                  </a:lnTo>
                  <a:lnTo>
                    <a:pt x="781956" y="1004207"/>
                  </a:lnTo>
                  <a:lnTo>
                    <a:pt x="787399" y="968829"/>
                  </a:lnTo>
                  <a:lnTo>
                    <a:pt x="795564" y="911679"/>
                  </a:lnTo>
                  <a:lnTo>
                    <a:pt x="833664" y="949779"/>
                  </a:lnTo>
                  <a:lnTo>
                    <a:pt x="901699" y="960665"/>
                  </a:lnTo>
                  <a:lnTo>
                    <a:pt x="904421" y="996043"/>
                  </a:lnTo>
                  <a:lnTo>
                    <a:pt x="934356" y="993322"/>
                  </a:lnTo>
                  <a:lnTo>
                    <a:pt x="958849" y="917122"/>
                  </a:lnTo>
                  <a:lnTo>
                    <a:pt x="912585" y="884465"/>
                  </a:lnTo>
                  <a:lnTo>
                    <a:pt x="950685" y="898072"/>
                  </a:lnTo>
                  <a:lnTo>
                    <a:pt x="1054099" y="900793"/>
                  </a:lnTo>
                  <a:lnTo>
                    <a:pt x="1105806" y="952500"/>
                  </a:lnTo>
                  <a:lnTo>
                    <a:pt x="1092199" y="889907"/>
                  </a:lnTo>
                  <a:lnTo>
                    <a:pt x="1111249" y="857250"/>
                  </a:lnTo>
                  <a:lnTo>
                    <a:pt x="1078592" y="805543"/>
                  </a:lnTo>
                  <a:lnTo>
                    <a:pt x="1021442" y="805543"/>
                  </a:lnTo>
                  <a:lnTo>
                    <a:pt x="1021442" y="742950"/>
                  </a:lnTo>
                  <a:lnTo>
                    <a:pt x="1040492" y="797379"/>
                  </a:lnTo>
                  <a:lnTo>
                    <a:pt x="1075871" y="808265"/>
                  </a:lnTo>
                  <a:lnTo>
                    <a:pt x="1116692" y="857250"/>
                  </a:lnTo>
                  <a:lnTo>
                    <a:pt x="1157514" y="854529"/>
                  </a:lnTo>
                  <a:lnTo>
                    <a:pt x="1154792" y="805543"/>
                  </a:lnTo>
                  <a:lnTo>
                    <a:pt x="1190171" y="840922"/>
                  </a:lnTo>
                  <a:lnTo>
                    <a:pt x="1255485" y="802822"/>
                  </a:lnTo>
                  <a:lnTo>
                    <a:pt x="1304471" y="737507"/>
                  </a:lnTo>
                  <a:lnTo>
                    <a:pt x="1326242" y="693965"/>
                  </a:lnTo>
                  <a:lnTo>
                    <a:pt x="1301749" y="683079"/>
                  </a:lnTo>
                  <a:lnTo>
                    <a:pt x="1323521" y="647700"/>
                  </a:lnTo>
                  <a:lnTo>
                    <a:pt x="1285421" y="644979"/>
                  </a:lnTo>
                  <a:lnTo>
                    <a:pt x="1307192" y="612322"/>
                  </a:lnTo>
                  <a:lnTo>
                    <a:pt x="1269092" y="574222"/>
                  </a:lnTo>
                  <a:lnTo>
                    <a:pt x="1209221" y="585107"/>
                  </a:lnTo>
                  <a:lnTo>
                    <a:pt x="1214664" y="533400"/>
                  </a:lnTo>
                  <a:lnTo>
                    <a:pt x="1244599" y="536122"/>
                  </a:lnTo>
                  <a:lnTo>
                    <a:pt x="1282699" y="563336"/>
                  </a:lnTo>
                  <a:lnTo>
                    <a:pt x="1326242" y="552450"/>
                  </a:lnTo>
                  <a:lnTo>
                    <a:pt x="1367064" y="566057"/>
                  </a:lnTo>
                  <a:lnTo>
                    <a:pt x="1448706" y="552450"/>
                  </a:lnTo>
                  <a:lnTo>
                    <a:pt x="1421492" y="571500"/>
                  </a:lnTo>
                  <a:lnTo>
                    <a:pt x="1375228" y="576943"/>
                  </a:lnTo>
                  <a:lnTo>
                    <a:pt x="1318078" y="571500"/>
                  </a:lnTo>
                  <a:lnTo>
                    <a:pt x="1320799" y="623207"/>
                  </a:lnTo>
                  <a:lnTo>
                    <a:pt x="1416049" y="604157"/>
                  </a:lnTo>
                  <a:lnTo>
                    <a:pt x="1429656" y="612322"/>
                  </a:lnTo>
                  <a:lnTo>
                    <a:pt x="1369785" y="628650"/>
                  </a:lnTo>
                  <a:lnTo>
                    <a:pt x="1380671" y="650422"/>
                  </a:lnTo>
                  <a:lnTo>
                    <a:pt x="1361621" y="655865"/>
                  </a:lnTo>
                  <a:lnTo>
                    <a:pt x="1350735" y="696686"/>
                  </a:lnTo>
                  <a:lnTo>
                    <a:pt x="1416049" y="715736"/>
                  </a:lnTo>
                  <a:lnTo>
                    <a:pt x="1473199" y="696686"/>
                  </a:lnTo>
                  <a:lnTo>
                    <a:pt x="1568449" y="674915"/>
                  </a:lnTo>
                  <a:lnTo>
                    <a:pt x="1576614" y="628650"/>
                  </a:lnTo>
                  <a:lnTo>
                    <a:pt x="1606549" y="606879"/>
                  </a:lnTo>
                  <a:lnTo>
                    <a:pt x="1680028" y="609600"/>
                  </a:lnTo>
                  <a:lnTo>
                    <a:pt x="1650092" y="566057"/>
                  </a:lnTo>
                  <a:lnTo>
                    <a:pt x="1680028" y="544286"/>
                  </a:lnTo>
                  <a:lnTo>
                    <a:pt x="1750785" y="511629"/>
                  </a:lnTo>
                  <a:lnTo>
                    <a:pt x="1707242" y="470807"/>
                  </a:lnTo>
                  <a:lnTo>
                    <a:pt x="1636485" y="397329"/>
                  </a:lnTo>
                  <a:lnTo>
                    <a:pt x="1590221" y="364672"/>
                  </a:lnTo>
                  <a:lnTo>
                    <a:pt x="1576614" y="272143"/>
                  </a:lnTo>
                  <a:lnTo>
                    <a:pt x="1549399" y="269422"/>
                  </a:lnTo>
                  <a:lnTo>
                    <a:pt x="1543956" y="228600"/>
                  </a:lnTo>
                  <a:lnTo>
                    <a:pt x="1478642" y="217715"/>
                  </a:lnTo>
                  <a:lnTo>
                    <a:pt x="1497692" y="125186"/>
                  </a:lnTo>
                  <a:lnTo>
                    <a:pt x="1533071" y="130629"/>
                  </a:lnTo>
                  <a:lnTo>
                    <a:pt x="1508578" y="89807"/>
                  </a:lnTo>
                  <a:lnTo>
                    <a:pt x="1489528" y="73479"/>
                  </a:lnTo>
                  <a:lnTo>
                    <a:pt x="1440542" y="0"/>
                  </a:lnTo>
                  <a:lnTo>
                    <a:pt x="144326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86" name="Freeform 85"/>
          <p:cNvSpPr/>
          <p:nvPr/>
        </p:nvSpPr>
        <p:spPr>
          <a:xfrm>
            <a:off x="2533650" y="4684713"/>
            <a:ext cx="1152525" cy="1206500"/>
          </a:xfrm>
          <a:custGeom>
            <a:avLst/>
            <a:gdLst>
              <a:gd name="connsiteX0" fmla="*/ 1095375 w 1152525"/>
              <a:gd name="connsiteY0" fmla="*/ 412750 h 1206500"/>
              <a:gd name="connsiteX1" fmla="*/ 1028700 w 1152525"/>
              <a:gd name="connsiteY1" fmla="*/ 368300 h 1206500"/>
              <a:gd name="connsiteX2" fmla="*/ 993775 w 1152525"/>
              <a:gd name="connsiteY2" fmla="*/ 327025 h 1206500"/>
              <a:gd name="connsiteX3" fmla="*/ 1022350 w 1152525"/>
              <a:gd name="connsiteY3" fmla="*/ 298450 h 1206500"/>
              <a:gd name="connsiteX4" fmla="*/ 1000125 w 1152525"/>
              <a:gd name="connsiteY4" fmla="*/ 238125 h 1206500"/>
              <a:gd name="connsiteX5" fmla="*/ 1022350 w 1152525"/>
              <a:gd name="connsiteY5" fmla="*/ 212725 h 1206500"/>
              <a:gd name="connsiteX6" fmla="*/ 1009650 w 1152525"/>
              <a:gd name="connsiteY6" fmla="*/ 165100 h 1206500"/>
              <a:gd name="connsiteX7" fmla="*/ 1031875 w 1152525"/>
              <a:gd name="connsiteY7" fmla="*/ 149225 h 1206500"/>
              <a:gd name="connsiteX8" fmla="*/ 1038225 w 1152525"/>
              <a:gd name="connsiteY8" fmla="*/ 120650 h 1206500"/>
              <a:gd name="connsiteX9" fmla="*/ 1009650 w 1152525"/>
              <a:gd name="connsiteY9" fmla="*/ 57150 h 1206500"/>
              <a:gd name="connsiteX10" fmla="*/ 1016000 w 1152525"/>
              <a:gd name="connsiteY10" fmla="*/ 38100 h 1206500"/>
              <a:gd name="connsiteX11" fmla="*/ 981075 w 1152525"/>
              <a:gd name="connsiteY11" fmla="*/ 31750 h 1206500"/>
              <a:gd name="connsiteX12" fmla="*/ 993775 w 1152525"/>
              <a:gd name="connsiteY12" fmla="*/ 9525 h 1206500"/>
              <a:gd name="connsiteX13" fmla="*/ 901700 w 1152525"/>
              <a:gd name="connsiteY13" fmla="*/ 3175 h 1206500"/>
              <a:gd name="connsiteX14" fmla="*/ 898525 w 1152525"/>
              <a:gd name="connsiteY14" fmla="*/ 44450 h 1206500"/>
              <a:gd name="connsiteX15" fmla="*/ 866775 w 1152525"/>
              <a:gd name="connsiteY15" fmla="*/ 6350 h 1206500"/>
              <a:gd name="connsiteX16" fmla="*/ 847725 w 1152525"/>
              <a:gd name="connsiteY16" fmla="*/ 19050 h 1206500"/>
              <a:gd name="connsiteX17" fmla="*/ 790575 w 1152525"/>
              <a:gd name="connsiteY17" fmla="*/ 0 h 1206500"/>
              <a:gd name="connsiteX18" fmla="*/ 746125 w 1152525"/>
              <a:gd name="connsiteY18" fmla="*/ 22225 h 1206500"/>
              <a:gd name="connsiteX19" fmla="*/ 723900 w 1152525"/>
              <a:gd name="connsiteY19" fmla="*/ 47625 h 1206500"/>
              <a:gd name="connsiteX20" fmla="*/ 711200 w 1152525"/>
              <a:gd name="connsiteY20" fmla="*/ 130175 h 1206500"/>
              <a:gd name="connsiteX21" fmla="*/ 752475 w 1152525"/>
              <a:gd name="connsiteY21" fmla="*/ 152400 h 1206500"/>
              <a:gd name="connsiteX22" fmla="*/ 695325 w 1152525"/>
              <a:gd name="connsiteY22" fmla="*/ 130175 h 1206500"/>
              <a:gd name="connsiteX23" fmla="*/ 666750 w 1152525"/>
              <a:gd name="connsiteY23" fmla="*/ 149225 h 1206500"/>
              <a:gd name="connsiteX24" fmla="*/ 641350 w 1152525"/>
              <a:gd name="connsiteY24" fmla="*/ 165100 h 1206500"/>
              <a:gd name="connsiteX25" fmla="*/ 508000 w 1152525"/>
              <a:gd name="connsiteY25" fmla="*/ 187325 h 1206500"/>
              <a:gd name="connsiteX26" fmla="*/ 473075 w 1152525"/>
              <a:gd name="connsiteY26" fmla="*/ 212725 h 1206500"/>
              <a:gd name="connsiteX27" fmla="*/ 527050 w 1152525"/>
              <a:gd name="connsiteY27" fmla="*/ 231775 h 1206500"/>
              <a:gd name="connsiteX28" fmla="*/ 555625 w 1152525"/>
              <a:gd name="connsiteY28" fmla="*/ 244475 h 1206500"/>
              <a:gd name="connsiteX29" fmla="*/ 565150 w 1152525"/>
              <a:gd name="connsiteY29" fmla="*/ 317500 h 1206500"/>
              <a:gd name="connsiteX30" fmla="*/ 520700 w 1152525"/>
              <a:gd name="connsiteY30" fmla="*/ 355600 h 1206500"/>
              <a:gd name="connsiteX31" fmla="*/ 539750 w 1152525"/>
              <a:gd name="connsiteY31" fmla="*/ 387350 h 1206500"/>
              <a:gd name="connsiteX32" fmla="*/ 628650 w 1152525"/>
              <a:gd name="connsiteY32" fmla="*/ 412750 h 1206500"/>
              <a:gd name="connsiteX33" fmla="*/ 641350 w 1152525"/>
              <a:gd name="connsiteY33" fmla="*/ 434975 h 1206500"/>
              <a:gd name="connsiteX34" fmla="*/ 565150 w 1152525"/>
              <a:gd name="connsiteY34" fmla="*/ 444500 h 1206500"/>
              <a:gd name="connsiteX35" fmla="*/ 558800 w 1152525"/>
              <a:gd name="connsiteY35" fmla="*/ 434975 h 1206500"/>
              <a:gd name="connsiteX36" fmla="*/ 536575 w 1152525"/>
              <a:gd name="connsiteY36" fmla="*/ 447675 h 1206500"/>
              <a:gd name="connsiteX37" fmla="*/ 488950 w 1152525"/>
              <a:gd name="connsiteY37" fmla="*/ 457200 h 1206500"/>
              <a:gd name="connsiteX38" fmla="*/ 466725 w 1152525"/>
              <a:gd name="connsiteY38" fmla="*/ 450850 h 1206500"/>
              <a:gd name="connsiteX39" fmla="*/ 390525 w 1152525"/>
              <a:gd name="connsiteY39" fmla="*/ 374650 h 1206500"/>
              <a:gd name="connsiteX40" fmla="*/ 339725 w 1152525"/>
              <a:gd name="connsiteY40" fmla="*/ 425450 h 1206500"/>
              <a:gd name="connsiteX41" fmla="*/ 263525 w 1152525"/>
              <a:gd name="connsiteY41" fmla="*/ 447675 h 1206500"/>
              <a:gd name="connsiteX42" fmla="*/ 282575 w 1152525"/>
              <a:gd name="connsiteY42" fmla="*/ 352425 h 1206500"/>
              <a:gd name="connsiteX43" fmla="*/ 231775 w 1152525"/>
              <a:gd name="connsiteY43" fmla="*/ 377825 h 1206500"/>
              <a:gd name="connsiteX44" fmla="*/ 215900 w 1152525"/>
              <a:gd name="connsiteY44" fmla="*/ 368300 h 1206500"/>
              <a:gd name="connsiteX45" fmla="*/ 146050 w 1152525"/>
              <a:gd name="connsiteY45" fmla="*/ 428625 h 1206500"/>
              <a:gd name="connsiteX46" fmla="*/ 104775 w 1152525"/>
              <a:gd name="connsiteY46" fmla="*/ 422275 h 1206500"/>
              <a:gd name="connsiteX47" fmla="*/ 85725 w 1152525"/>
              <a:gd name="connsiteY47" fmla="*/ 428625 h 1206500"/>
              <a:gd name="connsiteX48" fmla="*/ 107950 w 1152525"/>
              <a:gd name="connsiteY48" fmla="*/ 450850 h 1206500"/>
              <a:gd name="connsiteX49" fmla="*/ 92075 w 1152525"/>
              <a:gd name="connsiteY49" fmla="*/ 485775 h 1206500"/>
              <a:gd name="connsiteX50" fmla="*/ 92075 w 1152525"/>
              <a:gd name="connsiteY50" fmla="*/ 514350 h 1206500"/>
              <a:gd name="connsiteX51" fmla="*/ 60325 w 1152525"/>
              <a:gd name="connsiteY51" fmla="*/ 504825 h 1206500"/>
              <a:gd name="connsiteX52" fmla="*/ 50800 w 1152525"/>
              <a:gd name="connsiteY52" fmla="*/ 469900 h 1206500"/>
              <a:gd name="connsiteX53" fmla="*/ 12700 w 1152525"/>
              <a:gd name="connsiteY53" fmla="*/ 476250 h 1206500"/>
              <a:gd name="connsiteX54" fmla="*/ 28575 w 1152525"/>
              <a:gd name="connsiteY54" fmla="*/ 492125 h 1206500"/>
              <a:gd name="connsiteX55" fmla="*/ 3175 w 1152525"/>
              <a:gd name="connsiteY55" fmla="*/ 520700 h 1206500"/>
              <a:gd name="connsiteX56" fmla="*/ 0 w 1152525"/>
              <a:gd name="connsiteY56" fmla="*/ 596900 h 1206500"/>
              <a:gd name="connsiteX57" fmla="*/ 31750 w 1152525"/>
              <a:gd name="connsiteY57" fmla="*/ 609600 h 1206500"/>
              <a:gd name="connsiteX58" fmla="*/ 88900 w 1152525"/>
              <a:gd name="connsiteY58" fmla="*/ 609600 h 1206500"/>
              <a:gd name="connsiteX59" fmla="*/ 79375 w 1152525"/>
              <a:gd name="connsiteY59" fmla="*/ 574675 h 1206500"/>
              <a:gd name="connsiteX60" fmla="*/ 101600 w 1152525"/>
              <a:gd name="connsiteY60" fmla="*/ 571500 h 1206500"/>
              <a:gd name="connsiteX61" fmla="*/ 142875 w 1152525"/>
              <a:gd name="connsiteY61" fmla="*/ 600075 h 1206500"/>
              <a:gd name="connsiteX62" fmla="*/ 149225 w 1152525"/>
              <a:gd name="connsiteY62" fmla="*/ 561975 h 1206500"/>
              <a:gd name="connsiteX63" fmla="*/ 187325 w 1152525"/>
              <a:gd name="connsiteY63" fmla="*/ 571500 h 1206500"/>
              <a:gd name="connsiteX64" fmla="*/ 241300 w 1152525"/>
              <a:gd name="connsiteY64" fmla="*/ 574675 h 1206500"/>
              <a:gd name="connsiteX65" fmla="*/ 234950 w 1152525"/>
              <a:gd name="connsiteY65" fmla="*/ 615950 h 1206500"/>
              <a:gd name="connsiteX66" fmla="*/ 295275 w 1152525"/>
              <a:gd name="connsiteY66" fmla="*/ 612775 h 1206500"/>
              <a:gd name="connsiteX67" fmla="*/ 301625 w 1152525"/>
              <a:gd name="connsiteY67" fmla="*/ 590550 h 1206500"/>
              <a:gd name="connsiteX68" fmla="*/ 438150 w 1152525"/>
              <a:gd name="connsiteY68" fmla="*/ 574675 h 1206500"/>
              <a:gd name="connsiteX69" fmla="*/ 450850 w 1152525"/>
              <a:gd name="connsiteY69" fmla="*/ 625475 h 1206500"/>
              <a:gd name="connsiteX70" fmla="*/ 457200 w 1152525"/>
              <a:gd name="connsiteY70" fmla="*/ 577850 h 1206500"/>
              <a:gd name="connsiteX71" fmla="*/ 581025 w 1152525"/>
              <a:gd name="connsiteY71" fmla="*/ 574675 h 1206500"/>
              <a:gd name="connsiteX72" fmla="*/ 574675 w 1152525"/>
              <a:gd name="connsiteY72" fmla="*/ 609600 h 1206500"/>
              <a:gd name="connsiteX73" fmla="*/ 622300 w 1152525"/>
              <a:gd name="connsiteY73" fmla="*/ 635000 h 1206500"/>
              <a:gd name="connsiteX74" fmla="*/ 561975 w 1152525"/>
              <a:gd name="connsiteY74" fmla="*/ 609600 h 1206500"/>
              <a:gd name="connsiteX75" fmla="*/ 508000 w 1152525"/>
              <a:gd name="connsiteY75" fmla="*/ 628650 h 1206500"/>
              <a:gd name="connsiteX76" fmla="*/ 479425 w 1152525"/>
              <a:gd name="connsiteY76" fmla="*/ 593725 h 1206500"/>
              <a:gd name="connsiteX77" fmla="*/ 473075 w 1152525"/>
              <a:gd name="connsiteY77" fmla="*/ 641350 h 1206500"/>
              <a:gd name="connsiteX78" fmla="*/ 463550 w 1152525"/>
              <a:gd name="connsiteY78" fmla="*/ 679450 h 1206500"/>
              <a:gd name="connsiteX79" fmla="*/ 466725 w 1152525"/>
              <a:gd name="connsiteY79" fmla="*/ 692150 h 1206500"/>
              <a:gd name="connsiteX80" fmla="*/ 454025 w 1152525"/>
              <a:gd name="connsiteY80" fmla="*/ 685800 h 1206500"/>
              <a:gd name="connsiteX81" fmla="*/ 438150 w 1152525"/>
              <a:gd name="connsiteY81" fmla="*/ 647700 h 1206500"/>
              <a:gd name="connsiteX82" fmla="*/ 412750 w 1152525"/>
              <a:gd name="connsiteY82" fmla="*/ 688975 h 1206500"/>
              <a:gd name="connsiteX83" fmla="*/ 361950 w 1152525"/>
              <a:gd name="connsiteY83" fmla="*/ 717550 h 1206500"/>
              <a:gd name="connsiteX84" fmla="*/ 361950 w 1152525"/>
              <a:gd name="connsiteY84" fmla="*/ 717550 h 1206500"/>
              <a:gd name="connsiteX85" fmla="*/ 247650 w 1152525"/>
              <a:gd name="connsiteY85" fmla="*/ 746125 h 1206500"/>
              <a:gd name="connsiteX86" fmla="*/ 196850 w 1152525"/>
              <a:gd name="connsiteY86" fmla="*/ 784225 h 1206500"/>
              <a:gd name="connsiteX87" fmla="*/ 190500 w 1152525"/>
              <a:gd name="connsiteY87" fmla="*/ 771525 h 1206500"/>
              <a:gd name="connsiteX88" fmla="*/ 161925 w 1152525"/>
              <a:gd name="connsiteY88" fmla="*/ 771525 h 1206500"/>
              <a:gd name="connsiteX89" fmla="*/ 158750 w 1152525"/>
              <a:gd name="connsiteY89" fmla="*/ 793750 h 1206500"/>
              <a:gd name="connsiteX90" fmla="*/ 158750 w 1152525"/>
              <a:gd name="connsiteY90" fmla="*/ 793750 h 1206500"/>
              <a:gd name="connsiteX91" fmla="*/ 104775 w 1152525"/>
              <a:gd name="connsiteY91" fmla="*/ 815975 h 1206500"/>
              <a:gd name="connsiteX92" fmla="*/ 149225 w 1152525"/>
              <a:gd name="connsiteY92" fmla="*/ 831850 h 1206500"/>
              <a:gd name="connsiteX93" fmla="*/ 225425 w 1152525"/>
              <a:gd name="connsiteY93" fmla="*/ 812800 h 1206500"/>
              <a:gd name="connsiteX94" fmla="*/ 158750 w 1152525"/>
              <a:gd name="connsiteY94" fmla="*/ 857250 h 1206500"/>
              <a:gd name="connsiteX95" fmla="*/ 165100 w 1152525"/>
              <a:gd name="connsiteY95" fmla="*/ 885825 h 1206500"/>
              <a:gd name="connsiteX96" fmla="*/ 136525 w 1152525"/>
              <a:gd name="connsiteY96" fmla="*/ 876300 h 1206500"/>
              <a:gd name="connsiteX97" fmla="*/ 95250 w 1152525"/>
              <a:gd name="connsiteY97" fmla="*/ 914400 h 1206500"/>
              <a:gd name="connsiteX98" fmla="*/ 31750 w 1152525"/>
              <a:gd name="connsiteY98" fmla="*/ 901700 h 1206500"/>
              <a:gd name="connsiteX99" fmla="*/ 31750 w 1152525"/>
              <a:gd name="connsiteY99" fmla="*/ 955675 h 1206500"/>
              <a:gd name="connsiteX100" fmla="*/ 88900 w 1152525"/>
              <a:gd name="connsiteY100" fmla="*/ 965200 h 1206500"/>
              <a:gd name="connsiteX101" fmla="*/ 82550 w 1152525"/>
              <a:gd name="connsiteY101" fmla="*/ 1057275 h 1206500"/>
              <a:gd name="connsiteX102" fmla="*/ 139700 w 1152525"/>
              <a:gd name="connsiteY102" fmla="*/ 996950 h 1206500"/>
              <a:gd name="connsiteX103" fmla="*/ 155575 w 1152525"/>
              <a:gd name="connsiteY103" fmla="*/ 974725 h 1206500"/>
              <a:gd name="connsiteX104" fmla="*/ 222250 w 1152525"/>
              <a:gd name="connsiteY104" fmla="*/ 958850 h 1206500"/>
              <a:gd name="connsiteX105" fmla="*/ 200025 w 1152525"/>
              <a:gd name="connsiteY105" fmla="*/ 984250 h 1206500"/>
              <a:gd name="connsiteX106" fmla="*/ 212725 w 1152525"/>
              <a:gd name="connsiteY106" fmla="*/ 1003300 h 1206500"/>
              <a:gd name="connsiteX107" fmla="*/ 200025 w 1152525"/>
              <a:gd name="connsiteY107" fmla="*/ 1050925 h 1206500"/>
              <a:gd name="connsiteX108" fmla="*/ 180975 w 1152525"/>
              <a:gd name="connsiteY108" fmla="*/ 1069975 h 1206500"/>
              <a:gd name="connsiteX109" fmla="*/ 244475 w 1152525"/>
              <a:gd name="connsiteY109" fmla="*/ 1098550 h 1206500"/>
              <a:gd name="connsiteX110" fmla="*/ 241300 w 1152525"/>
              <a:gd name="connsiteY110" fmla="*/ 1130300 h 1206500"/>
              <a:gd name="connsiteX111" fmla="*/ 330200 w 1152525"/>
              <a:gd name="connsiteY111" fmla="*/ 1092200 h 1206500"/>
              <a:gd name="connsiteX112" fmla="*/ 457200 w 1152525"/>
              <a:gd name="connsiteY112" fmla="*/ 1031875 h 1206500"/>
              <a:gd name="connsiteX113" fmla="*/ 482600 w 1152525"/>
              <a:gd name="connsiteY113" fmla="*/ 1044575 h 1206500"/>
              <a:gd name="connsiteX114" fmla="*/ 482600 w 1152525"/>
              <a:gd name="connsiteY114" fmla="*/ 1044575 h 1206500"/>
              <a:gd name="connsiteX115" fmla="*/ 673100 w 1152525"/>
              <a:gd name="connsiteY115" fmla="*/ 981075 h 1206500"/>
              <a:gd name="connsiteX116" fmla="*/ 774700 w 1152525"/>
              <a:gd name="connsiteY116" fmla="*/ 968375 h 1206500"/>
              <a:gd name="connsiteX117" fmla="*/ 685800 w 1152525"/>
              <a:gd name="connsiteY117" fmla="*/ 1012825 h 1206500"/>
              <a:gd name="connsiteX118" fmla="*/ 587375 w 1152525"/>
              <a:gd name="connsiteY118" fmla="*/ 1009650 h 1206500"/>
              <a:gd name="connsiteX119" fmla="*/ 511175 w 1152525"/>
              <a:gd name="connsiteY119" fmla="*/ 1085850 h 1206500"/>
              <a:gd name="connsiteX120" fmla="*/ 546100 w 1152525"/>
              <a:gd name="connsiteY120" fmla="*/ 1117600 h 1206500"/>
              <a:gd name="connsiteX121" fmla="*/ 542925 w 1152525"/>
              <a:gd name="connsiteY121" fmla="*/ 1120775 h 1206500"/>
              <a:gd name="connsiteX122" fmla="*/ 492125 w 1152525"/>
              <a:gd name="connsiteY122" fmla="*/ 1108075 h 1206500"/>
              <a:gd name="connsiteX123" fmla="*/ 457200 w 1152525"/>
              <a:gd name="connsiteY123" fmla="*/ 1127125 h 1206500"/>
              <a:gd name="connsiteX124" fmla="*/ 501650 w 1152525"/>
              <a:gd name="connsiteY124" fmla="*/ 1206500 h 1206500"/>
              <a:gd name="connsiteX125" fmla="*/ 631825 w 1152525"/>
              <a:gd name="connsiteY125" fmla="*/ 1139825 h 1206500"/>
              <a:gd name="connsiteX126" fmla="*/ 657225 w 1152525"/>
              <a:gd name="connsiteY126" fmla="*/ 1095375 h 1206500"/>
              <a:gd name="connsiteX127" fmla="*/ 825500 w 1152525"/>
              <a:gd name="connsiteY127" fmla="*/ 1098550 h 1206500"/>
              <a:gd name="connsiteX128" fmla="*/ 850900 w 1152525"/>
              <a:gd name="connsiteY128" fmla="*/ 1038225 h 1206500"/>
              <a:gd name="connsiteX129" fmla="*/ 895350 w 1152525"/>
              <a:gd name="connsiteY129" fmla="*/ 1054100 h 1206500"/>
              <a:gd name="connsiteX130" fmla="*/ 993775 w 1152525"/>
              <a:gd name="connsiteY130" fmla="*/ 958850 h 1206500"/>
              <a:gd name="connsiteX131" fmla="*/ 974725 w 1152525"/>
              <a:gd name="connsiteY131" fmla="*/ 904875 h 1206500"/>
              <a:gd name="connsiteX132" fmla="*/ 1079500 w 1152525"/>
              <a:gd name="connsiteY132" fmla="*/ 838200 h 1206500"/>
              <a:gd name="connsiteX133" fmla="*/ 1136650 w 1152525"/>
              <a:gd name="connsiteY133" fmla="*/ 844550 h 1206500"/>
              <a:gd name="connsiteX134" fmla="*/ 1152525 w 1152525"/>
              <a:gd name="connsiteY134" fmla="*/ 819150 h 1206500"/>
              <a:gd name="connsiteX135" fmla="*/ 1117600 w 1152525"/>
              <a:gd name="connsiteY135" fmla="*/ 812800 h 1206500"/>
              <a:gd name="connsiteX136" fmla="*/ 1060450 w 1152525"/>
              <a:gd name="connsiteY136" fmla="*/ 790575 h 1206500"/>
              <a:gd name="connsiteX137" fmla="*/ 1066800 w 1152525"/>
              <a:gd name="connsiteY137" fmla="*/ 749300 h 1206500"/>
              <a:gd name="connsiteX138" fmla="*/ 1114425 w 1152525"/>
              <a:gd name="connsiteY138" fmla="*/ 708025 h 1206500"/>
              <a:gd name="connsiteX139" fmla="*/ 1073150 w 1152525"/>
              <a:gd name="connsiteY139" fmla="*/ 688975 h 1206500"/>
              <a:gd name="connsiteX140" fmla="*/ 1044575 w 1152525"/>
              <a:gd name="connsiteY140" fmla="*/ 469900 h 1206500"/>
              <a:gd name="connsiteX141" fmla="*/ 1095375 w 1152525"/>
              <a:gd name="connsiteY141" fmla="*/ 41275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52525" h="1206500">
                <a:moveTo>
                  <a:pt x="1095375" y="412750"/>
                </a:moveTo>
                <a:lnTo>
                  <a:pt x="1028700" y="368300"/>
                </a:lnTo>
                <a:lnTo>
                  <a:pt x="993775" y="327025"/>
                </a:lnTo>
                <a:lnTo>
                  <a:pt x="1022350" y="298450"/>
                </a:lnTo>
                <a:lnTo>
                  <a:pt x="1000125" y="238125"/>
                </a:lnTo>
                <a:lnTo>
                  <a:pt x="1022350" y="212725"/>
                </a:lnTo>
                <a:lnTo>
                  <a:pt x="1009650" y="165100"/>
                </a:lnTo>
                <a:lnTo>
                  <a:pt x="1031875" y="149225"/>
                </a:lnTo>
                <a:lnTo>
                  <a:pt x="1038225" y="120650"/>
                </a:lnTo>
                <a:lnTo>
                  <a:pt x="1009650" y="57150"/>
                </a:lnTo>
                <a:lnTo>
                  <a:pt x="1016000" y="38100"/>
                </a:lnTo>
                <a:lnTo>
                  <a:pt x="981075" y="31750"/>
                </a:lnTo>
                <a:lnTo>
                  <a:pt x="993775" y="9525"/>
                </a:lnTo>
                <a:lnTo>
                  <a:pt x="901700" y="3175"/>
                </a:lnTo>
                <a:lnTo>
                  <a:pt x="898525" y="44450"/>
                </a:lnTo>
                <a:lnTo>
                  <a:pt x="866775" y="6350"/>
                </a:lnTo>
                <a:lnTo>
                  <a:pt x="847725" y="19050"/>
                </a:lnTo>
                <a:lnTo>
                  <a:pt x="790575" y="0"/>
                </a:lnTo>
                <a:lnTo>
                  <a:pt x="746125" y="22225"/>
                </a:lnTo>
                <a:lnTo>
                  <a:pt x="723900" y="47625"/>
                </a:lnTo>
                <a:lnTo>
                  <a:pt x="711200" y="130175"/>
                </a:lnTo>
                <a:lnTo>
                  <a:pt x="752475" y="152400"/>
                </a:lnTo>
                <a:lnTo>
                  <a:pt x="695325" y="130175"/>
                </a:lnTo>
                <a:lnTo>
                  <a:pt x="666750" y="149225"/>
                </a:lnTo>
                <a:lnTo>
                  <a:pt x="641350" y="165100"/>
                </a:lnTo>
                <a:lnTo>
                  <a:pt x="508000" y="187325"/>
                </a:lnTo>
                <a:lnTo>
                  <a:pt x="473075" y="212725"/>
                </a:lnTo>
                <a:lnTo>
                  <a:pt x="527050" y="231775"/>
                </a:lnTo>
                <a:lnTo>
                  <a:pt x="555625" y="244475"/>
                </a:lnTo>
                <a:lnTo>
                  <a:pt x="565150" y="317500"/>
                </a:lnTo>
                <a:lnTo>
                  <a:pt x="520700" y="355600"/>
                </a:lnTo>
                <a:lnTo>
                  <a:pt x="539750" y="387350"/>
                </a:lnTo>
                <a:lnTo>
                  <a:pt x="628650" y="412750"/>
                </a:lnTo>
                <a:lnTo>
                  <a:pt x="641350" y="434975"/>
                </a:lnTo>
                <a:lnTo>
                  <a:pt x="565150" y="444500"/>
                </a:lnTo>
                <a:lnTo>
                  <a:pt x="558800" y="434975"/>
                </a:lnTo>
                <a:lnTo>
                  <a:pt x="536575" y="447675"/>
                </a:lnTo>
                <a:lnTo>
                  <a:pt x="488950" y="457200"/>
                </a:lnTo>
                <a:lnTo>
                  <a:pt x="466725" y="450850"/>
                </a:lnTo>
                <a:lnTo>
                  <a:pt x="390525" y="374650"/>
                </a:lnTo>
                <a:lnTo>
                  <a:pt x="339725" y="425450"/>
                </a:lnTo>
                <a:lnTo>
                  <a:pt x="263525" y="447675"/>
                </a:lnTo>
                <a:lnTo>
                  <a:pt x="282575" y="352425"/>
                </a:lnTo>
                <a:lnTo>
                  <a:pt x="231775" y="377825"/>
                </a:lnTo>
                <a:lnTo>
                  <a:pt x="215900" y="368300"/>
                </a:lnTo>
                <a:lnTo>
                  <a:pt x="146050" y="428625"/>
                </a:lnTo>
                <a:lnTo>
                  <a:pt x="104775" y="422275"/>
                </a:lnTo>
                <a:lnTo>
                  <a:pt x="85725" y="428625"/>
                </a:lnTo>
                <a:lnTo>
                  <a:pt x="107950" y="450850"/>
                </a:lnTo>
                <a:lnTo>
                  <a:pt x="92075" y="485775"/>
                </a:lnTo>
                <a:lnTo>
                  <a:pt x="92075" y="514350"/>
                </a:lnTo>
                <a:lnTo>
                  <a:pt x="60325" y="504825"/>
                </a:lnTo>
                <a:lnTo>
                  <a:pt x="50800" y="469900"/>
                </a:lnTo>
                <a:lnTo>
                  <a:pt x="12700" y="476250"/>
                </a:lnTo>
                <a:lnTo>
                  <a:pt x="28575" y="492125"/>
                </a:lnTo>
                <a:lnTo>
                  <a:pt x="3175" y="520700"/>
                </a:lnTo>
                <a:lnTo>
                  <a:pt x="0" y="596900"/>
                </a:lnTo>
                <a:lnTo>
                  <a:pt x="31750" y="609600"/>
                </a:lnTo>
                <a:lnTo>
                  <a:pt x="88900" y="609600"/>
                </a:lnTo>
                <a:lnTo>
                  <a:pt x="79375" y="574675"/>
                </a:lnTo>
                <a:lnTo>
                  <a:pt x="101600" y="571500"/>
                </a:lnTo>
                <a:lnTo>
                  <a:pt x="142875" y="600075"/>
                </a:lnTo>
                <a:lnTo>
                  <a:pt x="149225" y="561975"/>
                </a:lnTo>
                <a:lnTo>
                  <a:pt x="187325" y="571500"/>
                </a:lnTo>
                <a:lnTo>
                  <a:pt x="241300" y="574675"/>
                </a:lnTo>
                <a:lnTo>
                  <a:pt x="234950" y="615950"/>
                </a:lnTo>
                <a:lnTo>
                  <a:pt x="295275" y="612775"/>
                </a:lnTo>
                <a:lnTo>
                  <a:pt x="301625" y="590550"/>
                </a:lnTo>
                <a:lnTo>
                  <a:pt x="438150" y="574675"/>
                </a:lnTo>
                <a:lnTo>
                  <a:pt x="450850" y="625475"/>
                </a:lnTo>
                <a:lnTo>
                  <a:pt x="457200" y="577850"/>
                </a:lnTo>
                <a:lnTo>
                  <a:pt x="581025" y="574675"/>
                </a:lnTo>
                <a:lnTo>
                  <a:pt x="574675" y="609600"/>
                </a:lnTo>
                <a:lnTo>
                  <a:pt x="622300" y="635000"/>
                </a:lnTo>
                <a:lnTo>
                  <a:pt x="561975" y="609600"/>
                </a:lnTo>
                <a:lnTo>
                  <a:pt x="508000" y="628650"/>
                </a:lnTo>
                <a:lnTo>
                  <a:pt x="479425" y="593725"/>
                </a:lnTo>
                <a:lnTo>
                  <a:pt x="473075" y="641350"/>
                </a:lnTo>
                <a:lnTo>
                  <a:pt x="463550" y="679450"/>
                </a:lnTo>
                <a:lnTo>
                  <a:pt x="466725" y="692150"/>
                </a:lnTo>
                <a:lnTo>
                  <a:pt x="454025" y="685800"/>
                </a:lnTo>
                <a:lnTo>
                  <a:pt x="438150" y="647700"/>
                </a:lnTo>
                <a:lnTo>
                  <a:pt x="412750" y="688975"/>
                </a:lnTo>
                <a:lnTo>
                  <a:pt x="361950" y="717550"/>
                </a:lnTo>
                <a:lnTo>
                  <a:pt x="361950" y="717550"/>
                </a:lnTo>
                <a:lnTo>
                  <a:pt x="247650" y="746125"/>
                </a:lnTo>
                <a:lnTo>
                  <a:pt x="196850" y="784225"/>
                </a:lnTo>
                <a:lnTo>
                  <a:pt x="190500" y="771525"/>
                </a:lnTo>
                <a:lnTo>
                  <a:pt x="161925" y="771525"/>
                </a:lnTo>
                <a:lnTo>
                  <a:pt x="158750" y="793750"/>
                </a:lnTo>
                <a:lnTo>
                  <a:pt x="158750" y="793750"/>
                </a:lnTo>
                <a:lnTo>
                  <a:pt x="104775" y="815975"/>
                </a:lnTo>
                <a:lnTo>
                  <a:pt x="149225" y="831850"/>
                </a:lnTo>
                <a:lnTo>
                  <a:pt x="225425" y="812800"/>
                </a:lnTo>
                <a:lnTo>
                  <a:pt x="158750" y="857250"/>
                </a:lnTo>
                <a:lnTo>
                  <a:pt x="165100" y="885825"/>
                </a:lnTo>
                <a:lnTo>
                  <a:pt x="136525" y="876300"/>
                </a:lnTo>
                <a:lnTo>
                  <a:pt x="95250" y="914400"/>
                </a:lnTo>
                <a:lnTo>
                  <a:pt x="31750" y="901700"/>
                </a:lnTo>
                <a:lnTo>
                  <a:pt x="31750" y="955675"/>
                </a:lnTo>
                <a:lnTo>
                  <a:pt x="88900" y="965200"/>
                </a:lnTo>
                <a:lnTo>
                  <a:pt x="82550" y="1057275"/>
                </a:lnTo>
                <a:lnTo>
                  <a:pt x="139700" y="996950"/>
                </a:lnTo>
                <a:lnTo>
                  <a:pt x="155575" y="974725"/>
                </a:lnTo>
                <a:lnTo>
                  <a:pt x="222250" y="958850"/>
                </a:lnTo>
                <a:lnTo>
                  <a:pt x="200025" y="984250"/>
                </a:lnTo>
                <a:lnTo>
                  <a:pt x="212725" y="1003300"/>
                </a:lnTo>
                <a:lnTo>
                  <a:pt x="200025" y="1050925"/>
                </a:lnTo>
                <a:lnTo>
                  <a:pt x="180975" y="1069975"/>
                </a:lnTo>
                <a:lnTo>
                  <a:pt x="244475" y="1098550"/>
                </a:lnTo>
                <a:lnTo>
                  <a:pt x="241300" y="1130300"/>
                </a:lnTo>
                <a:lnTo>
                  <a:pt x="330200" y="1092200"/>
                </a:lnTo>
                <a:lnTo>
                  <a:pt x="457200" y="1031875"/>
                </a:lnTo>
                <a:lnTo>
                  <a:pt x="482600" y="1044575"/>
                </a:lnTo>
                <a:lnTo>
                  <a:pt x="482600" y="1044575"/>
                </a:lnTo>
                <a:lnTo>
                  <a:pt x="673100" y="981075"/>
                </a:lnTo>
                <a:lnTo>
                  <a:pt x="774700" y="968375"/>
                </a:lnTo>
                <a:lnTo>
                  <a:pt x="685800" y="1012825"/>
                </a:lnTo>
                <a:lnTo>
                  <a:pt x="587375" y="1009650"/>
                </a:lnTo>
                <a:lnTo>
                  <a:pt x="511175" y="1085850"/>
                </a:lnTo>
                <a:lnTo>
                  <a:pt x="546100" y="1117600"/>
                </a:lnTo>
                <a:lnTo>
                  <a:pt x="542925" y="1120775"/>
                </a:lnTo>
                <a:lnTo>
                  <a:pt x="492125" y="1108075"/>
                </a:lnTo>
                <a:lnTo>
                  <a:pt x="457200" y="1127125"/>
                </a:lnTo>
                <a:lnTo>
                  <a:pt x="501650" y="1206500"/>
                </a:lnTo>
                <a:lnTo>
                  <a:pt x="631825" y="1139825"/>
                </a:lnTo>
                <a:lnTo>
                  <a:pt x="657225" y="1095375"/>
                </a:lnTo>
                <a:lnTo>
                  <a:pt x="825500" y="1098550"/>
                </a:lnTo>
                <a:lnTo>
                  <a:pt x="850900" y="1038225"/>
                </a:lnTo>
                <a:lnTo>
                  <a:pt x="895350" y="1054100"/>
                </a:lnTo>
                <a:lnTo>
                  <a:pt x="993775" y="958850"/>
                </a:lnTo>
                <a:lnTo>
                  <a:pt x="974725" y="904875"/>
                </a:lnTo>
                <a:lnTo>
                  <a:pt x="1079500" y="838200"/>
                </a:lnTo>
                <a:lnTo>
                  <a:pt x="1136650" y="844550"/>
                </a:lnTo>
                <a:lnTo>
                  <a:pt x="1152525" y="819150"/>
                </a:lnTo>
                <a:lnTo>
                  <a:pt x="1117600" y="812800"/>
                </a:lnTo>
                <a:lnTo>
                  <a:pt x="1060450" y="790575"/>
                </a:lnTo>
                <a:lnTo>
                  <a:pt x="1066800" y="749300"/>
                </a:lnTo>
                <a:lnTo>
                  <a:pt x="1114425" y="708025"/>
                </a:lnTo>
                <a:lnTo>
                  <a:pt x="1073150" y="688975"/>
                </a:lnTo>
                <a:lnTo>
                  <a:pt x="1044575" y="469900"/>
                </a:lnTo>
                <a:lnTo>
                  <a:pt x="1095375" y="41275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527425" y="4491038"/>
            <a:ext cx="1009650" cy="673100"/>
          </a:xfrm>
          <a:custGeom>
            <a:avLst/>
            <a:gdLst>
              <a:gd name="connsiteX0" fmla="*/ 768350 w 1009650"/>
              <a:gd name="connsiteY0" fmla="*/ 0 h 673100"/>
              <a:gd name="connsiteX1" fmla="*/ 746125 w 1009650"/>
              <a:gd name="connsiteY1" fmla="*/ 44450 h 673100"/>
              <a:gd name="connsiteX2" fmla="*/ 701675 w 1009650"/>
              <a:gd name="connsiteY2" fmla="*/ 104775 h 673100"/>
              <a:gd name="connsiteX3" fmla="*/ 654050 w 1009650"/>
              <a:gd name="connsiteY3" fmla="*/ 101600 h 673100"/>
              <a:gd name="connsiteX4" fmla="*/ 641350 w 1009650"/>
              <a:gd name="connsiteY4" fmla="*/ 85725 h 673100"/>
              <a:gd name="connsiteX5" fmla="*/ 577850 w 1009650"/>
              <a:gd name="connsiteY5" fmla="*/ 101600 h 673100"/>
              <a:gd name="connsiteX6" fmla="*/ 600075 w 1009650"/>
              <a:gd name="connsiteY6" fmla="*/ 130175 h 673100"/>
              <a:gd name="connsiteX7" fmla="*/ 635000 w 1009650"/>
              <a:gd name="connsiteY7" fmla="*/ 130175 h 673100"/>
              <a:gd name="connsiteX8" fmla="*/ 587375 w 1009650"/>
              <a:gd name="connsiteY8" fmla="*/ 146050 h 673100"/>
              <a:gd name="connsiteX9" fmla="*/ 558800 w 1009650"/>
              <a:gd name="connsiteY9" fmla="*/ 107950 h 673100"/>
              <a:gd name="connsiteX10" fmla="*/ 495300 w 1009650"/>
              <a:gd name="connsiteY10" fmla="*/ 107950 h 673100"/>
              <a:gd name="connsiteX11" fmla="*/ 498475 w 1009650"/>
              <a:gd name="connsiteY11" fmla="*/ 139700 h 673100"/>
              <a:gd name="connsiteX12" fmla="*/ 476250 w 1009650"/>
              <a:gd name="connsiteY12" fmla="*/ 123825 h 673100"/>
              <a:gd name="connsiteX13" fmla="*/ 387350 w 1009650"/>
              <a:gd name="connsiteY13" fmla="*/ 101600 h 673100"/>
              <a:gd name="connsiteX14" fmla="*/ 336550 w 1009650"/>
              <a:gd name="connsiteY14" fmla="*/ 133350 h 673100"/>
              <a:gd name="connsiteX15" fmla="*/ 327025 w 1009650"/>
              <a:gd name="connsiteY15" fmla="*/ 190500 h 673100"/>
              <a:gd name="connsiteX16" fmla="*/ 295275 w 1009650"/>
              <a:gd name="connsiteY16" fmla="*/ 168275 h 673100"/>
              <a:gd name="connsiteX17" fmla="*/ 269875 w 1009650"/>
              <a:gd name="connsiteY17" fmla="*/ 193675 h 673100"/>
              <a:gd name="connsiteX18" fmla="*/ 238125 w 1009650"/>
              <a:gd name="connsiteY18" fmla="*/ 174625 h 673100"/>
              <a:gd name="connsiteX19" fmla="*/ 209550 w 1009650"/>
              <a:gd name="connsiteY19" fmla="*/ 177800 h 673100"/>
              <a:gd name="connsiteX20" fmla="*/ 133350 w 1009650"/>
              <a:gd name="connsiteY20" fmla="*/ 200025 h 673100"/>
              <a:gd name="connsiteX21" fmla="*/ 19050 w 1009650"/>
              <a:gd name="connsiteY21" fmla="*/ 225425 h 673100"/>
              <a:gd name="connsiteX22" fmla="*/ 6350 w 1009650"/>
              <a:gd name="connsiteY22" fmla="*/ 260350 h 673100"/>
              <a:gd name="connsiteX23" fmla="*/ 50800 w 1009650"/>
              <a:gd name="connsiteY23" fmla="*/ 327025 h 673100"/>
              <a:gd name="connsiteX24" fmla="*/ 15875 w 1009650"/>
              <a:gd name="connsiteY24" fmla="*/ 365125 h 673100"/>
              <a:gd name="connsiteX25" fmla="*/ 41275 w 1009650"/>
              <a:gd name="connsiteY25" fmla="*/ 403225 h 673100"/>
              <a:gd name="connsiteX26" fmla="*/ 15875 w 1009650"/>
              <a:gd name="connsiteY26" fmla="*/ 431800 h 673100"/>
              <a:gd name="connsiteX27" fmla="*/ 19050 w 1009650"/>
              <a:gd name="connsiteY27" fmla="*/ 495300 h 673100"/>
              <a:gd name="connsiteX28" fmla="*/ 0 w 1009650"/>
              <a:gd name="connsiteY28" fmla="*/ 527050 h 673100"/>
              <a:gd name="connsiteX29" fmla="*/ 101600 w 1009650"/>
              <a:gd name="connsiteY29" fmla="*/ 612775 h 673100"/>
              <a:gd name="connsiteX30" fmla="*/ 123825 w 1009650"/>
              <a:gd name="connsiteY30" fmla="*/ 603250 h 673100"/>
              <a:gd name="connsiteX31" fmla="*/ 149225 w 1009650"/>
              <a:gd name="connsiteY31" fmla="*/ 546100 h 673100"/>
              <a:gd name="connsiteX32" fmla="*/ 254000 w 1009650"/>
              <a:gd name="connsiteY32" fmla="*/ 587375 h 673100"/>
              <a:gd name="connsiteX33" fmla="*/ 282575 w 1009650"/>
              <a:gd name="connsiteY33" fmla="*/ 619125 h 673100"/>
              <a:gd name="connsiteX34" fmla="*/ 377825 w 1009650"/>
              <a:gd name="connsiteY34" fmla="*/ 568325 h 673100"/>
              <a:gd name="connsiteX35" fmla="*/ 377825 w 1009650"/>
              <a:gd name="connsiteY35" fmla="*/ 568325 h 673100"/>
              <a:gd name="connsiteX36" fmla="*/ 469900 w 1009650"/>
              <a:gd name="connsiteY36" fmla="*/ 508000 h 673100"/>
              <a:gd name="connsiteX37" fmla="*/ 498475 w 1009650"/>
              <a:gd name="connsiteY37" fmla="*/ 539750 h 673100"/>
              <a:gd name="connsiteX38" fmla="*/ 565150 w 1009650"/>
              <a:gd name="connsiteY38" fmla="*/ 504825 h 673100"/>
              <a:gd name="connsiteX39" fmla="*/ 574675 w 1009650"/>
              <a:gd name="connsiteY39" fmla="*/ 565150 h 673100"/>
              <a:gd name="connsiteX40" fmla="*/ 663575 w 1009650"/>
              <a:gd name="connsiteY40" fmla="*/ 622300 h 673100"/>
              <a:gd name="connsiteX41" fmla="*/ 688975 w 1009650"/>
              <a:gd name="connsiteY41" fmla="*/ 657225 h 673100"/>
              <a:gd name="connsiteX42" fmla="*/ 793750 w 1009650"/>
              <a:gd name="connsiteY42" fmla="*/ 666750 h 673100"/>
              <a:gd name="connsiteX43" fmla="*/ 857250 w 1009650"/>
              <a:gd name="connsiteY43" fmla="*/ 622300 h 673100"/>
              <a:gd name="connsiteX44" fmla="*/ 917575 w 1009650"/>
              <a:gd name="connsiteY44" fmla="*/ 660400 h 673100"/>
              <a:gd name="connsiteX45" fmla="*/ 952500 w 1009650"/>
              <a:gd name="connsiteY45" fmla="*/ 657225 h 673100"/>
              <a:gd name="connsiteX46" fmla="*/ 993775 w 1009650"/>
              <a:gd name="connsiteY46" fmla="*/ 673100 h 673100"/>
              <a:gd name="connsiteX47" fmla="*/ 1006475 w 1009650"/>
              <a:gd name="connsiteY47" fmla="*/ 647700 h 673100"/>
              <a:gd name="connsiteX48" fmla="*/ 1000125 w 1009650"/>
              <a:gd name="connsiteY48" fmla="*/ 625475 h 673100"/>
              <a:gd name="connsiteX49" fmla="*/ 1009650 w 1009650"/>
              <a:gd name="connsiteY49" fmla="*/ 546100 h 673100"/>
              <a:gd name="connsiteX50" fmla="*/ 974725 w 1009650"/>
              <a:gd name="connsiteY50" fmla="*/ 542925 h 673100"/>
              <a:gd name="connsiteX51" fmla="*/ 942975 w 1009650"/>
              <a:gd name="connsiteY51" fmla="*/ 485775 h 673100"/>
              <a:gd name="connsiteX52" fmla="*/ 904875 w 1009650"/>
              <a:gd name="connsiteY52" fmla="*/ 482600 h 673100"/>
              <a:gd name="connsiteX53" fmla="*/ 879475 w 1009650"/>
              <a:gd name="connsiteY53" fmla="*/ 447675 h 673100"/>
              <a:gd name="connsiteX54" fmla="*/ 825500 w 1009650"/>
              <a:gd name="connsiteY54" fmla="*/ 438150 h 673100"/>
              <a:gd name="connsiteX55" fmla="*/ 822325 w 1009650"/>
              <a:gd name="connsiteY55" fmla="*/ 415925 h 673100"/>
              <a:gd name="connsiteX56" fmla="*/ 838200 w 1009650"/>
              <a:gd name="connsiteY56" fmla="*/ 342900 h 673100"/>
              <a:gd name="connsiteX57" fmla="*/ 889000 w 1009650"/>
              <a:gd name="connsiteY57" fmla="*/ 346075 h 673100"/>
              <a:gd name="connsiteX58" fmla="*/ 952500 w 1009650"/>
              <a:gd name="connsiteY58" fmla="*/ 349250 h 673100"/>
              <a:gd name="connsiteX59" fmla="*/ 952500 w 1009650"/>
              <a:gd name="connsiteY59" fmla="*/ 244475 h 673100"/>
              <a:gd name="connsiteX60" fmla="*/ 981075 w 1009650"/>
              <a:gd name="connsiteY60" fmla="*/ 228600 h 673100"/>
              <a:gd name="connsiteX61" fmla="*/ 996950 w 1009650"/>
              <a:gd name="connsiteY61" fmla="*/ 171450 h 673100"/>
              <a:gd name="connsiteX62" fmla="*/ 1006475 w 1009650"/>
              <a:gd name="connsiteY62" fmla="*/ 130175 h 673100"/>
              <a:gd name="connsiteX63" fmla="*/ 971550 w 1009650"/>
              <a:gd name="connsiteY63" fmla="*/ 136525 h 673100"/>
              <a:gd name="connsiteX64" fmla="*/ 939800 w 1009650"/>
              <a:gd name="connsiteY64" fmla="*/ 101600 h 673100"/>
              <a:gd name="connsiteX65" fmla="*/ 866775 w 1009650"/>
              <a:gd name="connsiteY65" fmla="*/ 123825 h 673100"/>
              <a:gd name="connsiteX66" fmla="*/ 822325 w 1009650"/>
              <a:gd name="connsiteY66" fmla="*/ 98425 h 673100"/>
              <a:gd name="connsiteX67" fmla="*/ 812800 w 1009650"/>
              <a:gd name="connsiteY67" fmla="*/ 107950 h 673100"/>
              <a:gd name="connsiteX68" fmla="*/ 803275 w 1009650"/>
              <a:gd name="connsiteY68" fmla="*/ 101600 h 673100"/>
              <a:gd name="connsiteX69" fmla="*/ 768350 w 1009650"/>
              <a:gd name="connsiteY69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09650" h="673100">
                <a:moveTo>
                  <a:pt x="768350" y="0"/>
                </a:moveTo>
                <a:lnTo>
                  <a:pt x="746125" y="44450"/>
                </a:lnTo>
                <a:lnTo>
                  <a:pt x="701675" y="104775"/>
                </a:lnTo>
                <a:lnTo>
                  <a:pt x="654050" y="101600"/>
                </a:lnTo>
                <a:lnTo>
                  <a:pt x="641350" y="85725"/>
                </a:lnTo>
                <a:lnTo>
                  <a:pt x="577850" y="101600"/>
                </a:lnTo>
                <a:lnTo>
                  <a:pt x="600075" y="130175"/>
                </a:lnTo>
                <a:lnTo>
                  <a:pt x="635000" y="130175"/>
                </a:lnTo>
                <a:lnTo>
                  <a:pt x="587375" y="146050"/>
                </a:lnTo>
                <a:lnTo>
                  <a:pt x="558800" y="107950"/>
                </a:lnTo>
                <a:lnTo>
                  <a:pt x="495300" y="107950"/>
                </a:lnTo>
                <a:lnTo>
                  <a:pt x="498475" y="139700"/>
                </a:lnTo>
                <a:lnTo>
                  <a:pt x="476250" y="123825"/>
                </a:lnTo>
                <a:lnTo>
                  <a:pt x="387350" y="101600"/>
                </a:lnTo>
                <a:lnTo>
                  <a:pt x="336550" y="133350"/>
                </a:lnTo>
                <a:lnTo>
                  <a:pt x="327025" y="190500"/>
                </a:lnTo>
                <a:lnTo>
                  <a:pt x="295275" y="168275"/>
                </a:lnTo>
                <a:lnTo>
                  <a:pt x="269875" y="193675"/>
                </a:lnTo>
                <a:lnTo>
                  <a:pt x="238125" y="174625"/>
                </a:lnTo>
                <a:lnTo>
                  <a:pt x="209550" y="177800"/>
                </a:lnTo>
                <a:lnTo>
                  <a:pt x="133350" y="200025"/>
                </a:lnTo>
                <a:lnTo>
                  <a:pt x="19050" y="225425"/>
                </a:lnTo>
                <a:lnTo>
                  <a:pt x="6350" y="260350"/>
                </a:lnTo>
                <a:lnTo>
                  <a:pt x="50800" y="327025"/>
                </a:lnTo>
                <a:lnTo>
                  <a:pt x="15875" y="365125"/>
                </a:lnTo>
                <a:lnTo>
                  <a:pt x="41275" y="403225"/>
                </a:lnTo>
                <a:lnTo>
                  <a:pt x="15875" y="431800"/>
                </a:lnTo>
                <a:lnTo>
                  <a:pt x="19050" y="495300"/>
                </a:lnTo>
                <a:lnTo>
                  <a:pt x="0" y="527050"/>
                </a:lnTo>
                <a:lnTo>
                  <a:pt x="101600" y="612775"/>
                </a:lnTo>
                <a:lnTo>
                  <a:pt x="123825" y="603250"/>
                </a:lnTo>
                <a:lnTo>
                  <a:pt x="149225" y="546100"/>
                </a:lnTo>
                <a:lnTo>
                  <a:pt x="254000" y="587375"/>
                </a:lnTo>
                <a:lnTo>
                  <a:pt x="282575" y="619125"/>
                </a:lnTo>
                <a:lnTo>
                  <a:pt x="377825" y="568325"/>
                </a:lnTo>
                <a:lnTo>
                  <a:pt x="377825" y="568325"/>
                </a:lnTo>
                <a:lnTo>
                  <a:pt x="469900" y="508000"/>
                </a:lnTo>
                <a:lnTo>
                  <a:pt x="498475" y="539750"/>
                </a:lnTo>
                <a:lnTo>
                  <a:pt x="565150" y="504825"/>
                </a:lnTo>
                <a:lnTo>
                  <a:pt x="574675" y="565150"/>
                </a:lnTo>
                <a:lnTo>
                  <a:pt x="663575" y="622300"/>
                </a:lnTo>
                <a:lnTo>
                  <a:pt x="688975" y="657225"/>
                </a:lnTo>
                <a:lnTo>
                  <a:pt x="793750" y="666750"/>
                </a:lnTo>
                <a:lnTo>
                  <a:pt x="857250" y="622300"/>
                </a:lnTo>
                <a:lnTo>
                  <a:pt x="917575" y="660400"/>
                </a:lnTo>
                <a:lnTo>
                  <a:pt x="952500" y="657225"/>
                </a:lnTo>
                <a:lnTo>
                  <a:pt x="993775" y="673100"/>
                </a:lnTo>
                <a:lnTo>
                  <a:pt x="1006475" y="647700"/>
                </a:lnTo>
                <a:lnTo>
                  <a:pt x="1000125" y="625475"/>
                </a:lnTo>
                <a:lnTo>
                  <a:pt x="1009650" y="546100"/>
                </a:lnTo>
                <a:lnTo>
                  <a:pt x="974725" y="542925"/>
                </a:lnTo>
                <a:lnTo>
                  <a:pt x="942975" y="485775"/>
                </a:lnTo>
                <a:lnTo>
                  <a:pt x="904875" y="482600"/>
                </a:lnTo>
                <a:lnTo>
                  <a:pt x="879475" y="447675"/>
                </a:lnTo>
                <a:lnTo>
                  <a:pt x="825500" y="438150"/>
                </a:lnTo>
                <a:lnTo>
                  <a:pt x="822325" y="415925"/>
                </a:lnTo>
                <a:lnTo>
                  <a:pt x="838200" y="342900"/>
                </a:lnTo>
                <a:lnTo>
                  <a:pt x="889000" y="346075"/>
                </a:lnTo>
                <a:lnTo>
                  <a:pt x="952500" y="349250"/>
                </a:lnTo>
                <a:lnTo>
                  <a:pt x="952500" y="244475"/>
                </a:lnTo>
                <a:lnTo>
                  <a:pt x="981075" y="228600"/>
                </a:lnTo>
                <a:lnTo>
                  <a:pt x="996950" y="171450"/>
                </a:lnTo>
                <a:lnTo>
                  <a:pt x="1006475" y="130175"/>
                </a:lnTo>
                <a:lnTo>
                  <a:pt x="971550" y="136525"/>
                </a:lnTo>
                <a:lnTo>
                  <a:pt x="939800" y="101600"/>
                </a:lnTo>
                <a:lnTo>
                  <a:pt x="866775" y="123825"/>
                </a:lnTo>
                <a:lnTo>
                  <a:pt x="822325" y="98425"/>
                </a:lnTo>
                <a:lnTo>
                  <a:pt x="812800" y="107950"/>
                </a:lnTo>
                <a:lnTo>
                  <a:pt x="803275" y="101600"/>
                </a:lnTo>
                <a:lnTo>
                  <a:pt x="768350" y="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3044825" y="3905250"/>
            <a:ext cx="1419225" cy="801688"/>
          </a:xfrm>
          <a:custGeom>
            <a:avLst/>
            <a:gdLst>
              <a:gd name="connsiteX0" fmla="*/ 1250950 w 1419225"/>
              <a:gd name="connsiteY0" fmla="*/ 590550 h 800100"/>
              <a:gd name="connsiteX1" fmla="*/ 1295400 w 1419225"/>
              <a:gd name="connsiteY1" fmla="*/ 492125 h 800100"/>
              <a:gd name="connsiteX2" fmla="*/ 1279525 w 1419225"/>
              <a:gd name="connsiteY2" fmla="*/ 469900 h 800100"/>
              <a:gd name="connsiteX3" fmla="*/ 1333500 w 1419225"/>
              <a:gd name="connsiteY3" fmla="*/ 400050 h 800100"/>
              <a:gd name="connsiteX4" fmla="*/ 1238250 w 1419225"/>
              <a:gd name="connsiteY4" fmla="*/ 381000 h 800100"/>
              <a:gd name="connsiteX5" fmla="*/ 1333500 w 1419225"/>
              <a:gd name="connsiteY5" fmla="*/ 358775 h 800100"/>
              <a:gd name="connsiteX6" fmla="*/ 1381125 w 1419225"/>
              <a:gd name="connsiteY6" fmla="*/ 361950 h 800100"/>
              <a:gd name="connsiteX7" fmla="*/ 1419225 w 1419225"/>
              <a:gd name="connsiteY7" fmla="*/ 304800 h 800100"/>
              <a:gd name="connsiteX8" fmla="*/ 1377950 w 1419225"/>
              <a:gd name="connsiteY8" fmla="*/ 292100 h 800100"/>
              <a:gd name="connsiteX9" fmla="*/ 1346200 w 1419225"/>
              <a:gd name="connsiteY9" fmla="*/ 269875 h 800100"/>
              <a:gd name="connsiteX10" fmla="*/ 1314450 w 1419225"/>
              <a:gd name="connsiteY10" fmla="*/ 285750 h 800100"/>
              <a:gd name="connsiteX11" fmla="*/ 1279525 w 1419225"/>
              <a:gd name="connsiteY11" fmla="*/ 269875 h 800100"/>
              <a:gd name="connsiteX12" fmla="*/ 1241425 w 1419225"/>
              <a:gd name="connsiteY12" fmla="*/ 266700 h 800100"/>
              <a:gd name="connsiteX13" fmla="*/ 1225550 w 1419225"/>
              <a:gd name="connsiteY13" fmla="*/ 225425 h 800100"/>
              <a:gd name="connsiteX14" fmla="*/ 1216025 w 1419225"/>
              <a:gd name="connsiteY14" fmla="*/ 177800 h 800100"/>
              <a:gd name="connsiteX15" fmla="*/ 1165225 w 1419225"/>
              <a:gd name="connsiteY15" fmla="*/ 187325 h 800100"/>
              <a:gd name="connsiteX16" fmla="*/ 1139825 w 1419225"/>
              <a:gd name="connsiteY16" fmla="*/ 177800 h 800100"/>
              <a:gd name="connsiteX17" fmla="*/ 1035050 w 1419225"/>
              <a:gd name="connsiteY17" fmla="*/ 219075 h 800100"/>
              <a:gd name="connsiteX18" fmla="*/ 1025525 w 1419225"/>
              <a:gd name="connsiteY18" fmla="*/ 269875 h 800100"/>
              <a:gd name="connsiteX19" fmla="*/ 952500 w 1419225"/>
              <a:gd name="connsiteY19" fmla="*/ 254000 h 800100"/>
              <a:gd name="connsiteX20" fmla="*/ 927100 w 1419225"/>
              <a:gd name="connsiteY20" fmla="*/ 222250 h 800100"/>
              <a:gd name="connsiteX21" fmla="*/ 946150 w 1419225"/>
              <a:gd name="connsiteY21" fmla="*/ 161925 h 800100"/>
              <a:gd name="connsiteX22" fmla="*/ 920750 w 1419225"/>
              <a:gd name="connsiteY22" fmla="*/ 114300 h 800100"/>
              <a:gd name="connsiteX23" fmla="*/ 847725 w 1419225"/>
              <a:gd name="connsiteY23" fmla="*/ 79375 h 800100"/>
              <a:gd name="connsiteX24" fmla="*/ 822325 w 1419225"/>
              <a:gd name="connsiteY24" fmla="*/ 3175 h 800100"/>
              <a:gd name="connsiteX25" fmla="*/ 746125 w 1419225"/>
              <a:gd name="connsiteY25" fmla="*/ 3175 h 800100"/>
              <a:gd name="connsiteX26" fmla="*/ 796925 w 1419225"/>
              <a:gd name="connsiteY26" fmla="*/ 38100 h 800100"/>
              <a:gd name="connsiteX27" fmla="*/ 742950 w 1419225"/>
              <a:gd name="connsiteY27" fmla="*/ 22225 h 800100"/>
              <a:gd name="connsiteX28" fmla="*/ 730250 w 1419225"/>
              <a:gd name="connsiteY28" fmla="*/ 53975 h 800100"/>
              <a:gd name="connsiteX29" fmla="*/ 701675 w 1419225"/>
              <a:gd name="connsiteY29" fmla="*/ 19050 h 800100"/>
              <a:gd name="connsiteX30" fmla="*/ 644525 w 1419225"/>
              <a:gd name="connsiteY30" fmla="*/ 0 h 800100"/>
              <a:gd name="connsiteX31" fmla="*/ 609600 w 1419225"/>
              <a:gd name="connsiteY31" fmla="*/ 22225 h 800100"/>
              <a:gd name="connsiteX32" fmla="*/ 596900 w 1419225"/>
              <a:gd name="connsiteY32" fmla="*/ 60325 h 800100"/>
              <a:gd name="connsiteX33" fmla="*/ 533400 w 1419225"/>
              <a:gd name="connsiteY33" fmla="*/ 95250 h 800100"/>
              <a:gd name="connsiteX34" fmla="*/ 530225 w 1419225"/>
              <a:gd name="connsiteY34" fmla="*/ 139700 h 800100"/>
              <a:gd name="connsiteX35" fmla="*/ 492125 w 1419225"/>
              <a:gd name="connsiteY35" fmla="*/ 155575 h 800100"/>
              <a:gd name="connsiteX36" fmla="*/ 492125 w 1419225"/>
              <a:gd name="connsiteY36" fmla="*/ 184150 h 800100"/>
              <a:gd name="connsiteX37" fmla="*/ 425450 w 1419225"/>
              <a:gd name="connsiteY37" fmla="*/ 304800 h 800100"/>
              <a:gd name="connsiteX38" fmla="*/ 473075 w 1419225"/>
              <a:gd name="connsiteY38" fmla="*/ 288925 h 800100"/>
              <a:gd name="connsiteX39" fmla="*/ 523875 w 1419225"/>
              <a:gd name="connsiteY39" fmla="*/ 273050 h 800100"/>
              <a:gd name="connsiteX40" fmla="*/ 539750 w 1419225"/>
              <a:gd name="connsiteY40" fmla="*/ 304800 h 800100"/>
              <a:gd name="connsiteX41" fmla="*/ 454025 w 1419225"/>
              <a:gd name="connsiteY41" fmla="*/ 361950 h 800100"/>
              <a:gd name="connsiteX42" fmla="*/ 444500 w 1419225"/>
              <a:gd name="connsiteY42" fmla="*/ 381000 h 800100"/>
              <a:gd name="connsiteX43" fmla="*/ 450850 w 1419225"/>
              <a:gd name="connsiteY43" fmla="*/ 419100 h 800100"/>
              <a:gd name="connsiteX44" fmla="*/ 450850 w 1419225"/>
              <a:gd name="connsiteY44" fmla="*/ 431800 h 800100"/>
              <a:gd name="connsiteX45" fmla="*/ 396875 w 1419225"/>
              <a:gd name="connsiteY45" fmla="*/ 476250 h 800100"/>
              <a:gd name="connsiteX46" fmla="*/ 396875 w 1419225"/>
              <a:gd name="connsiteY46" fmla="*/ 476250 h 800100"/>
              <a:gd name="connsiteX47" fmla="*/ 387350 w 1419225"/>
              <a:gd name="connsiteY47" fmla="*/ 527050 h 800100"/>
              <a:gd name="connsiteX48" fmla="*/ 393700 w 1419225"/>
              <a:gd name="connsiteY48" fmla="*/ 555625 h 800100"/>
              <a:gd name="connsiteX49" fmla="*/ 355600 w 1419225"/>
              <a:gd name="connsiteY49" fmla="*/ 571500 h 800100"/>
              <a:gd name="connsiteX50" fmla="*/ 339725 w 1419225"/>
              <a:gd name="connsiteY50" fmla="*/ 533400 h 800100"/>
              <a:gd name="connsiteX51" fmla="*/ 282575 w 1419225"/>
              <a:gd name="connsiteY51" fmla="*/ 552450 h 800100"/>
              <a:gd name="connsiteX52" fmla="*/ 276225 w 1419225"/>
              <a:gd name="connsiteY52" fmla="*/ 577850 h 800100"/>
              <a:gd name="connsiteX53" fmla="*/ 260350 w 1419225"/>
              <a:gd name="connsiteY53" fmla="*/ 593725 h 800100"/>
              <a:gd name="connsiteX54" fmla="*/ 250825 w 1419225"/>
              <a:gd name="connsiteY54" fmla="*/ 625475 h 800100"/>
              <a:gd name="connsiteX55" fmla="*/ 107950 w 1419225"/>
              <a:gd name="connsiteY55" fmla="*/ 679450 h 800100"/>
              <a:gd name="connsiteX56" fmla="*/ 95250 w 1419225"/>
              <a:gd name="connsiteY56" fmla="*/ 730250 h 800100"/>
              <a:gd name="connsiteX57" fmla="*/ 22225 w 1419225"/>
              <a:gd name="connsiteY57" fmla="*/ 765175 h 800100"/>
              <a:gd name="connsiteX58" fmla="*/ 0 w 1419225"/>
              <a:gd name="connsiteY58" fmla="*/ 800100 h 800100"/>
              <a:gd name="connsiteX59" fmla="*/ 60325 w 1419225"/>
              <a:gd name="connsiteY59" fmla="*/ 771525 h 800100"/>
              <a:gd name="connsiteX60" fmla="*/ 127000 w 1419225"/>
              <a:gd name="connsiteY60" fmla="*/ 777875 h 800100"/>
              <a:gd name="connsiteX61" fmla="*/ 193675 w 1419225"/>
              <a:gd name="connsiteY61" fmla="*/ 774700 h 800100"/>
              <a:gd name="connsiteX62" fmla="*/ 200025 w 1419225"/>
              <a:gd name="connsiteY62" fmla="*/ 733425 h 800100"/>
              <a:gd name="connsiteX63" fmla="*/ 279400 w 1419225"/>
              <a:gd name="connsiteY63" fmla="*/ 723900 h 800100"/>
              <a:gd name="connsiteX64" fmla="*/ 336550 w 1419225"/>
              <a:gd name="connsiteY64" fmla="*/ 695325 h 800100"/>
              <a:gd name="connsiteX65" fmla="*/ 317500 w 1419225"/>
              <a:gd name="connsiteY65" fmla="*/ 644525 h 800100"/>
              <a:gd name="connsiteX66" fmla="*/ 358775 w 1419225"/>
              <a:gd name="connsiteY66" fmla="*/ 723900 h 800100"/>
              <a:gd name="connsiteX67" fmla="*/ 447675 w 1419225"/>
              <a:gd name="connsiteY67" fmla="*/ 746125 h 800100"/>
              <a:gd name="connsiteX68" fmla="*/ 581025 w 1419225"/>
              <a:gd name="connsiteY68" fmla="*/ 698500 h 800100"/>
              <a:gd name="connsiteX69" fmla="*/ 517525 w 1419225"/>
              <a:gd name="connsiteY69" fmla="*/ 768350 h 800100"/>
              <a:gd name="connsiteX70" fmla="*/ 520700 w 1419225"/>
              <a:gd name="connsiteY70" fmla="*/ 784225 h 800100"/>
              <a:gd name="connsiteX71" fmla="*/ 549275 w 1419225"/>
              <a:gd name="connsiteY71" fmla="*/ 784225 h 800100"/>
              <a:gd name="connsiteX72" fmla="*/ 590550 w 1419225"/>
              <a:gd name="connsiteY72" fmla="*/ 730250 h 800100"/>
              <a:gd name="connsiteX73" fmla="*/ 657225 w 1419225"/>
              <a:gd name="connsiteY73" fmla="*/ 739775 h 800100"/>
              <a:gd name="connsiteX74" fmla="*/ 742950 w 1419225"/>
              <a:gd name="connsiteY74" fmla="*/ 641350 h 800100"/>
              <a:gd name="connsiteX75" fmla="*/ 752475 w 1419225"/>
              <a:gd name="connsiteY75" fmla="*/ 615950 h 800100"/>
              <a:gd name="connsiteX76" fmla="*/ 793750 w 1419225"/>
              <a:gd name="connsiteY76" fmla="*/ 577850 h 800100"/>
              <a:gd name="connsiteX77" fmla="*/ 857250 w 1419225"/>
              <a:gd name="connsiteY77" fmla="*/ 504825 h 800100"/>
              <a:gd name="connsiteX78" fmla="*/ 847725 w 1419225"/>
              <a:gd name="connsiteY78" fmla="*/ 574675 h 800100"/>
              <a:gd name="connsiteX79" fmla="*/ 857250 w 1419225"/>
              <a:gd name="connsiteY79" fmla="*/ 612775 h 800100"/>
              <a:gd name="connsiteX80" fmla="*/ 844550 w 1419225"/>
              <a:gd name="connsiteY80" fmla="*/ 644525 h 800100"/>
              <a:gd name="connsiteX81" fmla="*/ 866775 w 1419225"/>
              <a:gd name="connsiteY81" fmla="*/ 673100 h 800100"/>
              <a:gd name="connsiteX82" fmla="*/ 914400 w 1419225"/>
              <a:gd name="connsiteY82" fmla="*/ 644525 h 800100"/>
              <a:gd name="connsiteX83" fmla="*/ 1003300 w 1419225"/>
              <a:gd name="connsiteY83" fmla="*/ 688975 h 800100"/>
              <a:gd name="connsiteX84" fmla="*/ 1063625 w 1419225"/>
              <a:gd name="connsiteY84" fmla="*/ 698500 h 800100"/>
              <a:gd name="connsiteX85" fmla="*/ 1108075 w 1419225"/>
              <a:gd name="connsiteY85" fmla="*/ 669925 h 800100"/>
              <a:gd name="connsiteX86" fmla="*/ 1143000 w 1419225"/>
              <a:gd name="connsiteY86" fmla="*/ 692150 h 800100"/>
              <a:gd name="connsiteX87" fmla="*/ 1184275 w 1419225"/>
              <a:gd name="connsiteY87" fmla="*/ 688975 h 800100"/>
              <a:gd name="connsiteX88" fmla="*/ 1250950 w 1419225"/>
              <a:gd name="connsiteY88" fmla="*/ 5905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419225" h="800100">
                <a:moveTo>
                  <a:pt x="1250950" y="590550"/>
                </a:moveTo>
                <a:lnTo>
                  <a:pt x="1295400" y="492125"/>
                </a:lnTo>
                <a:lnTo>
                  <a:pt x="1279525" y="469900"/>
                </a:lnTo>
                <a:lnTo>
                  <a:pt x="1333500" y="400050"/>
                </a:lnTo>
                <a:lnTo>
                  <a:pt x="1238250" y="381000"/>
                </a:lnTo>
                <a:lnTo>
                  <a:pt x="1333500" y="358775"/>
                </a:lnTo>
                <a:lnTo>
                  <a:pt x="1381125" y="361950"/>
                </a:lnTo>
                <a:lnTo>
                  <a:pt x="1419225" y="304800"/>
                </a:lnTo>
                <a:lnTo>
                  <a:pt x="1377950" y="292100"/>
                </a:lnTo>
                <a:lnTo>
                  <a:pt x="1346200" y="269875"/>
                </a:lnTo>
                <a:lnTo>
                  <a:pt x="1314450" y="285750"/>
                </a:lnTo>
                <a:lnTo>
                  <a:pt x="1279525" y="269875"/>
                </a:lnTo>
                <a:lnTo>
                  <a:pt x="1241425" y="266700"/>
                </a:lnTo>
                <a:lnTo>
                  <a:pt x="1225550" y="225425"/>
                </a:lnTo>
                <a:lnTo>
                  <a:pt x="1216025" y="177800"/>
                </a:lnTo>
                <a:lnTo>
                  <a:pt x="1165225" y="187325"/>
                </a:lnTo>
                <a:lnTo>
                  <a:pt x="1139825" y="177800"/>
                </a:lnTo>
                <a:lnTo>
                  <a:pt x="1035050" y="219075"/>
                </a:lnTo>
                <a:lnTo>
                  <a:pt x="1025525" y="269875"/>
                </a:lnTo>
                <a:lnTo>
                  <a:pt x="952500" y="254000"/>
                </a:lnTo>
                <a:lnTo>
                  <a:pt x="927100" y="222250"/>
                </a:lnTo>
                <a:lnTo>
                  <a:pt x="946150" y="161925"/>
                </a:lnTo>
                <a:lnTo>
                  <a:pt x="920750" y="114300"/>
                </a:lnTo>
                <a:lnTo>
                  <a:pt x="847725" y="79375"/>
                </a:lnTo>
                <a:lnTo>
                  <a:pt x="822325" y="3175"/>
                </a:lnTo>
                <a:lnTo>
                  <a:pt x="746125" y="3175"/>
                </a:lnTo>
                <a:lnTo>
                  <a:pt x="796925" y="38100"/>
                </a:lnTo>
                <a:lnTo>
                  <a:pt x="742950" y="22225"/>
                </a:lnTo>
                <a:lnTo>
                  <a:pt x="730250" y="53975"/>
                </a:lnTo>
                <a:lnTo>
                  <a:pt x="701675" y="19050"/>
                </a:lnTo>
                <a:lnTo>
                  <a:pt x="644525" y="0"/>
                </a:lnTo>
                <a:lnTo>
                  <a:pt x="609600" y="22225"/>
                </a:lnTo>
                <a:lnTo>
                  <a:pt x="596900" y="60325"/>
                </a:lnTo>
                <a:lnTo>
                  <a:pt x="533400" y="95250"/>
                </a:lnTo>
                <a:lnTo>
                  <a:pt x="530225" y="139700"/>
                </a:lnTo>
                <a:lnTo>
                  <a:pt x="492125" y="155575"/>
                </a:lnTo>
                <a:lnTo>
                  <a:pt x="492125" y="184150"/>
                </a:lnTo>
                <a:lnTo>
                  <a:pt x="425450" y="304800"/>
                </a:lnTo>
                <a:lnTo>
                  <a:pt x="473075" y="288925"/>
                </a:lnTo>
                <a:lnTo>
                  <a:pt x="523875" y="273050"/>
                </a:lnTo>
                <a:lnTo>
                  <a:pt x="539750" y="304800"/>
                </a:lnTo>
                <a:lnTo>
                  <a:pt x="454025" y="361950"/>
                </a:lnTo>
                <a:lnTo>
                  <a:pt x="444500" y="381000"/>
                </a:lnTo>
                <a:lnTo>
                  <a:pt x="450850" y="419100"/>
                </a:lnTo>
                <a:lnTo>
                  <a:pt x="450850" y="431800"/>
                </a:lnTo>
                <a:lnTo>
                  <a:pt x="396875" y="476250"/>
                </a:lnTo>
                <a:lnTo>
                  <a:pt x="396875" y="476250"/>
                </a:lnTo>
                <a:lnTo>
                  <a:pt x="387350" y="527050"/>
                </a:lnTo>
                <a:lnTo>
                  <a:pt x="393700" y="555625"/>
                </a:lnTo>
                <a:lnTo>
                  <a:pt x="355600" y="571500"/>
                </a:lnTo>
                <a:lnTo>
                  <a:pt x="339725" y="533400"/>
                </a:lnTo>
                <a:lnTo>
                  <a:pt x="282575" y="552450"/>
                </a:lnTo>
                <a:lnTo>
                  <a:pt x="276225" y="577850"/>
                </a:lnTo>
                <a:lnTo>
                  <a:pt x="260350" y="593725"/>
                </a:lnTo>
                <a:lnTo>
                  <a:pt x="250825" y="625475"/>
                </a:lnTo>
                <a:lnTo>
                  <a:pt x="107950" y="679450"/>
                </a:lnTo>
                <a:lnTo>
                  <a:pt x="95250" y="730250"/>
                </a:lnTo>
                <a:lnTo>
                  <a:pt x="22225" y="765175"/>
                </a:lnTo>
                <a:lnTo>
                  <a:pt x="0" y="800100"/>
                </a:lnTo>
                <a:lnTo>
                  <a:pt x="60325" y="771525"/>
                </a:lnTo>
                <a:lnTo>
                  <a:pt x="127000" y="777875"/>
                </a:lnTo>
                <a:lnTo>
                  <a:pt x="193675" y="774700"/>
                </a:lnTo>
                <a:lnTo>
                  <a:pt x="200025" y="733425"/>
                </a:lnTo>
                <a:lnTo>
                  <a:pt x="279400" y="723900"/>
                </a:lnTo>
                <a:lnTo>
                  <a:pt x="336550" y="695325"/>
                </a:lnTo>
                <a:lnTo>
                  <a:pt x="317500" y="644525"/>
                </a:lnTo>
                <a:lnTo>
                  <a:pt x="358775" y="723900"/>
                </a:lnTo>
                <a:lnTo>
                  <a:pt x="447675" y="746125"/>
                </a:lnTo>
                <a:lnTo>
                  <a:pt x="581025" y="698500"/>
                </a:lnTo>
                <a:lnTo>
                  <a:pt x="517525" y="768350"/>
                </a:lnTo>
                <a:lnTo>
                  <a:pt x="520700" y="784225"/>
                </a:lnTo>
                <a:lnTo>
                  <a:pt x="549275" y="784225"/>
                </a:lnTo>
                <a:lnTo>
                  <a:pt x="590550" y="730250"/>
                </a:lnTo>
                <a:lnTo>
                  <a:pt x="657225" y="739775"/>
                </a:lnTo>
                <a:lnTo>
                  <a:pt x="742950" y="641350"/>
                </a:lnTo>
                <a:lnTo>
                  <a:pt x="752475" y="615950"/>
                </a:lnTo>
                <a:lnTo>
                  <a:pt x="793750" y="577850"/>
                </a:lnTo>
                <a:lnTo>
                  <a:pt x="857250" y="504825"/>
                </a:lnTo>
                <a:lnTo>
                  <a:pt x="847725" y="574675"/>
                </a:lnTo>
                <a:lnTo>
                  <a:pt x="857250" y="612775"/>
                </a:lnTo>
                <a:lnTo>
                  <a:pt x="844550" y="644525"/>
                </a:lnTo>
                <a:lnTo>
                  <a:pt x="866775" y="673100"/>
                </a:lnTo>
                <a:lnTo>
                  <a:pt x="914400" y="644525"/>
                </a:lnTo>
                <a:lnTo>
                  <a:pt x="1003300" y="688975"/>
                </a:lnTo>
                <a:lnTo>
                  <a:pt x="1063625" y="698500"/>
                </a:lnTo>
                <a:lnTo>
                  <a:pt x="1108075" y="669925"/>
                </a:lnTo>
                <a:lnTo>
                  <a:pt x="1143000" y="692150"/>
                </a:lnTo>
                <a:lnTo>
                  <a:pt x="1184275" y="688975"/>
                </a:lnTo>
                <a:lnTo>
                  <a:pt x="1250950" y="59055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3727450" y="3154363"/>
            <a:ext cx="1044575" cy="1044575"/>
          </a:xfrm>
          <a:custGeom>
            <a:avLst/>
            <a:gdLst>
              <a:gd name="connsiteX0" fmla="*/ 371475 w 1044575"/>
              <a:gd name="connsiteY0" fmla="*/ 38100 h 1035050"/>
              <a:gd name="connsiteX1" fmla="*/ 307975 w 1044575"/>
              <a:gd name="connsiteY1" fmla="*/ 69850 h 1035050"/>
              <a:gd name="connsiteX2" fmla="*/ 254000 w 1044575"/>
              <a:gd name="connsiteY2" fmla="*/ 63500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71475 w 1044575"/>
              <a:gd name="connsiteY66" fmla="*/ 38100 h 1035050"/>
              <a:gd name="connsiteX0" fmla="*/ 371475 w 1044575"/>
              <a:gd name="connsiteY0" fmla="*/ 38100 h 1035050"/>
              <a:gd name="connsiteX1" fmla="*/ 307975 w 1044575"/>
              <a:gd name="connsiteY1" fmla="*/ 69850 h 1035050"/>
              <a:gd name="connsiteX2" fmla="*/ 263525 w 1044575"/>
              <a:gd name="connsiteY2" fmla="*/ 41275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71475 w 1044575"/>
              <a:gd name="connsiteY66" fmla="*/ 38100 h 1035050"/>
              <a:gd name="connsiteX0" fmla="*/ 371475 w 1044575"/>
              <a:gd name="connsiteY0" fmla="*/ 38100 h 1035050"/>
              <a:gd name="connsiteX1" fmla="*/ 311150 w 1044575"/>
              <a:gd name="connsiteY1" fmla="*/ 53975 h 1035050"/>
              <a:gd name="connsiteX2" fmla="*/ 263525 w 1044575"/>
              <a:gd name="connsiteY2" fmla="*/ 41275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71475 w 1044575"/>
              <a:gd name="connsiteY66" fmla="*/ 38100 h 1035050"/>
              <a:gd name="connsiteX0" fmla="*/ 393700 w 1044575"/>
              <a:gd name="connsiteY0" fmla="*/ 12700 h 1035050"/>
              <a:gd name="connsiteX1" fmla="*/ 311150 w 1044575"/>
              <a:gd name="connsiteY1" fmla="*/ 53975 h 1035050"/>
              <a:gd name="connsiteX2" fmla="*/ 263525 w 1044575"/>
              <a:gd name="connsiteY2" fmla="*/ 41275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93700 w 1044575"/>
              <a:gd name="connsiteY66" fmla="*/ 12700 h 1035050"/>
              <a:gd name="connsiteX0" fmla="*/ 393700 w 1044575"/>
              <a:gd name="connsiteY0" fmla="*/ 22225 h 1044575"/>
              <a:gd name="connsiteX1" fmla="*/ 311150 w 1044575"/>
              <a:gd name="connsiteY1" fmla="*/ 63500 h 1044575"/>
              <a:gd name="connsiteX2" fmla="*/ 263525 w 1044575"/>
              <a:gd name="connsiteY2" fmla="*/ 50800 h 1044575"/>
              <a:gd name="connsiteX3" fmla="*/ 231775 w 1044575"/>
              <a:gd name="connsiteY3" fmla="*/ 136525 h 1044575"/>
              <a:gd name="connsiteX4" fmla="*/ 177800 w 1044575"/>
              <a:gd name="connsiteY4" fmla="*/ 174625 h 1044575"/>
              <a:gd name="connsiteX5" fmla="*/ 184150 w 1044575"/>
              <a:gd name="connsiteY5" fmla="*/ 206375 h 1044575"/>
              <a:gd name="connsiteX6" fmla="*/ 136525 w 1044575"/>
              <a:gd name="connsiteY6" fmla="*/ 247650 h 1044575"/>
              <a:gd name="connsiteX7" fmla="*/ 127000 w 1044575"/>
              <a:gd name="connsiteY7" fmla="*/ 276225 h 1044575"/>
              <a:gd name="connsiteX8" fmla="*/ 0 w 1044575"/>
              <a:gd name="connsiteY8" fmla="*/ 314325 h 1044575"/>
              <a:gd name="connsiteX9" fmla="*/ 73025 w 1044575"/>
              <a:gd name="connsiteY9" fmla="*/ 365125 h 1044575"/>
              <a:gd name="connsiteX10" fmla="*/ 177800 w 1044575"/>
              <a:gd name="connsiteY10" fmla="*/ 393700 h 1044575"/>
              <a:gd name="connsiteX11" fmla="*/ 120650 w 1044575"/>
              <a:gd name="connsiteY11" fmla="*/ 438150 h 1044575"/>
              <a:gd name="connsiteX12" fmla="*/ 146050 w 1044575"/>
              <a:gd name="connsiteY12" fmla="*/ 508000 h 1044575"/>
              <a:gd name="connsiteX13" fmla="*/ 127000 w 1044575"/>
              <a:gd name="connsiteY13" fmla="*/ 539750 h 1044575"/>
              <a:gd name="connsiteX14" fmla="*/ 174625 w 1044575"/>
              <a:gd name="connsiteY14" fmla="*/ 596900 h 1044575"/>
              <a:gd name="connsiteX15" fmla="*/ 250825 w 1044575"/>
              <a:gd name="connsiteY15" fmla="*/ 609600 h 1044575"/>
              <a:gd name="connsiteX16" fmla="*/ 206375 w 1044575"/>
              <a:gd name="connsiteY16" fmla="*/ 638175 h 1044575"/>
              <a:gd name="connsiteX17" fmla="*/ 196850 w 1044575"/>
              <a:gd name="connsiteY17" fmla="*/ 669925 h 1044575"/>
              <a:gd name="connsiteX18" fmla="*/ 247650 w 1044575"/>
              <a:gd name="connsiteY18" fmla="*/ 708025 h 1044575"/>
              <a:gd name="connsiteX19" fmla="*/ 292100 w 1044575"/>
              <a:gd name="connsiteY19" fmla="*/ 673100 h 1044575"/>
              <a:gd name="connsiteX20" fmla="*/ 231775 w 1044575"/>
              <a:gd name="connsiteY20" fmla="*/ 717550 h 1044575"/>
              <a:gd name="connsiteX21" fmla="*/ 231775 w 1044575"/>
              <a:gd name="connsiteY21" fmla="*/ 796925 h 1044575"/>
              <a:gd name="connsiteX22" fmla="*/ 180975 w 1044575"/>
              <a:gd name="connsiteY22" fmla="*/ 758825 h 1044575"/>
              <a:gd name="connsiteX23" fmla="*/ 152400 w 1044575"/>
              <a:gd name="connsiteY23" fmla="*/ 768350 h 1044575"/>
              <a:gd name="connsiteX24" fmla="*/ 174625 w 1044575"/>
              <a:gd name="connsiteY24" fmla="*/ 841375 h 1044575"/>
              <a:gd name="connsiteX25" fmla="*/ 212725 w 1044575"/>
              <a:gd name="connsiteY25" fmla="*/ 860425 h 1044575"/>
              <a:gd name="connsiteX26" fmla="*/ 260350 w 1044575"/>
              <a:gd name="connsiteY26" fmla="*/ 917575 h 1044575"/>
              <a:gd name="connsiteX27" fmla="*/ 247650 w 1044575"/>
              <a:gd name="connsiteY27" fmla="*/ 971550 h 1044575"/>
              <a:gd name="connsiteX28" fmla="*/ 276225 w 1044575"/>
              <a:gd name="connsiteY28" fmla="*/ 1003300 h 1044575"/>
              <a:gd name="connsiteX29" fmla="*/ 342900 w 1044575"/>
              <a:gd name="connsiteY29" fmla="*/ 1022350 h 1044575"/>
              <a:gd name="connsiteX30" fmla="*/ 349250 w 1044575"/>
              <a:gd name="connsiteY30" fmla="*/ 974725 h 1044575"/>
              <a:gd name="connsiteX31" fmla="*/ 450850 w 1044575"/>
              <a:gd name="connsiteY31" fmla="*/ 927100 h 1044575"/>
              <a:gd name="connsiteX32" fmla="*/ 498475 w 1044575"/>
              <a:gd name="connsiteY32" fmla="*/ 942975 h 1044575"/>
              <a:gd name="connsiteX33" fmla="*/ 542925 w 1044575"/>
              <a:gd name="connsiteY33" fmla="*/ 936625 h 1044575"/>
              <a:gd name="connsiteX34" fmla="*/ 552450 w 1044575"/>
              <a:gd name="connsiteY34" fmla="*/ 1019175 h 1044575"/>
              <a:gd name="connsiteX35" fmla="*/ 596900 w 1044575"/>
              <a:gd name="connsiteY35" fmla="*/ 1016000 h 1044575"/>
              <a:gd name="connsiteX36" fmla="*/ 631825 w 1044575"/>
              <a:gd name="connsiteY36" fmla="*/ 1044575 h 1044575"/>
              <a:gd name="connsiteX37" fmla="*/ 673100 w 1044575"/>
              <a:gd name="connsiteY37" fmla="*/ 1012825 h 1044575"/>
              <a:gd name="connsiteX38" fmla="*/ 704850 w 1044575"/>
              <a:gd name="connsiteY38" fmla="*/ 1044575 h 1044575"/>
              <a:gd name="connsiteX39" fmla="*/ 736600 w 1044575"/>
              <a:gd name="connsiteY39" fmla="*/ 1025525 h 1044575"/>
              <a:gd name="connsiteX40" fmla="*/ 752475 w 1044575"/>
              <a:gd name="connsiteY40" fmla="*/ 968375 h 1044575"/>
              <a:gd name="connsiteX41" fmla="*/ 752475 w 1044575"/>
              <a:gd name="connsiteY41" fmla="*/ 895350 h 1044575"/>
              <a:gd name="connsiteX42" fmla="*/ 866775 w 1044575"/>
              <a:gd name="connsiteY42" fmla="*/ 920750 h 1044575"/>
              <a:gd name="connsiteX43" fmla="*/ 869950 w 1044575"/>
              <a:gd name="connsiteY43" fmla="*/ 873125 h 1044575"/>
              <a:gd name="connsiteX44" fmla="*/ 889000 w 1044575"/>
              <a:gd name="connsiteY44" fmla="*/ 800100 h 1044575"/>
              <a:gd name="connsiteX45" fmla="*/ 965200 w 1044575"/>
              <a:gd name="connsiteY45" fmla="*/ 793750 h 1044575"/>
              <a:gd name="connsiteX46" fmla="*/ 971550 w 1044575"/>
              <a:gd name="connsiteY46" fmla="*/ 762000 h 1044575"/>
              <a:gd name="connsiteX47" fmla="*/ 1035050 w 1044575"/>
              <a:gd name="connsiteY47" fmla="*/ 746125 h 1044575"/>
              <a:gd name="connsiteX48" fmla="*/ 1044575 w 1044575"/>
              <a:gd name="connsiteY48" fmla="*/ 692150 h 1044575"/>
              <a:gd name="connsiteX49" fmla="*/ 968375 w 1044575"/>
              <a:gd name="connsiteY49" fmla="*/ 638175 h 1044575"/>
              <a:gd name="connsiteX50" fmla="*/ 869950 w 1044575"/>
              <a:gd name="connsiteY50" fmla="*/ 606425 h 1044575"/>
              <a:gd name="connsiteX51" fmla="*/ 850900 w 1044575"/>
              <a:gd name="connsiteY51" fmla="*/ 558800 h 1044575"/>
              <a:gd name="connsiteX52" fmla="*/ 822325 w 1044575"/>
              <a:gd name="connsiteY52" fmla="*/ 539750 h 1044575"/>
              <a:gd name="connsiteX53" fmla="*/ 831850 w 1044575"/>
              <a:gd name="connsiteY53" fmla="*/ 492125 h 1044575"/>
              <a:gd name="connsiteX54" fmla="*/ 838200 w 1044575"/>
              <a:gd name="connsiteY54" fmla="*/ 460375 h 1044575"/>
              <a:gd name="connsiteX55" fmla="*/ 835025 w 1044575"/>
              <a:gd name="connsiteY55" fmla="*/ 422275 h 1044575"/>
              <a:gd name="connsiteX56" fmla="*/ 838200 w 1044575"/>
              <a:gd name="connsiteY56" fmla="*/ 406400 h 1044575"/>
              <a:gd name="connsiteX57" fmla="*/ 819150 w 1044575"/>
              <a:gd name="connsiteY57" fmla="*/ 365125 h 1044575"/>
              <a:gd name="connsiteX58" fmla="*/ 796925 w 1044575"/>
              <a:gd name="connsiteY58" fmla="*/ 234950 h 1044575"/>
              <a:gd name="connsiteX59" fmla="*/ 768350 w 1044575"/>
              <a:gd name="connsiteY59" fmla="*/ 215900 h 1044575"/>
              <a:gd name="connsiteX60" fmla="*/ 720725 w 1044575"/>
              <a:gd name="connsiteY60" fmla="*/ 127000 h 1044575"/>
              <a:gd name="connsiteX61" fmla="*/ 742950 w 1044575"/>
              <a:gd name="connsiteY61" fmla="*/ 101600 h 1044575"/>
              <a:gd name="connsiteX62" fmla="*/ 711200 w 1044575"/>
              <a:gd name="connsiteY62" fmla="*/ 85725 h 1044575"/>
              <a:gd name="connsiteX63" fmla="*/ 663575 w 1044575"/>
              <a:gd name="connsiteY63" fmla="*/ 22225 h 1044575"/>
              <a:gd name="connsiteX64" fmla="*/ 539750 w 1044575"/>
              <a:gd name="connsiteY64" fmla="*/ 0 h 1044575"/>
              <a:gd name="connsiteX65" fmla="*/ 495300 w 1044575"/>
              <a:gd name="connsiteY65" fmla="*/ 53975 h 1044575"/>
              <a:gd name="connsiteX66" fmla="*/ 393700 w 1044575"/>
              <a:gd name="connsiteY66" fmla="*/ 22225 h 1044575"/>
              <a:gd name="connsiteX0" fmla="*/ 393700 w 1044575"/>
              <a:gd name="connsiteY0" fmla="*/ 22225 h 1044575"/>
              <a:gd name="connsiteX1" fmla="*/ 311150 w 1044575"/>
              <a:gd name="connsiteY1" fmla="*/ 63500 h 1044575"/>
              <a:gd name="connsiteX2" fmla="*/ 263525 w 1044575"/>
              <a:gd name="connsiteY2" fmla="*/ 50800 h 1044575"/>
              <a:gd name="connsiteX3" fmla="*/ 231775 w 1044575"/>
              <a:gd name="connsiteY3" fmla="*/ 136525 h 1044575"/>
              <a:gd name="connsiteX4" fmla="*/ 177800 w 1044575"/>
              <a:gd name="connsiteY4" fmla="*/ 174625 h 1044575"/>
              <a:gd name="connsiteX5" fmla="*/ 184150 w 1044575"/>
              <a:gd name="connsiteY5" fmla="*/ 206375 h 1044575"/>
              <a:gd name="connsiteX6" fmla="*/ 136525 w 1044575"/>
              <a:gd name="connsiteY6" fmla="*/ 247650 h 1044575"/>
              <a:gd name="connsiteX7" fmla="*/ 127000 w 1044575"/>
              <a:gd name="connsiteY7" fmla="*/ 276225 h 1044575"/>
              <a:gd name="connsiteX8" fmla="*/ 0 w 1044575"/>
              <a:gd name="connsiteY8" fmla="*/ 314325 h 1044575"/>
              <a:gd name="connsiteX9" fmla="*/ 73025 w 1044575"/>
              <a:gd name="connsiteY9" fmla="*/ 365125 h 1044575"/>
              <a:gd name="connsiteX10" fmla="*/ 177800 w 1044575"/>
              <a:gd name="connsiteY10" fmla="*/ 393700 h 1044575"/>
              <a:gd name="connsiteX11" fmla="*/ 120650 w 1044575"/>
              <a:gd name="connsiteY11" fmla="*/ 438150 h 1044575"/>
              <a:gd name="connsiteX12" fmla="*/ 146050 w 1044575"/>
              <a:gd name="connsiteY12" fmla="*/ 508000 h 1044575"/>
              <a:gd name="connsiteX13" fmla="*/ 127000 w 1044575"/>
              <a:gd name="connsiteY13" fmla="*/ 539750 h 1044575"/>
              <a:gd name="connsiteX14" fmla="*/ 174625 w 1044575"/>
              <a:gd name="connsiteY14" fmla="*/ 596900 h 1044575"/>
              <a:gd name="connsiteX15" fmla="*/ 250825 w 1044575"/>
              <a:gd name="connsiteY15" fmla="*/ 609600 h 1044575"/>
              <a:gd name="connsiteX16" fmla="*/ 206375 w 1044575"/>
              <a:gd name="connsiteY16" fmla="*/ 638175 h 1044575"/>
              <a:gd name="connsiteX17" fmla="*/ 196850 w 1044575"/>
              <a:gd name="connsiteY17" fmla="*/ 669925 h 1044575"/>
              <a:gd name="connsiteX18" fmla="*/ 247650 w 1044575"/>
              <a:gd name="connsiteY18" fmla="*/ 708025 h 1044575"/>
              <a:gd name="connsiteX19" fmla="*/ 292100 w 1044575"/>
              <a:gd name="connsiteY19" fmla="*/ 673100 h 1044575"/>
              <a:gd name="connsiteX20" fmla="*/ 231775 w 1044575"/>
              <a:gd name="connsiteY20" fmla="*/ 717550 h 1044575"/>
              <a:gd name="connsiteX21" fmla="*/ 231775 w 1044575"/>
              <a:gd name="connsiteY21" fmla="*/ 796925 h 1044575"/>
              <a:gd name="connsiteX22" fmla="*/ 180975 w 1044575"/>
              <a:gd name="connsiteY22" fmla="*/ 758825 h 1044575"/>
              <a:gd name="connsiteX23" fmla="*/ 152400 w 1044575"/>
              <a:gd name="connsiteY23" fmla="*/ 768350 h 1044575"/>
              <a:gd name="connsiteX24" fmla="*/ 174625 w 1044575"/>
              <a:gd name="connsiteY24" fmla="*/ 841375 h 1044575"/>
              <a:gd name="connsiteX25" fmla="*/ 212725 w 1044575"/>
              <a:gd name="connsiteY25" fmla="*/ 860425 h 1044575"/>
              <a:gd name="connsiteX26" fmla="*/ 260350 w 1044575"/>
              <a:gd name="connsiteY26" fmla="*/ 917575 h 1044575"/>
              <a:gd name="connsiteX27" fmla="*/ 247650 w 1044575"/>
              <a:gd name="connsiteY27" fmla="*/ 971550 h 1044575"/>
              <a:gd name="connsiteX28" fmla="*/ 276225 w 1044575"/>
              <a:gd name="connsiteY28" fmla="*/ 1003300 h 1044575"/>
              <a:gd name="connsiteX29" fmla="*/ 342900 w 1044575"/>
              <a:gd name="connsiteY29" fmla="*/ 1022350 h 1044575"/>
              <a:gd name="connsiteX30" fmla="*/ 349250 w 1044575"/>
              <a:gd name="connsiteY30" fmla="*/ 974725 h 1044575"/>
              <a:gd name="connsiteX31" fmla="*/ 450850 w 1044575"/>
              <a:gd name="connsiteY31" fmla="*/ 927100 h 1044575"/>
              <a:gd name="connsiteX32" fmla="*/ 498475 w 1044575"/>
              <a:gd name="connsiteY32" fmla="*/ 942975 h 1044575"/>
              <a:gd name="connsiteX33" fmla="*/ 542925 w 1044575"/>
              <a:gd name="connsiteY33" fmla="*/ 936625 h 1044575"/>
              <a:gd name="connsiteX34" fmla="*/ 552450 w 1044575"/>
              <a:gd name="connsiteY34" fmla="*/ 1019175 h 1044575"/>
              <a:gd name="connsiteX35" fmla="*/ 596900 w 1044575"/>
              <a:gd name="connsiteY35" fmla="*/ 1016000 h 1044575"/>
              <a:gd name="connsiteX36" fmla="*/ 631825 w 1044575"/>
              <a:gd name="connsiteY36" fmla="*/ 1044575 h 1044575"/>
              <a:gd name="connsiteX37" fmla="*/ 673100 w 1044575"/>
              <a:gd name="connsiteY37" fmla="*/ 1012825 h 1044575"/>
              <a:gd name="connsiteX38" fmla="*/ 704850 w 1044575"/>
              <a:gd name="connsiteY38" fmla="*/ 1044575 h 1044575"/>
              <a:gd name="connsiteX39" fmla="*/ 736600 w 1044575"/>
              <a:gd name="connsiteY39" fmla="*/ 1025525 h 1044575"/>
              <a:gd name="connsiteX40" fmla="*/ 752475 w 1044575"/>
              <a:gd name="connsiteY40" fmla="*/ 968375 h 1044575"/>
              <a:gd name="connsiteX41" fmla="*/ 752475 w 1044575"/>
              <a:gd name="connsiteY41" fmla="*/ 895350 h 1044575"/>
              <a:gd name="connsiteX42" fmla="*/ 866775 w 1044575"/>
              <a:gd name="connsiteY42" fmla="*/ 920750 h 1044575"/>
              <a:gd name="connsiteX43" fmla="*/ 869950 w 1044575"/>
              <a:gd name="connsiteY43" fmla="*/ 873125 h 1044575"/>
              <a:gd name="connsiteX44" fmla="*/ 889000 w 1044575"/>
              <a:gd name="connsiteY44" fmla="*/ 800100 h 1044575"/>
              <a:gd name="connsiteX45" fmla="*/ 965200 w 1044575"/>
              <a:gd name="connsiteY45" fmla="*/ 793750 h 1044575"/>
              <a:gd name="connsiteX46" fmla="*/ 971550 w 1044575"/>
              <a:gd name="connsiteY46" fmla="*/ 762000 h 1044575"/>
              <a:gd name="connsiteX47" fmla="*/ 1035050 w 1044575"/>
              <a:gd name="connsiteY47" fmla="*/ 746125 h 1044575"/>
              <a:gd name="connsiteX48" fmla="*/ 1044575 w 1044575"/>
              <a:gd name="connsiteY48" fmla="*/ 692150 h 1044575"/>
              <a:gd name="connsiteX49" fmla="*/ 968375 w 1044575"/>
              <a:gd name="connsiteY49" fmla="*/ 638175 h 1044575"/>
              <a:gd name="connsiteX50" fmla="*/ 869950 w 1044575"/>
              <a:gd name="connsiteY50" fmla="*/ 606425 h 1044575"/>
              <a:gd name="connsiteX51" fmla="*/ 850900 w 1044575"/>
              <a:gd name="connsiteY51" fmla="*/ 558800 h 1044575"/>
              <a:gd name="connsiteX52" fmla="*/ 822325 w 1044575"/>
              <a:gd name="connsiteY52" fmla="*/ 539750 h 1044575"/>
              <a:gd name="connsiteX53" fmla="*/ 831850 w 1044575"/>
              <a:gd name="connsiteY53" fmla="*/ 492125 h 1044575"/>
              <a:gd name="connsiteX54" fmla="*/ 838200 w 1044575"/>
              <a:gd name="connsiteY54" fmla="*/ 460375 h 1044575"/>
              <a:gd name="connsiteX55" fmla="*/ 835025 w 1044575"/>
              <a:gd name="connsiteY55" fmla="*/ 422275 h 1044575"/>
              <a:gd name="connsiteX56" fmla="*/ 838200 w 1044575"/>
              <a:gd name="connsiteY56" fmla="*/ 406400 h 1044575"/>
              <a:gd name="connsiteX57" fmla="*/ 819150 w 1044575"/>
              <a:gd name="connsiteY57" fmla="*/ 365125 h 1044575"/>
              <a:gd name="connsiteX58" fmla="*/ 796925 w 1044575"/>
              <a:gd name="connsiteY58" fmla="*/ 234950 h 1044575"/>
              <a:gd name="connsiteX59" fmla="*/ 768350 w 1044575"/>
              <a:gd name="connsiteY59" fmla="*/ 215900 h 1044575"/>
              <a:gd name="connsiteX60" fmla="*/ 720725 w 1044575"/>
              <a:gd name="connsiteY60" fmla="*/ 127000 h 1044575"/>
              <a:gd name="connsiteX61" fmla="*/ 742950 w 1044575"/>
              <a:gd name="connsiteY61" fmla="*/ 101600 h 1044575"/>
              <a:gd name="connsiteX62" fmla="*/ 711200 w 1044575"/>
              <a:gd name="connsiteY62" fmla="*/ 85725 h 1044575"/>
              <a:gd name="connsiteX63" fmla="*/ 688975 w 1044575"/>
              <a:gd name="connsiteY63" fmla="*/ 22225 h 1044575"/>
              <a:gd name="connsiteX64" fmla="*/ 539750 w 1044575"/>
              <a:gd name="connsiteY64" fmla="*/ 0 h 1044575"/>
              <a:gd name="connsiteX65" fmla="*/ 495300 w 1044575"/>
              <a:gd name="connsiteY65" fmla="*/ 53975 h 1044575"/>
              <a:gd name="connsiteX66" fmla="*/ 393700 w 1044575"/>
              <a:gd name="connsiteY66" fmla="*/ 22225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44575" h="1044575">
                <a:moveTo>
                  <a:pt x="393700" y="22225"/>
                </a:moveTo>
                <a:lnTo>
                  <a:pt x="311150" y="63500"/>
                </a:lnTo>
                <a:lnTo>
                  <a:pt x="263525" y="50800"/>
                </a:lnTo>
                <a:lnTo>
                  <a:pt x="231775" y="136525"/>
                </a:lnTo>
                <a:lnTo>
                  <a:pt x="177800" y="174625"/>
                </a:lnTo>
                <a:lnTo>
                  <a:pt x="184150" y="206375"/>
                </a:lnTo>
                <a:lnTo>
                  <a:pt x="136525" y="247650"/>
                </a:lnTo>
                <a:lnTo>
                  <a:pt x="127000" y="276225"/>
                </a:lnTo>
                <a:lnTo>
                  <a:pt x="0" y="314325"/>
                </a:lnTo>
                <a:lnTo>
                  <a:pt x="73025" y="365125"/>
                </a:lnTo>
                <a:lnTo>
                  <a:pt x="177800" y="393700"/>
                </a:lnTo>
                <a:lnTo>
                  <a:pt x="120650" y="438150"/>
                </a:lnTo>
                <a:lnTo>
                  <a:pt x="146050" y="508000"/>
                </a:lnTo>
                <a:lnTo>
                  <a:pt x="127000" y="539750"/>
                </a:lnTo>
                <a:lnTo>
                  <a:pt x="174625" y="596900"/>
                </a:lnTo>
                <a:lnTo>
                  <a:pt x="250825" y="609600"/>
                </a:lnTo>
                <a:lnTo>
                  <a:pt x="206375" y="638175"/>
                </a:lnTo>
                <a:lnTo>
                  <a:pt x="196850" y="669925"/>
                </a:lnTo>
                <a:lnTo>
                  <a:pt x="247650" y="708025"/>
                </a:lnTo>
                <a:lnTo>
                  <a:pt x="292100" y="673100"/>
                </a:lnTo>
                <a:lnTo>
                  <a:pt x="231775" y="717550"/>
                </a:lnTo>
                <a:lnTo>
                  <a:pt x="231775" y="796925"/>
                </a:lnTo>
                <a:lnTo>
                  <a:pt x="180975" y="758825"/>
                </a:lnTo>
                <a:lnTo>
                  <a:pt x="152400" y="768350"/>
                </a:lnTo>
                <a:lnTo>
                  <a:pt x="174625" y="841375"/>
                </a:lnTo>
                <a:lnTo>
                  <a:pt x="212725" y="860425"/>
                </a:lnTo>
                <a:lnTo>
                  <a:pt x="260350" y="917575"/>
                </a:lnTo>
                <a:lnTo>
                  <a:pt x="247650" y="971550"/>
                </a:lnTo>
                <a:lnTo>
                  <a:pt x="276225" y="1003300"/>
                </a:lnTo>
                <a:lnTo>
                  <a:pt x="342900" y="1022350"/>
                </a:lnTo>
                <a:lnTo>
                  <a:pt x="349250" y="974725"/>
                </a:lnTo>
                <a:lnTo>
                  <a:pt x="450850" y="927100"/>
                </a:lnTo>
                <a:lnTo>
                  <a:pt x="498475" y="942975"/>
                </a:lnTo>
                <a:lnTo>
                  <a:pt x="542925" y="936625"/>
                </a:lnTo>
                <a:lnTo>
                  <a:pt x="552450" y="1019175"/>
                </a:lnTo>
                <a:lnTo>
                  <a:pt x="596900" y="1016000"/>
                </a:lnTo>
                <a:lnTo>
                  <a:pt x="631825" y="1044575"/>
                </a:lnTo>
                <a:lnTo>
                  <a:pt x="673100" y="1012825"/>
                </a:lnTo>
                <a:lnTo>
                  <a:pt x="704850" y="1044575"/>
                </a:lnTo>
                <a:lnTo>
                  <a:pt x="736600" y="1025525"/>
                </a:lnTo>
                <a:lnTo>
                  <a:pt x="752475" y="968375"/>
                </a:lnTo>
                <a:lnTo>
                  <a:pt x="752475" y="895350"/>
                </a:lnTo>
                <a:lnTo>
                  <a:pt x="866775" y="920750"/>
                </a:lnTo>
                <a:lnTo>
                  <a:pt x="869950" y="873125"/>
                </a:lnTo>
                <a:lnTo>
                  <a:pt x="889000" y="800100"/>
                </a:lnTo>
                <a:lnTo>
                  <a:pt x="965200" y="793750"/>
                </a:lnTo>
                <a:lnTo>
                  <a:pt x="971550" y="762000"/>
                </a:lnTo>
                <a:lnTo>
                  <a:pt x="1035050" y="746125"/>
                </a:lnTo>
                <a:lnTo>
                  <a:pt x="1044575" y="692150"/>
                </a:lnTo>
                <a:lnTo>
                  <a:pt x="968375" y="638175"/>
                </a:lnTo>
                <a:lnTo>
                  <a:pt x="869950" y="606425"/>
                </a:lnTo>
                <a:lnTo>
                  <a:pt x="850900" y="558800"/>
                </a:lnTo>
                <a:lnTo>
                  <a:pt x="822325" y="539750"/>
                </a:lnTo>
                <a:lnTo>
                  <a:pt x="831850" y="492125"/>
                </a:lnTo>
                <a:lnTo>
                  <a:pt x="838200" y="460375"/>
                </a:lnTo>
                <a:lnTo>
                  <a:pt x="835025" y="422275"/>
                </a:lnTo>
                <a:lnTo>
                  <a:pt x="838200" y="406400"/>
                </a:lnTo>
                <a:lnTo>
                  <a:pt x="819150" y="365125"/>
                </a:lnTo>
                <a:lnTo>
                  <a:pt x="796925" y="234950"/>
                </a:lnTo>
                <a:lnTo>
                  <a:pt x="768350" y="215900"/>
                </a:lnTo>
                <a:lnTo>
                  <a:pt x="720725" y="127000"/>
                </a:lnTo>
                <a:lnTo>
                  <a:pt x="742950" y="101600"/>
                </a:lnTo>
                <a:lnTo>
                  <a:pt x="711200" y="85725"/>
                </a:lnTo>
                <a:lnTo>
                  <a:pt x="688975" y="22225"/>
                </a:lnTo>
                <a:lnTo>
                  <a:pt x="539750" y="0"/>
                </a:lnTo>
                <a:lnTo>
                  <a:pt x="495300" y="53975"/>
                </a:lnTo>
                <a:lnTo>
                  <a:pt x="393700" y="22225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3094038" y="3287713"/>
            <a:ext cx="958850" cy="581025"/>
          </a:xfrm>
          <a:custGeom>
            <a:avLst/>
            <a:gdLst>
              <a:gd name="connsiteX0" fmla="*/ 901700 w 958850"/>
              <a:gd name="connsiteY0" fmla="*/ 479425 h 581025"/>
              <a:gd name="connsiteX1" fmla="*/ 863600 w 958850"/>
              <a:gd name="connsiteY1" fmla="*/ 422275 h 581025"/>
              <a:gd name="connsiteX2" fmla="*/ 873125 w 958850"/>
              <a:gd name="connsiteY2" fmla="*/ 384175 h 581025"/>
              <a:gd name="connsiteX3" fmla="*/ 892175 w 958850"/>
              <a:gd name="connsiteY3" fmla="*/ 368300 h 581025"/>
              <a:gd name="connsiteX4" fmla="*/ 873125 w 958850"/>
              <a:gd name="connsiteY4" fmla="*/ 320675 h 581025"/>
              <a:gd name="connsiteX5" fmla="*/ 800100 w 958850"/>
              <a:gd name="connsiteY5" fmla="*/ 323850 h 581025"/>
              <a:gd name="connsiteX6" fmla="*/ 793750 w 958850"/>
              <a:gd name="connsiteY6" fmla="*/ 301625 h 581025"/>
              <a:gd name="connsiteX7" fmla="*/ 742950 w 958850"/>
              <a:gd name="connsiteY7" fmla="*/ 342900 h 581025"/>
              <a:gd name="connsiteX8" fmla="*/ 708025 w 958850"/>
              <a:gd name="connsiteY8" fmla="*/ 231775 h 581025"/>
              <a:gd name="connsiteX9" fmla="*/ 612775 w 958850"/>
              <a:gd name="connsiteY9" fmla="*/ 209550 h 581025"/>
              <a:gd name="connsiteX10" fmla="*/ 619125 w 958850"/>
              <a:gd name="connsiteY10" fmla="*/ 177800 h 581025"/>
              <a:gd name="connsiteX11" fmla="*/ 752475 w 958850"/>
              <a:gd name="connsiteY11" fmla="*/ 171450 h 581025"/>
              <a:gd name="connsiteX12" fmla="*/ 755650 w 958850"/>
              <a:gd name="connsiteY12" fmla="*/ 130175 h 581025"/>
              <a:gd name="connsiteX13" fmla="*/ 736600 w 958850"/>
              <a:gd name="connsiteY13" fmla="*/ 149225 h 581025"/>
              <a:gd name="connsiteX14" fmla="*/ 708025 w 958850"/>
              <a:gd name="connsiteY14" fmla="*/ 114300 h 581025"/>
              <a:gd name="connsiteX15" fmla="*/ 650875 w 958850"/>
              <a:gd name="connsiteY15" fmla="*/ 107950 h 581025"/>
              <a:gd name="connsiteX16" fmla="*/ 609600 w 958850"/>
              <a:gd name="connsiteY16" fmla="*/ 114300 h 581025"/>
              <a:gd name="connsiteX17" fmla="*/ 558800 w 958850"/>
              <a:gd name="connsiteY17" fmla="*/ 69850 h 581025"/>
              <a:gd name="connsiteX18" fmla="*/ 542925 w 958850"/>
              <a:gd name="connsiteY18" fmla="*/ 41275 h 581025"/>
              <a:gd name="connsiteX19" fmla="*/ 508000 w 958850"/>
              <a:gd name="connsiteY19" fmla="*/ 50800 h 581025"/>
              <a:gd name="connsiteX20" fmla="*/ 479425 w 958850"/>
              <a:gd name="connsiteY20" fmla="*/ 47625 h 581025"/>
              <a:gd name="connsiteX21" fmla="*/ 457200 w 958850"/>
              <a:gd name="connsiteY21" fmla="*/ 22225 h 581025"/>
              <a:gd name="connsiteX22" fmla="*/ 415925 w 958850"/>
              <a:gd name="connsiteY22" fmla="*/ 50800 h 581025"/>
              <a:gd name="connsiteX23" fmla="*/ 330200 w 958850"/>
              <a:gd name="connsiteY23" fmla="*/ 28575 h 581025"/>
              <a:gd name="connsiteX24" fmla="*/ 295275 w 958850"/>
              <a:gd name="connsiteY24" fmla="*/ 9525 h 581025"/>
              <a:gd name="connsiteX25" fmla="*/ 241300 w 958850"/>
              <a:gd name="connsiteY25" fmla="*/ 25400 h 581025"/>
              <a:gd name="connsiteX26" fmla="*/ 120650 w 958850"/>
              <a:gd name="connsiteY26" fmla="*/ 0 h 581025"/>
              <a:gd name="connsiteX27" fmla="*/ 146050 w 958850"/>
              <a:gd name="connsiteY27" fmla="*/ 50800 h 581025"/>
              <a:gd name="connsiteX28" fmla="*/ 196850 w 958850"/>
              <a:gd name="connsiteY28" fmla="*/ 66675 h 581025"/>
              <a:gd name="connsiteX29" fmla="*/ 206375 w 958850"/>
              <a:gd name="connsiteY29" fmla="*/ 92075 h 581025"/>
              <a:gd name="connsiteX30" fmla="*/ 180975 w 958850"/>
              <a:gd name="connsiteY30" fmla="*/ 107950 h 581025"/>
              <a:gd name="connsiteX31" fmla="*/ 152400 w 958850"/>
              <a:gd name="connsiteY31" fmla="*/ 69850 h 581025"/>
              <a:gd name="connsiteX32" fmla="*/ 76200 w 958850"/>
              <a:gd name="connsiteY32" fmla="*/ 57150 h 581025"/>
              <a:gd name="connsiteX33" fmla="*/ 73025 w 958850"/>
              <a:gd name="connsiteY33" fmla="*/ 69850 h 581025"/>
              <a:gd name="connsiteX34" fmla="*/ 9525 w 958850"/>
              <a:gd name="connsiteY34" fmla="*/ 79375 h 581025"/>
              <a:gd name="connsiteX35" fmla="*/ 50800 w 958850"/>
              <a:gd name="connsiteY35" fmla="*/ 136525 h 581025"/>
              <a:gd name="connsiteX36" fmla="*/ 101600 w 958850"/>
              <a:gd name="connsiteY36" fmla="*/ 139700 h 581025"/>
              <a:gd name="connsiteX37" fmla="*/ 73025 w 958850"/>
              <a:gd name="connsiteY37" fmla="*/ 155575 h 581025"/>
              <a:gd name="connsiteX38" fmla="*/ 92075 w 958850"/>
              <a:gd name="connsiteY38" fmla="*/ 180975 h 581025"/>
              <a:gd name="connsiteX39" fmla="*/ 92075 w 958850"/>
              <a:gd name="connsiteY39" fmla="*/ 180975 h 581025"/>
              <a:gd name="connsiteX40" fmla="*/ 101600 w 958850"/>
              <a:gd name="connsiteY40" fmla="*/ 215900 h 581025"/>
              <a:gd name="connsiteX41" fmla="*/ 101600 w 958850"/>
              <a:gd name="connsiteY41" fmla="*/ 215900 h 581025"/>
              <a:gd name="connsiteX42" fmla="*/ 31750 w 958850"/>
              <a:gd name="connsiteY42" fmla="*/ 193675 h 581025"/>
              <a:gd name="connsiteX43" fmla="*/ 0 w 958850"/>
              <a:gd name="connsiteY43" fmla="*/ 269875 h 581025"/>
              <a:gd name="connsiteX44" fmla="*/ 53975 w 958850"/>
              <a:gd name="connsiteY44" fmla="*/ 285750 h 581025"/>
              <a:gd name="connsiteX45" fmla="*/ 82550 w 958850"/>
              <a:gd name="connsiteY45" fmla="*/ 269875 h 581025"/>
              <a:gd name="connsiteX46" fmla="*/ 123825 w 958850"/>
              <a:gd name="connsiteY46" fmla="*/ 320675 h 581025"/>
              <a:gd name="connsiteX47" fmla="*/ 184150 w 958850"/>
              <a:gd name="connsiteY47" fmla="*/ 352425 h 581025"/>
              <a:gd name="connsiteX48" fmla="*/ 219075 w 958850"/>
              <a:gd name="connsiteY48" fmla="*/ 330200 h 581025"/>
              <a:gd name="connsiteX49" fmla="*/ 222250 w 958850"/>
              <a:gd name="connsiteY49" fmla="*/ 269875 h 581025"/>
              <a:gd name="connsiteX50" fmla="*/ 250825 w 958850"/>
              <a:gd name="connsiteY50" fmla="*/ 298450 h 581025"/>
              <a:gd name="connsiteX51" fmla="*/ 311150 w 958850"/>
              <a:gd name="connsiteY51" fmla="*/ 292100 h 581025"/>
              <a:gd name="connsiteX52" fmla="*/ 323850 w 958850"/>
              <a:gd name="connsiteY52" fmla="*/ 333375 h 581025"/>
              <a:gd name="connsiteX53" fmla="*/ 238125 w 958850"/>
              <a:gd name="connsiteY53" fmla="*/ 358775 h 581025"/>
              <a:gd name="connsiteX54" fmla="*/ 222250 w 958850"/>
              <a:gd name="connsiteY54" fmla="*/ 419100 h 581025"/>
              <a:gd name="connsiteX55" fmla="*/ 254000 w 958850"/>
              <a:gd name="connsiteY55" fmla="*/ 406400 h 581025"/>
              <a:gd name="connsiteX56" fmla="*/ 330200 w 958850"/>
              <a:gd name="connsiteY56" fmla="*/ 454025 h 581025"/>
              <a:gd name="connsiteX57" fmla="*/ 377825 w 958850"/>
              <a:gd name="connsiteY57" fmla="*/ 425450 h 581025"/>
              <a:gd name="connsiteX58" fmla="*/ 412750 w 958850"/>
              <a:gd name="connsiteY58" fmla="*/ 346075 h 581025"/>
              <a:gd name="connsiteX59" fmla="*/ 454025 w 958850"/>
              <a:gd name="connsiteY59" fmla="*/ 323850 h 581025"/>
              <a:gd name="connsiteX60" fmla="*/ 460375 w 958850"/>
              <a:gd name="connsiteY60" fmla="*/ 361950 h 581025"/>
              <a:gd name="connsiteX61" fmla="*/ 492125 w 958850"/>
              <a:gd name="connsiteY61" fmla="*/ 361950 h 581025"/>
              <a:gd name="connsiteX62" fmla="*/ 492125 w 958850"/>
              <a:gd name="connsiteY62" fmla="*/ 431800 h 581025"/>
              <a:gd name="connsiteX63" fmla="*/ 511175 w 958850"/>
              <a:gd name="connsiteY63" fmla="*/ 479425 h 581025"/>
              <a:gd name="connsiteX64" fmla="*/ 454025 w 958850"/>
              <a:gd name="connsiteY64" fmla="*/ 428625 h 581025"/>
              <a:gd name="connsiteX65" fmla="*/ 466725 w 958850"/>
              <a:gd name="connsiteY65" fmla="*/ 479425 h 581025"/>
              <a:gd name="connsiteX66" fmla="*/ 441325 w 958850"/>
              <a:gd name="connsiteY66" fmla="*/ 549275 h 581025"/>
              <a:gd name="connsiteX67" fmla="*/ 488950 w 958850"/>
              <a:gd name="connsiteY67" fmla="*/ 520700 h 581025"/>
              <a:gd name="connsiteX68" fmla="*/ 520700 w 958850"/>
              <a:gd name="connsiteY68" fmla="*/ 581025 h 581025"/>
              <a:gd name="connsiteX69" fmla="*/ 787400 w 958850"/>
              <a:gd name="connsiteY69" fmla="*/ 577850 h 581025"/>
              <a:gd name="connsiteX70" fmla="*/ 882650 w 958850"/>
              <a:gd name="connsiteY70" fmla="*/ 549275 h 581025"/>
              <a:gd name="connsiteX71" fmla="*/ 958850 w 958850"/>
              <a:gd name="connsiteY71" fmla="*/ 539750 h 581025"/>
              <a:gd name="connsiteX72" fmla="*/ 901700 w 958850"/>
              <a:gd name="connsiteY72" fmla="*/ 4794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58850" h="581025">
                <a:moveTo>
                  <a:pt x="901700" y="479425"/>
                </a:moveTo>
                <a:lnTo>
                  <a:pt x="863600" y="422275"/>
                </a:lnTo>
                <a:lnTo>
                  <a:pt x="873125" y="384175"/>
                </a:lnTo>
                <a:lnTo>
                  <a:pt x="892175" y="368300"/>
                </a:lnTo>
                <a:lnTo>
                  <a:pt x="873125" y="320675"/>
                </a:lnTo>
                <a:lnTo>
                  <a:pt x="800100" y="323850"/>
                </a:lnTo>
                <a:lnTo>
                  <a:pt x="793750" y="301625"/>
                </a:lnTo>
                <a:lnTo>
                  <a:pt x="742950" y="342900"/>
                </a:lnTo>
                <a:lnTo>
                  <a:pt x="708025" y="231775"/>
                </a:lnTo>
                <a:lnTo>
                  <a:pt x="612775" y="209550"/>
                </a:lnTo>
                <a:lnTo>
                  <a:pt x="619125" y="177800"/>
                </a:lnTo>
                <a:lnTo>
                  <a:pt x="752475" y="171450"/>
                </a:lnTo>
                <a:lnTo>
                  <a:pt x="755650" y="130175"/>
                </a:lnTo>
                <a:lnTo>
                  <a:pt x="736600" y="149225"/>
                </a:lnTo>
                <a:lnTo>
                  <a:pt x="708025" y="114300"/>
                </a:lnTo>
                <a:lnTo>
                  <a:pt x="650875" y="107950"/>
                </a:lnTo>
                <a:lnTo>
                  <a:pt x="609600" y="114300"/>
                </a:lnTo>
                <a:lnTo>
                  <a:pt x="558800" y="69850"/>
                </a:lnTo>
                <a:lnTo>
                  <a:pt x="542925" y="41275"/>
                </a:lnTo>
                <a:lnTo>
                  <a:pt x="508000" y="50800"/>
                </a:lnTo>
                <a:lnTo>
                  <a:pt x="479425" y="47625"/>
                </a:lnTo>
                <a:lnTo>
                  <a:pt x="457200" y="22225"/>
                </a:lnTo>
                <a:lnTo>
                  <a:pt x="415925" y="50800"/>
                </a:lnTo>
                <a:lnTo>
                  <a:pt x="330200" y="28575"/>
                </a:lnTo>
                <a:lnTo>
                  <a:pt x="295275" y="9525"/>
                </a:lnTo>
                <a:lnTo>
                  <a:pt x="241300" y="25400"/>
                </a:lnTo>
                <a:lnTo>
                  <a:pt x="120650" y="0"/>
                </a:lnTo>
                <a:lnTo>
                  <a:pt x="146050" y="50800"/>
                </a:lnTo>
                <a:lnTo>
                  <a:pt x="196850" y="66675"/>
                </a:lnTo>
                <a:lnTo>
                  <a:pt x="206375" y="92075"/>
                </a:lnTo>
                <a:lnTo>
                  <a:pt x="180975" y="107950"/>
                </a:lnTo>
                <a:lnTo>
                  <a:pt x="152400" y="69850"/>
                </a:lnTo>
                <a:lnTo>
                  <a:pt x="76200" y="57150"/>
                </a:lnTo>
                <a:lnTo>
                  <a:pt x="73025" y="69850"/>
                </a:lnTo>
                <a:lnTo>
                  <a:pt x="9525" y="79375"/>
                </a:lnTo>
                <a:lnTo>
                  <a:pt x="50800" y="136525"/>
                </a:lnTo>
                <a:lnTo>
                  <a:pt x="101600" y="139700"/>
                </a:lnTo>
                <a:lnTo>
                  <a:pt x="73025" y="155575"/>
                </a:lnTo>
                <a:lnTo>
                  <a:pt x="92075" y="180975"/>
                </a:lnTo>
                <a:lnTo>
                  <a:pt x="92075" y="180975"/>
                </a:lnTo>
                <a:lnTo>
                  <a:pt x="101600" y="215900"/>
                </a:lnTo>
                <a:lnTo>
                  <a:pt x="101600" y="215900"/>
                </a:lnTo>
                <a:lnTo>
                  <a:pt x="31750" y="193675"/>
                </a:lnTo>
                <a:lnTo>
                  <a:pt x="0" y="269875"/>
                </a:lnTo>
                <a:lnTo>
                  <a:pt x="53975" y="285750"/>
                </a:lnTo>
                <a:lnTo>
                  <a:pt x="82550" y="269875"/>
                </a:lnTo>
                <a:lnTo>
                  <a:pt x="123825" y="320675"/>
                </a:lnTo>
                <a:lnTo>
                  <a:pt x="184150" y="352425"/>
                </a:lnTo>
                <a:lnTo>
                  <a:pt x="219075" y="330200"/>
                </a:lnTo>
                <a:lnTo>
                  <a:pt x="222250" y="269875"/>
                </a:lnTo>
                <a:lnTo>
                  <a:pt x="250825" y="298450"/>
                </a:lnTo>
                <a:lnTo>
                  <a:pt x="311150" y="292100"/>
                </a:lnTo>
                <a:lnTo>
                  <a:pt x="323850" y="333375"/>
                </a:lnTo>
                <a:lnTo>
                  <a:pt x="238125" y="358775"/>
                </a:lnTo>
                <a:lnTo>
                  <a:pt x="222250" y="419100"/>
                </a:lnTo>
                <a:lnTo>
                  <a:pt x="254000" y="406400"/>
                </a:lnTo>
                <a:lnTo>
                  <a:pt x="330200" y="454025"/>
                </a:lnTo>
                <a:lnTo>
                  <a:pt x="377825" y="425450"/>
                </a:lnTo>
                <a:lnTo>
                  <a:pt x="412750" y="346075"/>
                </a:lnTo>
                <a:lnTo>
                  <a:pt x="454025" y="323850"/>
                </a:lnTo>
                <a:lnTo>
                  <a:pt x="460375" y="361950"/>
                </a:lnTo>
                <a:lnTo>
                  <a:pt x="492125" y="361950"/>
                </a:lnTo>
                <a:lnTo>
                  <a:pt x="492125" y="431800"/>
                </a:lnTo>
                <a:lnTo>
                  <a:pt x="511175" y="479425"/>
                </a:lnTo>
                <a:lnTo>
                  <a:pt x="454025" y="428625"/>
                </a:lnTo>
                <a:lnTo>
                  <a:pt x="466725" y="479425"/>
                </a:lnTo>
                <a:lnTo>
                  <a:pt x="441325" y="549275"/>
                </a:lnTo>
                <a:lnTo>
                  <a:pt x="488950" y="520700"/>
                </a:lnTo>
                <a:lnTo>
                  <a:pt x="520700" y="581025"/>
                </a:lnTo>
                <a:lnTo>
                  <a:pt x="787400" y="577850"/>
                </a:lnTo>
                <a:lnTo>
                  <a:pt x="882650" y="549275"/>
                </a:lnTo>
                <a:lnTo>
                  <a:pt x="958850" y="539750"/>
                </a:lnTo>
                <a:lnTo>
                  <a:pt x="901700" y="479425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089275" y="2925763"/>
            <a:ext cx="95250" cy="41275"/>
          </a:xfrm>
          <a:custGeom>
            <a:avLst/>
            <a:gdLst>
              <a:gd name="connsiteX0" fmla="*/ 95250 w 95250"/>
              <a:gd name="connsiteY0" fmla="*/ 38100 h 41275"/>
              <a:gd name="connsiteX1" fmla="*/ 60325 w 95250"/>
              <a:gd name="connsiteY1" fmla="*/ 0 h 41275"/>
              <a:gd name="connsiteX2" fmla="*/ 0 w 95250"/>
              <a:gd name="connsiteY2" fmla="*/ 41275 h 41275"/>
              <a:gd name="connsiteX3" fmla="*/ 95250 w 95250"/>
              <a:gd name="connsiteY3" fmla="*/ 3810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41275">
                <a:moveTo>
                  <a:pt x="95250" y="38100"/>
                </a:moveTo>
                <a:lnTo>
                  <a:pt x="60325" y="0"/>
                </a:lnTo>
                <a:lnTo>
                  <a:pt x="0" y="41275"/>
                </a:lnTo>
                <a:lnTo>
                  <a:pt x="95250" y="381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2990850" y="3052763"/>
            <a:ext cx="57150" cy="53975"/>
          </a:xfrm>
          <a:custGeom>
            <a:avLst/>
            <a:gdLst>
              <a:gd name="connsiteX0" fmla="*/ 50800 w 57150"/>
              <a:gd name="connsiteY0" fmla="*/ 53975 h 53975"/>
              <a:gd name="connsiteX1" fmla="*/ 57150 w 57150"/>
              <a:gd name="connsiteY1" fmla="*/ 0 h 53975"/>
              <a:gd name="connsiteX2" fmla="*/ 0 w 57150"/>
              <a:gd name="connsiteY2" fmla="*/ 25400 h 53975"/>
              <a:gd name="connsiteX3" fmla="*/ 50800 w 57150"/>
              <a:gd name="connsiteY3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53975">
                <a:moveTo>
                  <a:pt x="50800" y="53975"/>
                </a:moveTo>
                <a:lnTo>
                  <a:pt x="57150" y="0"/>
                </a:lnTo>
                <a:lnTo>
                  <a:pt x="0" y="25400"/>
                </a:lnTo>
                <a:lnTo>
                  <a:pt x="50800" y="5397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901950" y="3165475"/>
            <a:ext cx="57150" cy="53975"/>
          </a:xfrm>
          <a:custGeom>
            <a:avLst/>
            <a:gdLst>
              <a:gd name="connsiteX0" fmla="*/ 50800 w 57150"/>
              <a:gd name="connsiteY0" fmla="*/ 53975 h 53975"/>
              <a:gd name="connsiteX1" fmla="*/ 57150 w 57150"/>
              <a:gd name="connsiteY1" fmla="*/ 0 h 53975"/>
              <a:gd name="connsiteX2" fmla="*/ 0 w 57150"/>
              <a:gd name="connsiteY2" fmla="*/ 25400 h 53975"/>
              <a:gd name="connsiteX3" fmla="*/ 50800 w 57150"/>
              <a:gd name="connsiteY3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53975">
                <a:moveTo>
                  <a:pt x="50800" y="53975"/>
                </a:moveTo>
                <a:lnTo>
                  <a:pt x="57150" y="0"/>
                </a:lnTo>
                <a:lnTo>
                  <a:pt x="0" y="25400"/>
                </a:lnTo>
                <a:lnTo>
                  <a:pt x="50800" y="5397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3187700" y="3859213"/>
            <a:ext cx="184150" cy="136525"/>
          </a:xfrm>
          <a:custGeom>
            <a:avLst/>
            <a:gdLst>
              <a:gd name="connsiteX0" fmla="*/ 0 w 184150"/>
              <a:gd name="connsiteY0" fmla="*/ 22225 h 136525"/>
              <a:gd name="connsiteX1" fmla="*/ 168275 w 184150"/>
              <a:gd name="connsiteY1" fmla="*/ 136525 h 136525"/>
              <a:gd name="connsiteX2" fmla="*/ 184150 w 184150"/>
              <a:gd name="connsiteY2" fmla="*/ 85725 h 136525"/>
              <a:gd name="connsiteX3" fmla="*/ 152400 w 184150"/>
              <a:gd name="connsiteY3" fmla="*/ 69850 h 136525"/>
              <a:gd name="connsiteX4" fmla="*/ 149225 w 184150"/>
              <a:gd name="connsiteY4" fmla="*/ 22225 h 136525"/>
              <a:gd name="connsiteX5" fmla="*/ 85725 w 184150"/>
              <a:gd name="connsiteY5" fmla="*/ 34925 h 136525"/>
              <a:gd name="connsiteX6" fmla="*/ 57150 w 184150"/>
              <a:gd name="connsiteY6" fmla="*/ 0 h 136525"/>
              <a:gd name="connsiteX7" fmla="*/ 0 w 184150"/>
              <a:gd name="connsiteY7" fmla="*/ 222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136525">
                <a:moveTo>
                  <a:pt x="0" y="22225"/>
                </a:moveTo>
                <a:lnTo>
                  <a:pt x="168275" y="136525"/>
                </a:lnTo>
                <a:lnTo>
                  <a:pt x="184150" y="85725"/>
                </a:lnTo>
                <a:lnTo>
                  <a:pt x="152400" y="69850"/>
                </a:lnTo>
                <a:lnTo>
                  <a:pt x="149225" y="22225"/>
                </a:lnTo>
                <a:lnTo>
                  <a:pt x="85725" y="34925"/>
                </a:lnTo>
                <a:lnTo>
                  <a:pt x="57150" y="0"/>
                </a:lnTo>
                <a:lnTo>
                  <a:pt x="0" y="2222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3292475" y="3719513"/>
            <a:ext cx="69850" cy="57150"/>
          </a:xfrm>
          <a:custGeom>
            <a:avLst/>
            <a:gdLst>
              <a:gd name="connsiteX0" fmla="*/ 0 w 69850"/>
              <a:gd name="connsiteY0" fmla="*/ 0 h 57150"/>
              <a:gd name="connsiteX1" fmla="*/ 22225 w 69850"/>
              <a:gd name="connsiteY1" fmla="*/ 47625 h 57150"/>
              <a:gd name="connsiteX2" fmla="*/ 53975 w 69850"/>
              <a:gd name="connsiteY2" fmla="*/ 57150 h 57150"/>
              <a:gd name="connsiteX3" fmla="*/ 69850 w 69850"/>
              <a:gd name="connsiteY3" fmla="*/ 12700 h 57150"/>
              <a:gd name="connsiteX4" fmla="*/ 0 w 6985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57150">
                <a:moveTo>
                  <a:pt x="0" y="0"/>
                </a:moveTo>
                <a:lnTo>
                  <a:pt x="22225" y="47625"/>
                </a:lnTo>
                <a:lnTo>
                  <a:pt x="53975" y="57150"/>
                </a:lnTo>
                <a:lnTo>
                  <a:pt x="69850" y="12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3311525" y="3646488"/>
            <a:ext cx="44450" cy="50800"/>
          </a:xfrm>
          <a:custGeom>
            <a:avLst/>
            <a:gdLst>
              <a:gd name="connsiteX0" fmla="*/ 38100 w 44450"/>
              <a:gd name="connsiteY0" fmla="*/ 0 h 50800"/>
              <a:gd name="connsiteX1" fmla="*/ 0 w 44450"/>
              <a:gd name="connsiteY1" fmla="*/ 34925 h 50800"/>
              <a:gd name="connsiteX2" fmla="*/ 44450 w 44450"/>
              <a:gd name="connsiteY2" fmla="*/ 50800 h 50800"/>
              <a:gd name="connsiteX3" fmla="*/ 38100 w 44450"/>
              <a:gd name="connsiteY3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50800">
                <a:moveTo>
                  <a:pt x="38100" y="0"/>
                </a:moveTo>
                <a:lnTo>
                  <a:pt x="0" y="34925"/>
                </a:lnTo>
                <a:lnTo>
                  <a:pt x="44450" y="50800"/>
                </a:lnTo>
                <a:lnTo>
                  <a:pt x="3810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3367088" y="3946525"/>
            <a:ext cx="44450" cy="50800"/>
          </a:xfrm>
          <a:custGeom>
            <a:avLst/>
            <a:gdLst>
              <a:gd name="connsiteX0" fmla="*/ 38100 w 44450"/>
              <a:gd name="connsiteY0" fmla="*/ 0 h 50800"/>
              <a:gd name="connsiteX1" fmla="*/ 0 w 44450"/>
              <a:gd name="connsiteY1" fmla="*/ 34925 h 50800"/>
              <a:gd name="connsiteX2" fmla="*/ 44450 w 44450"/>
              <a:gd name="connsiteY2" fmla="*/ 50800 h 50800"/>
              <a:gd name="connsiteX3" fmla="*/ 38100 w 44450"/>
              <a:gd name="connsiteY3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50800">
                <a:moveTo>
                  <a:pt x="38100" y="0"/>
                </a:moveTo>
                <a:lnTo>
                  <a:pt x="0" y="34925"/>
                </a:lnTo>
                <a:lnTo>
                  <a:pt x="44450" y="50800"/>
                </a:lnTo>
                <a:lnTo>
                  <a:pt x="3810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3425825" y="3978275"/>
            <a:ext cx="44450" cy="50800"/>
          </a:xfrm>
          <a:custGeom>
            <a:avLst/>
            <a:gdLst>
              <a:gd name="connsiteX0" fmla="*/ 38100 w 44450"/>
              <a:gd name="connsiteY0" fmla="*/ 0 h 50800"/>
              <a:gd name="connsiteX1" fmla="*/ 0 w 44450"/>
              <a:gd name="connsiteY1" fmla="*/ 34925 h 50800"/>
              <a:gd name="connsiteX2" fmla="*/ 44450 w 44450"/>
              <a:gd name="connsiteY2" fmla="*/ 50800 h 50800"/>
              <a:gd name="connsiteX3" fmla="*/ 38100 w 44450"/>
              <a:gd name="connsiteY3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50800">
                <a:moveTo>
                  <a:pt x="38100" y="0"/>
                </a:moveTo>
                <a:lnTo>
                  <a:pt x="0" y="34925"/>
                </a:lnTo>
                <a:lnTo>
                  <a:pt x="44450" y="50800"/>
                </a:lnTo>
                <a:lnTo>
                  <a:pt x="3810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2952750" y="2211388"/>
            <a:ext cx="1377950" cy="1231900"/>
          </a:xfrm>
          <a:custGeom>
            <a:avLst/>
            <a:gdLst>
              <a:gd name="connsiteX0" fmla="*/ 1371600 w 1377950"/>
              <a:gd name="connsiteY0" fmla="*/ 625475 h 1231900"/>
              <a:gd name="connsiteX1" fmla="*/ 1377950 w 1377950"/>
              <a:gd name="connsiteY1" fmla="*/ 511175 h 1231900"/>
              <a:gd name="connsiteX2" fmla="*/ 1311275 w 1377950"/>
              <a:gd name="connsiteY2" fmla="*/ 488950 h 1231900"/>
              <a:gd name="connsiteX3" fmla="*/ 1311275 w 1377950"/>
              <a:gd name="connsiteY3" fmla="*/ 488950 h 1231900"/>
              <a:gd name="connsiteX4" fmla="*/ 1301750 w 1377950"/>
              <a:gd name="connsiteY4" fmla="*/ 536575 h 1231900"/>
              <a:gd name="connsiteX5" fmla="*/ 1247775 w 1377950"/>
              <a:gd name="connsiteY5" fmla="*/ 558800 h 1231900"/>
              <a:gd name="connsiteX6" fmla="*/ 1184275 w 1377950"/>
              <a:gd name="connsiteY6" fmla="*/ 584200 h 1231900"/>
              <a:gd name="connsiteX7" fmla="*/ 1127125 w 1377950"/>
              <a:gd name="connsiteY7" fmla="*/ 508000 h 1231900"/>
              <a:gd name="connsiteX8" fmla="*/ 1095375 w 1377950"/>
              <a:gd name="connsiteY8" fmla="*/ 520700 h 1231900"/>
              <a:gd name="connsiteX9" fmla="*/ 1069975 w 1377950"/>
              <a:gd name="connsiteY9" fmla="*/ 482600 h 1231900"/>
              <a:gd name="connsiteX10" fmla="*/ 1028700 w 1377950"/>
              <a:gd name="connsiteY10" fmla="*/ 495300 h 1231900"/>
              <a:gd name="connsiteX11" fmla="*/ 1009650 w 1377950"/>
              <a:gd name="connsiteY11" fmla="*/ 450850 h 1231900"/>
              <a:gd name="connsiteX12" fmla="*/ 1063625 w 1377950"/>
              <a:gd name="connsiteY12" fmla="*/ 422275 h 1231900"/>
              <a:gd name="connsiteX13" fmla="*/ 1117600 w 1377950"/>
              <a:gd name="connsiteY13" fmla="*/ 349250 h 1231900"/>
              <a:gd name="connsiteX14" fmla="*/ 1101725 w 1377950"/>
              <a:gd name="connsiteY14" fmla="*/ 327025 h 1231900"/>
              <a:gd name="connsiteX15" fmla="*/ 1019175 w 1377950"/>
              <a:gd name="connsiteY15" fmla="*/ 304800 h 1231900"/>
              <a:gd name="connsiteX16" fmla="*/ 939800 w 1377950"/>
              <a:gd name="connsiteY16" fmla="*/ 339725 h 1231900"/>
              <a:gd name="connsiteX17" fmla="*/ 920750 w 1377950"/>
              <a:gd name="connsiteY17" fmla="*/ 238125 h 1231900"/>
              <a:gd name="connsiteX18" fmla="*/ 850900 w 1377950"/>
              <a:gd name="connsiteY18" fmla="*/ 212725 h 1231900"/>
              <a:gd name="connsiteX19" fmla="*/ 898525 w 1377950"/>
              <a:gd name="connsiteY19" fmla="*/ 187325 h 1231900"/>
              <a:gd name="connsiteX20" fmla="*/ 901700 w 1377950"/>
              <a:gd name="connsiteY20" fmla="*/ 111125 h 1231900"/>
              <a:gd name="connsiteX21" fmla="*/ 838200 w 1377950"/>
              <a:gd name="connsiteY21" fmla="*/ 139700 h 1231900"/>
              <a:gd name="connsiteX22" fmla="*/ 863600 w 1377950"/>
              <a:gd name="connsiteY22" fmla="*/ 88900 h 1231900"/>
              <a:gd name="connsiteX23" fmla="*/ 768350 w 1377950"/>
              <a:gd name="connsiteY23" fmla="*/ 50800 h 1231900"/>
              <a:gd name="connsiteX24" fmla="*/ 708025 w 1377950"/>
              <a:gd name="connsiteY24" fmla="*/ 98425 h 1231900"/>
              <a:gd name="connsiteX25" fmla="*/ 644525 w 1377950"/>
              <a:gd name="connsiteY25" fmla="*/ 60325 h 1231900"/>
              <a:gd name="connsiteX26" fmla="*/ 612775 w 1377950"/>
              <a:gd name="connsiteY26" fmla="*/ 73025 h 1231900"/>
              <a:gd name="connsiteX27" fmla="*/ 606425 w 1377950"/>
              <a:gd name="connsiteY27" fmla="*/ 57150 h 1231900"/>
              <a:gd name="connsiteX28" fmla="*/ 501650 w 1377950"/>
              <a:gd name="connsiteY28" fmla="*/ 41275 h 1231900"/>
              <a:gd name="connsiteX29" fmla="*/ 393700 w 1377950"/>
              <a:gd name="connsiteY29" fmla="*/ 0 h 1231900"/>
              <a:gd name="connsiteX30" fmla="*/ 336550 w 1377950"/>
              <a:gd name="connsiteY30" fmla="*/ 31750 h 1231900"/>
              <a:gd name="connsiteX31" fmla="*/ 374650 w 1377950"/>
              <a:gd name="connsiteY31" fmla="*/ 76200 h 1231900"/>
              <a:gd name="connsiteX32" fmla="*/ 412750 w 1377950"/>
              <a:gd name="connsiteY32" fmla="*/ 85725 h 1231900"/>
              <a:gd name="connsiteX33" fmla="*/ 438150 w 1377950"/>
              <a:gd name="connsiteY33" fmla="*/ 142875 h 1231900"/>
              <a:gd name="connsiteX34" fmla="*/ 361950 w 1377950"/>
              <a:gd name="connsiteY34" fmla="*/ 88900 h 1231900"/>
              <a:gd name="connsiteX35" fmla="*/ 342900 w 1377950"/>
              <a:gd name="connsiteY35" fmla="*/ 107950 h 1231900"/>
              <a:gd name="connsiteX36" fmla="*/ 323850 w 1377950"/>
              <a:gd name="connsiteY36" fmla="*/ 158750 h 1231900"/>
              <a:gd name="connsiteX37" fmla="*/ 285750 w 1377950"/>
              <a:gd name="connsiteY37" fmla="*/ 184150 h 1231900"/>
              <a:gd name="connsiteX38" fmla="*/ 279400 w 1377950"/>
              <a:gd name="connsiteY38" fmla="*/ 149225 h 1231900"/>
              <a:gd name="connsiteX39" fmla="*/ 298450 w 1377950"/>
              <a:gd name="connsiteY39" fmla="*/ 88900 h 1231900"/>
              <a:gd name="connsiteX40" fmla="*/ 266700 w 1377950"/>
              <a:gd name="connsiteY40" fmla="*/ 92075 h 1231900"/>
              <a:gd name="connsiteX41" fmla="*/ 241300 w 1377950"/>
              <a:gd name="connsiteY41" fmla="*/ 44450 h 1231900"/>
              <a:gd name="connsiteX42" fmla="*/ 146050 w 1377950"/>
              <a:gd name="connsiteY42" fmla="*/ 88900 h 1231900"/>
              <a:gd name="connsiteX43" fmla="*/ 152400 w 1377950"/>
              <a:gd name="connsiteY43" fmla="*/ 149225 h 1231900"/>
              <a:gd name="connsiteX44" fmla="*/ 120650 w 1377950"/>
              <a:gd name="connsiteY44" fmla="*/ 203200 h 1231900"/>
              <a:gd name="connsiteX45" fmla="*/ 120650 w 1377950"/>
              <a:gd name="connsiteY45" fmla="*/ 238125 h 1231900"/>
              <a:gd name="connsiteX46" fmla="*/ 98425 w 1377950"/>
              <a:gd name="connsiteY46" fmla="*/ 307975 h 1231900"/>
              <a:gd name="connsiteX47" fmla="*/ 142875 w 1377950"/>
              <a:gd name="connsiteY47" fmla="*/ 349250 h 1231900"/>
              <a:gd name="connsiteX48" fmla="*/ 136525 w 1377950"/>
              <a:gd name="connsiteY48" fmla="*/ 295275 h 1231900"/>
              <a:gd name="connsiteX49" fmla="*/ 161925 w 1377950"/>
              <a:gd name="connsiteY49" fmla="*/ 266700 h 1231900"/>
              <a:gd name="connsiteX50" fmla="*/ 139700 w 1377950"/>
              <a:gd name="connsiteY50" fmla="*/ 225425 h 1231900"/>
              <a:gd name="connsiteX51" fmla="*/ 193675 w 1377950"/>
              <a:gd name="connsiteY51" fmla="*/ 215900 h 1231900"/>
              <a:gd name="connsiteX52" fmla="*/ 196850 w 1377950"/>
              <a:gd name="connsiteY52" fmla="*/ 184150 h 1231900"/>
              <a:gd name="connsiteX53" fmla="*/ 200025 w 1377950"/>
              <a:gd name="connsiteY53" fmla="*/ 190500 h 1231900"/>
              <a:gd name="connsiteX54" fmla="*/ 215900 w 1377950"/>
              <a:gd name="connsiteY54" fmla="*/ 152400 h 1231900"/>
              <a:gd name="connsiteX55" fmla="*/ 244475 w 1377950"/>
              <a:gd name="connsiteY55" fmla="*/ 130175 h 1231900"/>
              <a:gd name="connsiteX56" fmla="*/ 247650 w 1377950"/>
              <a:gd name="connsiteY56" fmla="*/ 177800 h 1231900"/>
              <a:gd name="connsiteX57" fmla="*/ 276225 w 1377950"/>
              <a:gd name="connsiteY57" fmla="*/ 225425 h 1231900"/>
              <a:gd name="connsiteX58" fmla="*/ 241300 w 1377950"/>
              <a:gd name="connsiteY58" fmla="*/ 231775 h 1231900"/>
              <a:gd name="connsiteX59" fmla="*/ 282575 w 1377950"/>
              <a:gd name="connsiteY59" fmla="*/ 285750 h 1231900"/>
              <a:gd name="connsiteX60" fmla="*/ 225425 w 1377950"/>
              <a:gd name="connsiteY60" fmla="*/ 311150 h 1231900"/>
              <a:gd name="connsiteX61" fmla="*/ 254000 w 1377950"/>
              <a:gd name="connsiteY61" fmla="*/ 384175 h 1231900"/>
              <a:gd name="connsiteX62" fmla="*/ 276225 w 1377950"/>
              <a:gd name="connsiteY62" fmla="*/ 374650 h 1231900"/>
              <a:gd name="connsiteX63" fmla="*/ 317500 w 1377950"/>
              <a:gd name="connsiteY63" fmla="*/ 320675 h 1231900"/>
              <a:gd name="connsiteX64" fmla="*/ 349250 w 1377950"/>
              <a:gd name="connsiteY64" fmla="*/ 336550 h 1231900"/>
              <a:gd name="connsiteX65" fmla="*/ 314325 w 1377950"/>
              <a:gd name="connsiteY65" fmla="*/ 377825 h 1231900"/>
              <a:gd name="connsiteX66" fmla="*/ 292100 w 1377950"/>
              <a:gd name="connsiteY66" fmla="*/ 441325 h 1231900"/>
              <a:gd name="connsiteX67" fmla="*/ 330200 w 1377950"/>
              <a:gd name="connsiteY67" fmla="*/ 473075 h 1231900"/>
              <a:gd name="connsiteX68" fmla="*/ 330200 w 1377950"/>
              <a:gd name="connsiteY68" fmla="*/ 542925 h 1231900"/>
              <a:gd name="connsiteX69" fmla="*/ 266700 w 1377950"/>
              <a:gd name="connsiteY69" fmla="*/ 552450 h 1231900"/>
              <a:gd name="connsiteX70" fmla="*/ 241300 w 1377950"/>
              <a:gd name="connsiteY70" fmla="*/ 635000 h 1231900"/>
              <a:gd name="connsiteX71" fmla="*/ 238125 w 1377950"/>
              <a:gd name="connsiteY71" fmla="*/ 546100 h 1231900"/>
              <a:gd name="connsiteX72" fmla="*/ 250825 w 1377950"/>
              <a:gd name="connsiteY72" fmla="*/ 479425 h 1231900"/>
              <a:gd name="connsiteX73" fmla="*/ 212725 w 1377950"/>
              <a:gd name="connsiteY73" fmla="*/ 419100 h 1231900"/>
              <a:gd name="connsiteX74" fmla="*/ 196850 w 1377950"/>
              <a:gd name="connsiteY74" fmla="*/ 457200 h 1231900"/>
              <a:gd name="connsiteX75" fmla="*/ 158750 w 1377950"/>
              <a:gd name="connsiteY75" fmla="*/ 422275 h 1231900"/>
              <a:gd name="connsiteX76" fmla="*/ 117475 w 1377950"/>
              <a:gd name="connsiteY76" fmla="*/ 447675 h 1231900"/>
              <a:gd name="connsiteX77" fmla="*/ 41275 w 1377950"/>
              <a:gd name="connsiteY77" fmla="*/ 441325 h 1231900"/>
              <a:gd name="connsiteX78" fmla="*/ 0 w 1377950"/>
              <a:gd name="connsiteY78" fmla="*/ 495300 h 1231900"/>
              <a:gd name="connsiteX79" fmla="*/ 47625 w 1377950"/>
              <a:gd name="connsiteY79" fmla="*/ 511175 h 1231900"/>
              <a:gd name="connsiteX80" fmla="*/ 127000 w 1377950"/>
              <a:gd name="connsiteY80" fmla="*/ 511175 h 1231900"/>
              <a:gd name="connsiteX81" fmla="*/ 158750 w 1377950"/>
              <a:gd name="connsiteY81" fmla="*/ 523875 h 1231900"/>
              <a:gd name="connsiteX82" fmla="*/ 155575 w 1377950"/>
              <a:gd name="connsiteY82" fmla="*/ 584200 h 1231900"/>
              <a:gd name="connsiteX83" fmla="*/ 215900 w 1377950"/>
              <a:gd name="connsiteY83" fmla="*/ 647700 h 1231900"/>
              <a:gd name="connsiteX84" fmla="*/ 292100 w 1377950"/>
              <a:gd name="connsiteY84" fmla="*/ 676275 h 1231900"/>
              <a:gd name="connsiteX85" fmla="*/ 387350 w 1377950"/>
              <a:gd name="connsiteY85" fmla="*/ 641350 h 1231900"/>
              <a:gd name="connsiteX86" fmla="*/ 466725 w 1377950"/>
              <a:gd name="connsiteY86" fmla="*/ 638175 h 1231900"/>
              <a:gd name="connsiteX87" fmla="*/ 539750 w 1377950"/>
              <a:gd name="connsiteY87" fmla="*/ 638175 h 1231900"/>
              <a:gd name="connsiteX88" fmla="*/ 561975 w 1377950"/>
              <a:gd name="connsiteY88" fmla="*/ 669925 h 1231900"/>
              <a:gd name="connsiteX89" fmla="*/ 539750 w 1377950"/>
              <a:gd name="connsiteY89" fmla="*/ 701675 h 1231900"/>
              <a:gd name="connsiteX90" fmla="*/ 504825 w 1377950"/>
              <a:gd name="connsiteY90" fmla="*/ 720725 h 1231900"/>
              <a:gd name="connsiteX91" fmla="*/ 501650 w 1377950"/>
              <a:gd name="connsiteY91" fmla="*/ 752475 h 1231900"/>
              <a:gd name="connsiteX92" fmla="*/ 533400 w 1377950"/>
              <a:gd name="connsiteY92" fmla="*/ 777875 h 1231900"/>
              <a:gd name="connsiteX93" fmla="*/ 514350 w 1377950"/>
              <a:gd name="connsiteY93" fmla="*/ 806450 h 1231900"/>
              <a:gd name="connsiteX94" fmla="*/ 454025 w 1377950"/>
              <a:gd name="connsiteY94" fmla="*/ 790575 h 1231900"/>
              <a:gd name="connsiteX95" fmla="*/ 368300 w 1377950"/>
              <a:gd name="connsiteY95" fmla="*/ 800100 h 1231900"/>
              <a:gd name="connsiteX96" fmla="*/ 238125 w 1377950"/>
              <a:gd name="connsiteY96" fmla="*/ 800100 h 1231900"/>
              <a:gd name="connsiteX97" fmla="*/ 250825 w 1377950"/>
              <a:gd name="connsiteY97" fmla="*/ 869950 h 1231900"/>
              <a:gd name="connsiteX98" fmla="*/ 222250 w 1377950"/>
              <a:gd name="connsiteY98" fmla="*/ 939800 h 1231900"/>
              <a:gd name="connsiteX99" fmla="*/ 276225 w 1377950"/>
              <a:gd name="connsiteY99" fmla="*/ 1012825 h 1231900"/>
              <a:gd name="connsiteX100" fmla="*/ 403225 w 1377950"/>
              <a:gd name="connsiteY100" fmla="*/ 1057275 h 1231900"/>
              <a:gd name="connsiteX101" fmla="*/ 434975 w 1377950"/>
              <a:gd name="connsiteY101" fmla="*/ 1031875 h 1231900"/>
              <a:gd name="connsiteX102" fmla="*/ 479425 w 1377950"/>
              <a:gd name="connsiteY102" fmla="*/ 1044575 h 1231900"/>
              <a:gd name="connsiteX103" fmla="*/ 520700 w 1377950"/>
              <a:gd name="connsiteY103" fmla="*/ 1041400 h 1231900"/>
              <a:gd name="connsiteX104" fmla="*/ 546100 w 1377950"/>
              <a:gd name="connsiteY104" fmla="*/ 1082675 h 1231900"/>
              <a:gd name="connsiteX105" fmla="*/ 596900 w 1377950"/>
              <a:gd name="connsiteY105" fmla="*/ 1066800 h 1231900"/>
              <a:gd name="connsiteX106" fmla="*/ 647700 w 1377950"/>
              <a:gd name="connsiteY106" fmla="*/ 1044575 h 1231900"/>
              <a:gd name="connsiteX107" fmla="*/ 736600 w 1377950"/>
              <a:gd name="connsiteY107" fmla="*/ 952500 h 1231900"/>
              <a:gd name="connsiteX108" fmla="*/ 762000 w 1377950"/>
              <a:gd name="connsiteY108" fmla="*/ 939800 h 1231900"/>
              <a:gd name="connsiteX109" fmla="*/ 733425 w 1377950"/>
              <a:gd name="connsiteY109" fmla="*/ 1069975 h 1231900"/>
              <a:gd name="connsiteX110" fmla="*/ 714375 w 1377950"/>
              <a:gd name="connsiteY110" fmla="*/ 1130300 h 1231900"/>
              <a:gd name="connsiteX111" fmla="*/ 790575 w 1377950"/>
              <a:gd name="connsiteY111" fmla="*/ 1155700 h 1231900"/>
              <a:gd name="connsiteX112" fmla="*/ 793750 w 1377950"/>
              <a:gd name="connsiteY112" fmla="*/ 1209675 h 1231900"/>
              <a:gd name="connsiteX113" fmla="*/ 822325 w 1377950"/>
              <a:gd name="connsiteY113" fmla="*/ 1231900 h 1231900"/>
              <a:gd name="connsiteX114" fmla="*/ 892175 w 1377950"/>
              <a:gd name="connsiteY114" fmla="*/ 1216025 h 1231900"/>
              <a:gd name="connsiteX115" fmla="*/ 933450 w 1377950"/>
              <a:gd name="connsiteY115" fmla="*/ 1158875 h 1231900"/>
              <a:gd name="connsiteX116" fmla="*/ 955675 w 1377950"/>
              <a:gd name="connsiteY116" fmla="*/ 1120775 h 1231900"/>
              <a:gd name="connsiteX117" fmla="*/ 1019175 w 1377950"/>
              <a:gd name="connsiteY117" fmla="*/ 1079500 h 1231900"/>
              <a:gd name="connsiteX118" fmla="*/ 1031875 w 1377950"/>
              <a:gd name="connsiteY118" fmla="*/ 1000125 h 1231900"/>
              <a:gd name="connsiteX119" fmla="*/ 1098550 w 1377950"/>
              <a:gd name="connsiteY119" fmla="*/ 1009650 h 1231900"/>
              <a:gd name="connsiteX120" fmla="*/ 1149350 w 1377950"/>
              <a:gd name="connsiteY120" fmla="*/ 977900 h 1231900"/>
              <a:gd name="connsiteX121" fmla="*/ 1241425 w 1377950"/>
              <a:gd name="connsiteY121" fmla="*/ 930275 h 1231900"/>
              <a:gd name="connsiteX122" fmla="*/ 1276350 w 1377950"/>
              <a:gd name="connsiteY122" fmla="*/ 854075 h 1231900"/>
              <a:gd name="connsiteX123" fmla="*/ 1228725 w 1377950"/>
              <a:gd name="connsiteY123" fmla="*/ 796925 h 1231900"/>
              <a:gd name="connsiteX124" fmla="*/ 1270000 w 1377950"/>
              <a:gd name="connsiteY124" fmla="*/ 723900 h 1231900"/>
              <a:gd name="connsiteX125" fmla="*/ 1308100 w 1377950"/>
              <a:gd name="connsiteY125" fmla="*/ 733425 h 1231900"/>
              <a:gd name="connsiteX126" fmla="*/ 1317625 w 1377950"/>
              <a:gd name="connsiteY126" fmla="*/ 688975 h 1231900"/>
              <a:gd name="connsiteX127" fmla="*/ 1285875 w 1377950"/>
              <a:gd name="connsiteY127" fmla="*/ 666750 h 1231900"/>
              <a:gd name="connsiteX128" fmla="*/ 1266825 w 1377950"/>
              <a:gd name="connsiteY128" fmla="*/ 612775 h 1231900"/>
              <a:gd name="connsiteX129" fmla="*/ 1301750 w 1377950"/>
              <a:gd name="connsiteY129" fmla="*/ 584200 h 1231900"/>
              <a:gd name="connsiteX130" fmla="*/ 1371600 w 1377950"/>
              <a:gd name="connsiteY130" fmla="*/ 625475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77950" h="1231900">
                <a:moveTo>
                  <a:pt x="1371600" y="625475"/>
                </a:moveTo>
                <a:lnTo>
                  <a:pt x="1377950" y="511175"/>
                </a:lnTo>
                <a:lnTo>
                  <a:pt x="1311275" y="488950"/>
                </a:lnTo>
                <a:lnTo>
                  <a:pt x="1311275" y="488950"/>
                </a:lnTo>
                <a:lnTo>
                  <a:pt x="1301750" y="536575"/>
                </a:lnTo>
                <a:lnTo>
                  <a:pt x="1247775" y="558800"/>
                </a:lnTo>
                <a:lnTo>
                  <a:pt x="1184275" y="584200"/>
                </a:lnTo>
                <a:lnTo>
                  <a:pt x="1127125" y="508000"/>
                </a:lnTo>
                <a:lnTo>
                  <a:pt x="1095375" y="520700"/>
                </a:lnTo>
                <a:lnTo>
                  <a:pt x="1069975" y="482600"/>
                </a:lnTo>
                <a:lnTo>
                  <a:pt x="1028700" y="495300"/>
                </a:lnTo>
                <a:lnTo>
                  <a:pt x="1009650" y="450850"/>
                </a:lnTo>
                <a:lnTo>
                  <a:pt x="1063625" y="422275"/>
                </a:lnTo>
                <a:lnTo>
                  <a:pt x="1117600" y="349250"/>
                </a:lnTo>
                <a:lnTo>
                  <a:pt x="1101725" y="327025"/>
                </a:lnTo>
                <a:lnTo>
                  <a:pt x="1019175" y="304800"/>
                </a:lnTo>
                <a:lnTo>
                  <a:pt x="939800" y="339725"/>
                </a:lnTo>
                <a:lnTo>
                  <a:pt x="920750" y="238125"/>
                </a:lnTo>
                <a:lnTo>
                  <a:pt x="850900" y="212725"/>
                </a:lnTo>
                <a:lnTo>
                  <a:pt x="898525" y="187325"/>
                </a:lnTo>
                <a:lnTo>
                  <a:pt x="901700" y="111125"/>
                </a:lnTo>
                <a:lnTo>
                  <a:pt x="838200" y="139700"/>
                </a:lnTo>
                <a:lnTo>
                  <a:pt x="863600" y="88900"/>
                </a:lnTo>
                <a:lnTo>
                  <a:pt x="768350" y="50800"/>
                </a:lnTo>
                <a:lnTo>
                  <a:pt x="708025" y="98425"/>
                </a:lnTo>
                <a:lnTo>
                  <a:pt x="644525" y="60325"/>
                </a:lnTo>
                <a:lnTo>
                  <a:pt x="612775" y="73025"/>
                </a:lnTo>
                <a:lnTo>
                  <a:pt x="606425" y="57150"/>
                </a:lnTo>
                <a:lnTo>
                  <a:pt x="501650" y="41275"/>
                </a:lnTo>
                <a:lnTo>
                  <a:pt x="393700" y="0"/>
                </a:lnTo>
                <a:lnTo>
                  <a:pt x="336550" y="31750"/>
                </a:lnTo>
                <a:lnTo>
                  <a:pt x="374650" y="76200"/>
                </a:lnTo>
                <a:lnTo>
                  <a:pt x="412750" y="85725"/>
                </a:lnTo>
                <a:lnTo>
                  <a:pt x="438150" y="142875"/>
                </a:lnTo>
                <a:lnTo>
                  <a:pt x="361950" y="88900"/>
                </a:lnTo>
                <a:lnTo>
                  <a:pt x="342900" y="107950"/>
                </a:lnTo>
                <a:lnTo>
                  <a:pt x="323850" y="158750"/>
                </a:lnTo>
                <a:lnTo>
                  <a:pt x="285750" y="184150"/>
                </a:lnTo>
                <a:lnTo>
                  <a:pt x="279400" y="149225"/>
                </a:lnTo>
                <a:lnTo>
                  <a:pt x="298450" y="88900"/>
                </a:lnTo>
                <a:lnTo>
                  <a:pt x="266700" y="92075"/>
                </a:lnTo>
                <a:lnTo>
                  <a:pt x="241300" y="44450"/>
                </a:lnTo>
                <a:lnTo>
                  <a:pt x="146050" y="88900"/>
                </a:lnTo>
                <a:lnTo>
                  <a:pt x="152400" y="149225"/>
                </a:lnTo>
                <a:lnTo>
                  <a:pt x="120650" y="203200"/>
                </a:lnTo>
                <a:lnTo>
                  <a:pt x="120650" y="238125"/>
                </a:lnTo>
                <a:lnTo>
                  <a:pt x="98425" y="307975"/>
                </a:lnTo>
                <a:lnTo>
                  <a:pt x="142875" y="349250"/>
                </a:lnTo>
                <a:lnTo>
                  <a:pt x="136525" y="295275"/>
                </a:lnTo>
                <a:lnTo>
                  <a:pt x="161925" y="266700"/>
                </a:lnTo>
                <a:lnTo>
                  <a:pt x="139700" y="225425"/>
                </a:lnTo>
                <a:lnTo>
                  <a:pt x="193675" y="215900"/>
                </a:lnTo>
                <a:lnTo>
                  <a:pt x="196850" y="184150"/>
                </a:lnTo>
                <a:lnTo>
                  <a:pt x="200025" y="190500"/>
                </a:lnTo>
                <a:lnTo>
                  <a:pt x="215900" y="152400"/>
                </a:lnTo>
                <a:lnTo>
                  <a:pt x="244475" y="130175"/>
                </a:lnTo>
                <a:lnTo>
                  <a:pt x="247650" y="177800"/>
                </a:lnTo>
                <a:lnTo>
                  <a:pt x="276225" y="225425"/>
                </a:lnTo>
                <a:lnTo>
                  <a:pt x="241300" y="231775"/>
                </a:lnTo>
                <a:lnTo>
                  <a:pt x="282575" y="285750"/>
                </a:lnTo>
                <a:lnTo>
                  <a:pt x="225425" y="311150"/>
                </a:lnTo>
                <a:lnTo>
                  <a:pt x="254000" y="384175"/>
                </a:lnTo>
                <a:lnTo>
                  <a:pt x="276225" y="374650"/>
                </a:lnTo>
                <a:lnTo>
                  <a:pt x="317500" y="320675"/>
                </a:lnTo>
                <a:lnTo>
                  <a:pt x="349250" y="336550"/>
                </a:lnTo>
                <a:lnTo>
                  <a:pt x="314325" y="377825"/>
                </a:lnTo>
                <a:lnTo>
                  <a:pt x="292100" y="441325"/>
                </a:lnTo>
                <a:lnTo>
                  <a:pt x="330200" y="473075"/>
                </a:lnTo>
                <a:lnTo>
                  <a:pt x="330200" y="542925"/>
                </a:lnTo>
                <a:lnTo>
                  <a:pt x="266700" y="552450"/>
                </a:lnTo>
                <a:lnTo>
                  <a:pt x="241300" y="635000"/>
                </a:lnTo>
                <a:lnTo>
                  <a:pt x="238125" y="546100"/>
                </a:lnTo>
                <a:lnTo>
                  <a:pt x="250825" y="479425"/>
                </a:lnTo>
                <a:lnTo>
                  <a:pt x="212725" y="419100"/>
                </a:lnTo>
                <a:lnTo>
                  <a:pt x="196850" y="457200"/>
                </a:lnTo>
                <a:lnTo>
                  <a:pt x="158750" y="422275"/>
                </a:lnTo>
                <a:lnTo>
                  <a:pt x="117475" y="447675"/>
                </a:lnTo>
                <a:lnTo>
                  <a:pt x="41275" y="441325"/>
                </a:lnTo>
                <a:lnTo>
                  <a:pt x="0" y="495300"/>
                </a:lnTo>
                <a:lnTo>
                  <a:pt x="47625" y="511175"/>
                </a:lnTo>
                <a:lnTo>
                  <a:pt x="127000" y="511175"/>
                </a:lnTo>
                <a:lnTo>
                  <a:pt x="158750" y="523875"/>
                </a:lnTo>
                <a:lnTo>
                  <a:pt x="155575" y="584200"/>
                </a:lnTo>
                <a:lnTo>
                  <a:pt x="215900" y="647700"/>
                </a:lnTo>
                <a:lnTo>
                  <a:pt x="292100" y="676275"/>
                </a:lnTo>
                <a:lnTo>
                  <a:pt x="387350" y="641350"/>
                </a:lnTo>
                <a:lnTo>
                  <a:pt x="466725" y="638175"/>
                </a:lnTo>
                <a:lnTo>
                  <a:pt x="539750" y="638175"/>
                </a:lnTo>
                <a:lnTo>
                  <a:pt x="561975" y="669925"/>
                </a:lnTo>
                <a:lnTo>
                  <a:pt x="539750" y="701675"/>
                </a:lnTo>
                <a:lnTo>
                  <a:pt x="504825" y="720725"/>
                </a:lnTo>
                <a:lnTo>
                  <a:pt x="501650" y="752475"/>
                </a:lnTo>
                <a:lnTo>
                  <a:pt x="533400" y="777875"/>
                </a:lnTo>
                <a:lnTo>
                  <a:pt x="514350" y="806450"/>
                </a:lnTo>
                <a:lnTo>
                  <a:pt x="454025" y="790575"/>
                </a:lnTo>
                <a:lnTo>
                  <a:pt x="368300" y="800100"/>
                </a:lnTo>
                <a:lnTo>
                  <a:pt x="238125" y="800100"/>
                </a:lnTo>
                <a:lnTo>
                  <a:pt x="250825" y="869950"/>
                </a:lnTo>
                <a:lnTo>
                  <a:pt x="222250" y="939800"/>
                </a:lnTo>
                <a:lnTo>
                  <a:pt x="276225" y="1012825"/>
                </a:lnTo>
                <a:lnTo>
                  <a:pt x="403225" y="1057275"/>
                </a:lnTo>
                <a:lnTo>
                  <a:pt x="434975" y="1031875"/>
                </a:lnTo>
                <a:lnTo>
                  <a:pt x="479425" y="1044575"/>
                </a:lnTo>
                <a:lnTo>
                  <a:pt x="520700" y="1041400"/>
                </a:lnTo>
                <a:lnTo>
                  <a:pt x="546100" y="1082675"/>
                </a:lnTo>
                <a:lnTo>
                  <a:pt x="596900" y="1066800"/>
                </a:lnTo>
                <a:lnTo>
                  <a:pt x="647700" y="1044575"/>
                </a:lnTo>
                <a:lnTo>
                  <a:pt x="736600" y="952500"/>
                </a:lnTo>
                <a:lnTo>
                  <a:pt x="762000" y="939800"/>
                </a:lnTo>
                <a:lnTo>
                  <a:pt x="733425" y="1069975"/>
                </a:lnTo>
                <a:lnTo>
                  <a:pt x="714375" y="1130300"/>
                </a:lnTo>
                <a:lnTo>
                  <a:pt x="790575" y="1155700"/>
                </a:lnTo>
                <a:lnTo>
                  <a:pt x="793750" y="1209675"/>
                </a:lnTo>
                <a:lnTo>
                  <a:pt x="822325" y="1231900"/>
                </a:lnTo>
                <a:lnTo>
                  <a:pt x="892175" y="1216025"/>
                </a:lnTo>
                <a:lnTo>
                  <a:pt x="933450" y="1158875"/>
                </a:lnTo>
                <a:lnTo>
                  <a:pt x="955675" y="1120775"/>
                </a:lnTo>
                <a:lnTo>
                  <a:pt x="1019175" y="1079500"/>
                </a:lnTo>
                <a:lnTo>
                  <a:pt x="1031875" y="1000125"/>
                </a:lnTo>
                <a:lnTo>
                  <a:pt x="1098550" y="1009650"/>
                </a:lnTo>
                <a:lnTo>
                  <a:pt x="1149350" y="977900"/>
                </a:lnTo>
                <a:lnTo>
                  <a:pt x="1241425" y="930275"/>
                </a:lnTo>
                <a:lnTo>
                  <a:pt x="1276350" y="854075"/>
                </a:lnTo>
                <a:lnTo>
                  <a:pt x="1228725" y="796925"/>
                </a:lnTo>
                <a:lnTo>
                  <a:pt x="1270000" y="723900"/>
                </a:lnTo>
                <a:lnTo>
                  <a:pt x="1308100" y="733425"/>
                </a:lnTo>
                <a:lnTo>
                  <a:pt x="1317625" y="688975"/>
                </a:lnTo>
                <a:lnTo>
                  <a:pt x="1285875" y="666750"/>
                </a:lnTo>
                <a:lnTo>
                  <a:pt x="1266825" y="612775"/>
                </a:lnTo>
                <a:lnTo>
                  <a:pt x="1301750" y="584200"/>
                </a:lnTo>
                <a:lnTo>
                  <a:pt x="1371600" y="625475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3892550" y="2147888"/>
            <a:ext cx="777875" cy="749300"/>
          </a:xfrm>
          <a:custGeom>
            <a:avLst/>
            <a:gdLst>
              <a:gd name="connsiteX0" fmla="*/ 596900 w 777875"/>
              <a:gd name="connsiteY0" fmla="*/ 3175 h 749300"/>
              <a:gd name="connsiteX1" fmla="*/ 539750 w 777875"/>
              <a:gd name="connsiteY1" fmla="*/ 0 h 749300"/>
              <a:gd name="connsiteX2" fmla="*/ 536575 w 777875"/>
              <a:gd name="connsiteY2" fmla="*/ 28575 h 749300"/>
              <a:gd name="connsiteX3" fmla="*/ 501650 w 777875"/>
              <a:gd name="connsiteY3" fmla="*/ 66675 h 749300"/>
              <a:gd name="connsiteX4" fmla="*/ 485775 w 777875"/>
              <a:gd name="connsiteY4" fmla="*/ 31750 h 749300"/>
              <a:gd name="connsiteX5" fmla="*/ 368300 w 777875"/>
              <a:gd name="connsiteY5" fmla="*/ 117475 h 749300"/>
              <a:gd name="connsiteX6" fmla="*/ 396875 w 777875"/>
              <a:gd name="connsiteY6" fmla="*/ 146050 h 749300"/>
              <a:gd name="connsiteX7" fmla="*/ 466725 w 777875"/>
              <a:gd name="connsiteY7" fmla="*/ 136525 h 749300"/>
              <a:gd name="connsiteX8" fmla="*/ 533400 w 777875"/>
              <a:gd name="connsiteY8" fmla="*/ 161925 h 749300"/>
              <a:gd name="connsiteX9" fmla="*/ 473075 w 777875"/>
              <a:gd name="connsiteY9" fmla="*/ 168275 h 749300"/>
              <a:gd name="connsiteX10" fmla="*/ 473075 w 777875"/>
              <a:gd name="connsiteY10" fmla="*/ 190500 h 749300"/>
              <a:gd name="connsiteX11" fmla="*/ 533400 w 777875"/>
              <a:gd name="connsiteY11" fmla="*/ 225425 h 749300"/>
              <a:gd name="connsiteX12" fmla="*/ 438150 w 777875"/>
              <a:gd name="connsiteY12" fmla="*/ 222250 h 749300"/>
              <a:gd name="connsiteX13" fmla="*/ 428625 w 777875"/>
              <a:gd name="connsiteY13" fmla="*/ 254000 h 749300"/>
              <a:gd name="connsiteX14" fmla="*/ 485775 w 777875"/>
              <a:gd name="connsiteY14" fmla="*/ 292100 h 749300"/>
              <a:gd name="connsiteX15" fmla="*/ 454025 w 777875"/>
              <a:gd name="connsiteY15" fmla="*/ 330200 h 749300"/>
              <a:gd name="connsiteX16" fmla="*/ 393700 w 777875"/>
              <a:gd name="connsiteY16" fmla="*/ 279400 h 749300"/>
              <a:gd name="connsiteX17" fmla="*/ 387350 w 777875"/>
              <a:gd name="connsiteY17" fmla="*/ 244475 h 749300"/>
              <a:gd name="connsiteX18" fmla="*/ 336550 w 777875"/>
              <a:gd name="connsiteY18" fmla="*/ 241300 h 749300"/>
              <a:gd name="connsiteX19" fmla="*/ 301625 w 777875"/>
              <a:gd name="connsiteY19" fmla="*/ 206375 h 749300"/>
              <a:gd name="connsiteX20" fmla="*/ 273050 w 777875"/>
              <a:gd name="connsiteY20" fmla="*/ 241300 h 749300"/>
              <a:gd name="connsiteX21" fmla="*/ 215900 w 777875"/>
              <a:gd name="connsiteY21" fmla="*/ 234950 h 749300"/>
              <a:gd name="connsiteX22" fmla="*/ 165100 w 777875"/>
              <a:gd name="connsiteY22" fmla="*/ 180975 h 749300"/>
              <a:gd name="connsiteX23" fmla="*/ 69850 w 777875"/>
              <a:gd name="connsiteY23" fmla="*/ 174625 h 749300"/>
              <a:gd name="connsiteX24" fmla="*/ 0 w 777875"/>
              <a:gd name="connsiteY24" fmla="*/ 342900 h 749300"/>
              <a:gd name="connsiteX25" fmla="*/ 9525 w 777875"/>
              <a:gd name="connsiteY25" fmla="*/ 400050 h 749300"/>
              <a:gd name="connsiteX26" fmla="*/ 76200 w 777875"/>
              <a:gd name="connsiteY26" fmla="*/ 368300 h 749300"/>
              <a:gd name="connsiteX27" fmla="*/ 174625 w 777875"/>
              <a:gd name="connsiteY27" fmla="*/ 396875 h 749300"/>
              <a:gd name="connsiteX28" fmla="*/ 174625 w 777875"/>
              <a:gd name="connsiteY28" fmla="*/ 412750 h 749300"/>
              <a:gd name="connsiteX29" fmla="*/ 123825 w 777875"/>
              <a:gd name="connsiteY29" fmla="*/ 488950 h 749300"/>
              <a:gd name="connsiteX30" fmla="*/ 66675 w 777875"/>
              <a:gd name="connsiteY30" fmla="*/ 520700 h 749300"/>
              <a:gd name="connsiteX31" fmla="*/ 95250 w 777875"/>
              <a:gd name="connsiteY31" fmla="*/ 568325 h 749300"/>
              <a:gd name="connsiteX32" fmla="*/ 133350 w 777875"/>
              <a:gd name="connsiteY32" fmla="*/ 549275 h 749300"/>
              <a:gd name="connsiteX33" fmla="*/ 165100 w 777875"/>
              <a:gd name="connsiteY33" fmla="*/ 587375 h 749300"/>
              <a:gd name="connsiteX34" fmla="*/ 165100 w 777875"/>
              <a:gd name="connsiteY34" fmla="*/ 587375 h 749300"/>
              <a:gd name="connsiteX35" fmla="*/ 250825 w 777875"/>
              <a:gd name="connsiteY35" fmla="*/ 657225 h 749300"/>
              <a:gd name="connsiteX36" fmla="*/ 371475 w 777875"/>
              <a:gd name="connsiteY36" fmla="*/ 593725 h 749300"/>
              <a:gd name="connsiteX37" fmla="*/ 368300 w 777875"/>
              <a:gd name="connsiteY37" fmla="*/ 549275 h 749300"/>
              <a:gd name="connsiteX38" fmla="*/ 434975 w 777875"/>
              <a:gd name="connsiteY38" fmla="*/ 584200 h 749300"/>
              <a:gd name="connsiteX39" fmla="*/ 434975 w 777875"/>
              <a:gd name="connsiteY39" fmla="*/ 676275 h 749300"/>
              <a:gd name="connsiteX40" fmla="*/ 466725 w 777875"/>
              <a:gd name="connsiteY40" fmla="*/ 692150 h 749300"/>
              <a:gd name="connsiteX41" fmla="*/ 523875 w 777875"/>
              <a:gd name="connsiteY41" fmla="*/ 749300 h 749300"/>
              <a:gd name="connsiteX42" fmla="*/ 558800 w 777875"/>
              <a:gd name="connsiteY42" fmla="*/ 720725 h 749300"/>
              <a:gd name="connsiteX43" fmla="*/ 612775 w 777875"/>
              <a:gd name="connsiteY43" fmla="*/ 746125 h 749300"/>
              <a:gd name="connsiteX44" fmla="*/ 612775 w 777875"/>
              <a:gd name="connsiteY44" fmla="*/ 704850 h 749300"/>
              <a:gd name="connsiteX45" fmla="*/ 587375 w 777875"/>
              <a:gd name="connsiteY45" fmla="*/ 669925 h 749300"/>
              <a:gd name="connsiteX46" fmla="*/ 581025 w 777875"/>
              <a:gd name="connsiteY46" fmla="*/ 635000 h 749300"/>
              <a:gd name="connsiteX47" fmla="*/ 663575 w 777875"/>
              <a:gd name="connsiteY47" fmla="*/ 622300 h 749300"/>
              <a:gd name="connsiteX48" fmla="*/ 663575 w 777875"/>
              <a:gd name="connsiteY48" fmla="*/ 571500 h 749300"/>
              <a:gd name="connsiteX49" fmla="*/ 685800 w 777875"/>
              <a:gd name="connsiteY49" fmla="*/ 555625 h 749300"/>
              <a:gd name="connsiteX50" fmla="*/ 720725 w 777875"/>
              <a:gd name="connsiteY50" fmla="*/ 571500 h 749300"/>
              <a:gd name="connsiteX51" fmla="*/ 777875 w 777875"/>
              <a:gd name="connsiteY51" fmla="*/ 514350 h 749300"/>
              <a:gd name="connsiteX52" fmla="*/ 752475 w 777875"/>
              <a:gd name="connsiteY52" fmla="*/ 419100 h 749300"/>
              <a:gd name="connsiteX53" fmla="*/ 682625 w 777875"/>
              <a:gd name="connsiteY53" fmla="*/ 425450 h 749300"/>
              <a:gd name="connsiteX54" fmla="*/ 641350 w 777875"/>
              <a:gd name="connsiteY54" fmla="*/ 377825 h 749300"/>
              <a:gd name="connsiteX55" fmla="*/ 650875 w 777875"/>
              <a:gd name="connsiteY55" fmla="*/ 247650 h 749300"/>
              <a:gd name="connsiteX56" fmla="*/ 612775 w 777875"/>
              <a:gd name="connsiteY56" fmla="*/ 120650 h 749300"/>
              <a:gd name="connsiteX57" fmla="*/ 631825 w 777875"/>
              <a:gd name="connsiteY57" fmla="*/ 104775 h 749300"/>
              <a:gd name="connsiteX58" fmla="*/ 641350 w 777875"/>
              <a:gd name="connsiteY58" fmla="*/ 60325 h 749300"/>
              <a:gd name="connsiteX59" fmla="*/ 596900 w 777875"/>
              <a:gd name="connsiteY59" fmla="*/ 3175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77875" h="749300">
                <a:moveTo>
                  <a:pt x="596900" y="3175"/>
                </a:moveTo>
                <a:lnTo>
                  <a:pt x="539750" y="0"/>
                </a:lnTo>
                <a:lnTo>
                  <a:pt x="536575" y="28575"/>
                </a:lnTo>
                <a:lnTo>
                  <a:pt x="501650" y="66675"/>
                </a:lnTo>
                <a:lnTo>
                  <a:pt x="485775" y="31750"/>
                </a:lnTo>
                <a:lnTo>
                  <a:pt x="368300" y="117475"/>
                </a:lnTo>
                <a:lnTo>
                  <a:pt x="396875" y="146050"/>
                </a:lnTo>
                <a:lnTo>
                  <a:pt x="466725" y="136525"/>
                </a:lnTo>
                <a:lnTo>
                  <a:pt x="533400" y="161925"/>
                </a:lnTo>
                <a:lnTo>
                  <a:pt x="473075" y="168275"/>
                </a:lnTo>
                <a:lnTo>
                  <a:pt x="473075" y="190500"/>
                </a:lnTo>
                <a:lnTo>
                  <a:pt x="533400" y="225425"/>
                </a:lnTo>
                <a:lnTo>
                  <a:pt x="438150" y="222250"/>
                </a:lnTo>
                <a:lnTo>
                  <a:pt x="428625" y="254000"/>
                </a:lnTo>
                <a:lnTo>
                  <a:pt x="485775" y="292100"/>
                </a:lnTo>
                <a:lnTo>
                  <a:pt x="454025" y="330200"/>
                </a:lnTo>
                <a:lnTo>
                  <a:pt x="393700" y="279400"/>
                </a:lnTo>
                <a:lnTo>
                  <a:pt x="387350" y="244475"/>
                </a:lnTo>
                <a:lnTo>
                  <a:pt x="336550" y="241300"/>
                </a:lnTo>
                <a:lnTo>
                  <a:pt x="301625" y="206375"/>
                </a:lnTo>
                <a:lnTo>
                  <a:pt x="273050" y="241300"/>
                </a:lnTo>
                <a:lnTo>
                  <a:pt x="215900" y="234950"/>
                </a:lnTo>
                <a:lnTo>
                  <a:pt x="165100" y="180975"/>
                </a:lnTo>
                <a:lnTo>
                  <a:pt x="69850" y="174625"/>
                </a:lnTo>
                <a:lnTo>
                  <a:pt x="0" y="342900"/>
                </a:lnTo>
                <a:lnTo>
                  <a:pt x="9525" y="400050"/>
                </a:lnTo>
                <a:lnTo>
                  <a:pt x="76200" y="368300"/>
                </a:lnTo>
                <a:lnTo>
                  <a:pt x="174625" y="396875"/>
                </a:lnTo>
                <a:lnTo>
                  <a:pt x="174625" y="412750"/>
                </a:lnTo>
                <a:lnTo>
                  <a:pt x="123825" y="488950"/>
                </a:lnTo>
                <a:lnTo>
                  <a:pt x="66675" y="520700"/>
                </a:lnTo>
                <a:lnTo>
                  <a:pt x="95250" y="568325"/>
                </a:lnTo>
                <a:lnTo>
                  <a:pt x="133350" y="549275"/>
                </a:lnTo>
                <a:lnTo>
                  <a:pt x="165100" y="587375"/>
                </a:lnTo>
                <a:lnTo>
                  <a:pt x="165100" y="587375"/>
                </a:lnTo>
                <a:lnTo>
                  <a:pt x="250825" y="657225"/>
                </a:lnTo>
                <a:lnTo>
                  <a:pt x="371475" y="593725"/>
                </a:lnTo>
                <a:lnTo>
                  <a:pt x="368300" y="549275"/>
                </a:lnTo>
                <a:lnTo>
                  <a:pt x="434975" y="584200"/>
                </a:lnTo>
                <a:lnTo>
                  <a:pt x="434975" y="676275"/>
                </a:lnTo>
                <a:lnTo>
                  <a:pt x="466725" y="692150"/>
                </a:lnTo>
                <a:lnTo>
                  <a:pt x="523875" y="749300"/>
                </a:lnTo>
                <a:lnTo>
                  <a:pt x="558800" y="720725"/>
                </a:lnTo>
                <a:lnTo>
                  <a:pt x="612775" y="746125"/>
                </a:lnTo>
                <a:lnTo>
                  <a:pt x="612775" y="704850"/>
                </a:lnTo>
                <a:lnTo>
                  <a:pt x="587375" y="669925"/>
                </a:lnTo>
                <a:lnTo>
                  <a:pt x="581025" y="635000"/>
                </a:lnTo>
                <a:lnTo>
                  <a:pt x="663575" y="622300"/>
                </a:lnTo>
                <a:lnTo>
                  <a:pt x="663575" y="571500"/>
                </a:lnTo>
                <a:lnTo>
                  <a:pt x="685800" y="555625"/>
                </a:lnTo>
                <a:lnTo>
                  <a:pt x="720725" y="571500"/>
                </a:lnTo>
                <a:lnTo>
                  <a:pt x="777875" y="514350"/>
                </a:lnTo>
                <a:lnTo>
                  <a:pt x="752475" y="419100"/>
                </a:lnTo>
                <a:lnTo>
                  <a:pt x="682625" y="425450"/>
                </a:lnTo>
                <a:lnTo>
                  <a:pt x="641350" y="377825"/>
                </a:lnTo>
                <a:lnTo>
                  <a:pt x="650875" y="247650"/>
                </a:lnTo>
                <a:lnTo>
                  <a:pt x="612775" y="120650"/>
                </a:lnTo>
                <a:lnTo>
                  <a:pt x="631825" y="104775"/>
                </a:lnTo>
                <a:lnTo>
                  <a:pt x="641350" y="60325"/>
                </a:lnTo>
                <a:lnTo>
                  <a:pt x="596900" y="3175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4410075" y="1341438"/>
            <a:ext cx="79375" cy="76200"/>
          </a:xfrm>
          <a:custGeom>
            <a:avLst/>
            <a:gdLst>
              <a:gd name="connsiteX0" fmla="*/ 79375 w 79375"/>
              <a:gd name="connsiteY0" fmla="*/ 76200 h 76200"/>
              <a:gd name="connsiteX1" fmla="*/ 34925 w 79375"/>
              <a:gd name="connsiteY1" fmla="*/ 0 h 76200"/>
              <a:gd name="connsiteX2" fmla="*/ 0 w 79375"/>
              <a:gd name="connsiteY2" fmla="*/ 25400 h 76200"/>
              <a:gd name="connsiteX3" fmla="*/ 6350 w 79375"/>
              <a:gd name="connsiteY3" fmla="*/ 73025 h 76200"/>
              <a:gd name="connsiteX4" fmla="*/ 79375 w 79375"/>
              <a:gd name="connsiteY4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75" h="76200">
                <a:moveTo>
                  <a:pt x="79375" y="76200"/>
                </a:moveTo>
                <a:lnTo>
                  <a:pt x="34925" y="0"/>
                </a:lnTo>
                <a:lnTo>
                  <a:pt x="0" y="25400"/>
                </a:lnTo>
                <a:lnTo>
                  <a:pt x="6350" y="73025"/>
                </a:lnTo>
                <a:lnTo>
                  <a:pt x="79375" y="762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6264275" y="1001713"/>
            <a:ext cx="114300" cy="92075"/>
          </a:xfrm>
          <a:custGeom>
            <a:avLst/>
            <a:gdLst>
              <a:gd name="connsiteX0" fmla="*/ 114300 w 114300"/>
              <a:gd name="connsiteY0" fmla="*/ 92075 h 92075"/>
              <a:gd name="connsiteX1" fmla="*/ 95250 w 114300"/>
              <a:gd name="connsiteY1" fmla="*/ 9525 h 92075"/>
              <a:gd name="connsiteX2" fmla="*/ 44450 w 114300"/>
              <a:gd name="connsiteY2" fmla="*/ 0 h 92075"/>
              <a:gd name="connsiteX3" fmla="*/ 0 w 114300"/>
              <a:gd name="connsiteY3" fmla="*/ 34925 h 92075"/>
              <a:gd name="connsiteX4" fmla="*/ 79375 w 114300"/>
              <a:gd name="connsiteY4" fmla="*/ 44450 h 92075"/>
              <a:gd name="connsiteX5" fmla="*/ 114300 w 114300"/>
              <a:gd name="connsiteY5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92075">
                <a:moveTo>
                  <a:pt x="114300" y="92075"/>
                </a:moveTo>
                <a:lnTo>
                  <a:pt x="95250" y="9525"/>
                </a:lnTo>
                <a:lnTo>
                  <a:pt x="44450" y="0"/>
                </a:lnTo>
                <a:lnTo>
                  <a:pt x="0" y="34925"/>
                </a:lnTo>
                <a:lnTo>
                  <a:pt x="79375" y="44450"/>
                </a:lnTo>
                <a:lnTo>
                  <a:pt x="114300" y="9207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5368925" y="1165225"/>
            <a:ext cx="754063" cy="787400"/>
          </a:xfrm>
          <a:custGeom>
            <a:avLst/>
            <a:gdLst>
              <a:gd name="connsiteX0" fmla="*/ 627797 w 754038"/>
              <a:gd name="connsiteY0" fmla="*/ 6823 h 788158"/>
              <a:gd name="connsiteX1" fmla="*/ 562970 w 754038"/>
              <a:gd name="connsiteY1" fmla="*/ 34119 h 788158"/>
              <a:gd name="connsiteX2" fmla="*/ 566382 w 754038"/>
              <a:gd name="connsiteY2" fmla="*/ 71650 h 788158"/>
              <a:gd name="connsiteX3" fmla="*/ 518614 w 754038"/>
              <a:gd name="connsiteY3" fmla="*/ 27295 h 788158"/>
              <a:gd name="connsiteX4" fmla="*/ 467435 w 754038"/>
              <a:gd name="connsiteY4" fmla="*/ 51179 h 788158"/>
              <a:gd name="connsiteX5" fmla="*/ 385549 w 754038"/>
              <a:gd name="connsiteY5" fmla="*/ 0 h 788158"/>
              <a:gd name="connsiteX6" fmla="*/ 361665 w 754038"/>
              <a:gd name="connsiteY6" fmla="*/ 95534 h 788158"/>
              <a:gd name="connsiteX7" fmla="*/ 320722 w 754038"/>
              <a:gd name="connsiteY7" fmla="*/ 156949 h 788158"/>
              <a:gd name="connsiteX8" fmla="*/ 279779 w 754038"/>
              <a:gd name="connsiteY8" fmla="*/ 201304 h 788158"/>
              <a:gd name="connsiteX9" fmla="*/ 218364 w 754038"/>
              <a:gd name="connsiteY9" fmla="*/ 187656 h 788158"/>
              <a:gd name="connsiteX10" fmla="*/ 225188 w 754038"/>
              <a:gd name="connsiteY10" fmla="*/ 160361 h 788158"/>
              <a:gd name="connsiteX11" fmla="*/ 116006 w 754038"/>
              <a:gd name="connsiteY11" fmla="*/ 191068 h 788158"/>
              <a:gd name="connsiteX12" fmla="*/ 54591 w 754038"/>
              <a:gd name="connsiteY12" fmla="*/ 194480 h 788158"/>
              <a:gd name="connsiteX13" fmla="*/ 6823 w 754038"/>
              <a:gd name="connsiteY13" fmla="*/ 225188 h 788158"/>
              <a:gd name="connsiteX14" fmla="*/ 0 w 754038"/>
              <a:gd name="connsiteY14" fmla="*/ 276367 h 788158"/>
              <a:gd name="connsiteX15" fmla="*/ 13647 w 754038"/>
              <a:gd name="connsiteY15" fmla="*/ 324134 h 788158"/>
              <a:gd name="connsiteX16" fmla="*/ 20471 w 754038"/>
              <a:gd name="connsiteY16" fmla="*/ 361665 h 788158"/>
              <a:gd name="connsiteX17" fmla="*/ 37531 w 754038"/>
              <a:gd name="connsiteY17" fmla="*/ 365077 h 788158"/>
              <a:gd name="connsiteX18" fmla="*/ 78474 w 754038"/>
              <a:gd name="connsiteY18" fmla="*/ 365077 h 788158"/>
              <a:gd name="connsiteX19" fmla="*/ 126241 w 754038"/>
              <a:gd name="connsiteY19" fmla="*/ 385549 h 788158"/>
              <a:gd name="connsiteX20" fmla="*/ 122829 w 754038"/>
              <a:gd name="connsiteY20" fmla="*/ 412844 h 788158"/>
              <a:gd name="connsiteX21" fmla="*/ 156949 w 754038"/>
              <a:gd name="connsiteY21" fmla="*/ 416256 h 788158"/>
              <a:gd name="connsiteX22" fmla="*/ 167185 w 754038"/>
              <a:gd name="connsiteY22" fmla="*/ 433316 h 788158"/>
              <a:gd name="connsiteX23" fmla="*/ 214952 w 754038"/>
              <a:gd name="connsiteY23" fmla="*/ 470847 h 788158"/>
              <a:gd name="connsiteX24" fmla="*/ 228600 w 754038"/>
              <a:gd name="connsiteY24" fmla="*/ 494731 h 788158"/>
              <a:gd name="connsiteX25" fmla="*/ 300250 w 754038"/>
              <a:gd name="connsiteY25" fmla="*/ 532262 h 788158"/>
              <a:gd name="connsiteX26" fmla="*/ 358253 w 754038"/>
              <a:gd name="connsiteY26" fmla="*/ 498143 h 788158"/>
              <a:gd name="connsiteX27" fmla="*/ 388961 w 754038"/>
              <a:gd name="connsiteY27" fmla="*/ 518614 h 788158"/>
              <a:gd name="connsiteX28" fmla="*/ 388961 w 754038"/>
              <a:gd name="connsiteY28" fmla="*/ 562970 h 788158"/>
              <a:gd name="connsiteX29" fmla="*/ 365077 w 754038"/>
              <a:gd name="connsiteY29" fmla="*/ 614149 h 788158"/>
              <a:gd name="connsiteX30" fmla="*/ 334370 w 754038"/>
              <a:gd name="connsiteY30" fmla="*/ 638032 h 788158"/>
              <a:gd name="connsiteX31" fmla="*/ 453788 w 754038"/>
              <a:gd name="connsiteY31" fmla="*/ 638032 h 788158"/>
              <a:gd name="connsiteX32" fmla="*/ 532262 w 754038"/>
              <a:gd name="connsiteY32" fmla="*/ 730155 h 788158"/>
              <a:gd name="connsiteX33" fmla="*/ 569794 w 754038"/>
              <a:gd name="connsiteY33" fmla="*/ 760862 h 788158"/>
              <a:gd name="connsiteX34" fmla="*/ 580029 w 754038"/>
              <a:gd name="connsiteY34" fmla="*/ 788158 h 788158"/>
              <a:gd name="connsiteX35" fmla="*/ 641444 w 754038"/>
              <a:gd name="connsiteY35" fmla="*/ 747214 h 788158"/>
              <a:gd name="connsiteX36" fmla="*/ 685800 w 754038"/>
              <a:gd name="connsiteY36" fmla="*/ 743803 h 788158"/>
              <a:gd name="connsiteX37" fmla="*/ 696035 w 754038"/>
              <a:gd name="connsiteY37" fmla="*/ 692623 h 788158"/>
              <a:gd name="connsiteX38" fmla="*/ 736979 w 754038"/>
              <a:gd name="connsiteY38" fmla="*/ 610737 h 788158"/>
              <a:gd name="connsiteX39" fmla="*/ 754038 w 754038"/>
              <a:gd name="connsiteY39" fmla="*/ 532262 h 788158"/>
              <a:gd name="connsiteX40" fmla="*/ 730155 w 754038"/>
              <a:gd name="connsiteY40" fmla="*/ 392373 h 788158"/>
              <a:gd name="connsiteX41" fmla="*/ 692623 w 754038"/>
              <a:gd name="connsiteY41" fmla="*/ 327546 h 788158"/>
              <a:gd name="connsiteX42" fmla="*/ 672152 w 754038"/>
              <a:gd name="connsiteY42" fmla="*/ 303662 h 788158"/>
              <a:gd name="connsiteX43" fmla="*/ 641444 w 754038"/>
              <a:gd name="connsiteY43" fmla="*/ 153537 h 788158"/>
              <a:gd name="connsiteX44" fmla="*/ 682388 w 754038"/>
              <a:gd name="connsiteY44" fmla="*/ 153537 h 788158"/>
              <a:gd name="connsiteX45" fmla="*/ 689212 w 754038"/>
              <a:gd name="connsiteY45" fmla="*/ 88710 h 788158"/>
              <a:gd name="connsiteX46" fmla="*/ 627797 w 754038"/>
              <a:gd name="connsiteY46" fmla="*/ 6823 h 78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54038" h="788158">
                <a:moveTo>
                  <a:pt x="627797" y="6823"/>
                </a:moveTo>
                <a:lnTo>
                  <a:pt x="562970" y="34119"/>
                </a:lnTo>
                <a:lnTo>
                  <a:pt x="566382" y="71650"/>
                </a:lnTo>
                <a:lnTo>
                  <a:pt x="518614" y="27295"/>
                </a:lnTo>
                <a:lnTo>
                  <a:pt x="467435" y="51179"/>
                </a:lnTo>
                <a:lnTo>
                  <a:pt x="385549" y="0"/>
                </a:lnTo>
                <a:lnTo>
                  <a:pt x="361665" y="95534"/>
                </a:lnTo>
                <a:lnTo>
                  <a:pt x="320722" y="156949"/>
                </a:lnTo>
                <a:lnTo>
                  <a:pt x="279779" y="201304"/>
                </a:lnTo>
                <a:lnTo>
                  <a:pt x="218364" y="187656"/>
                </a:lnTo>
                <a:lnTo>
                  <a:pt x="225188" y="160361"/>
                </a:lnTo>
                <a:lnTo>
                  <a:pt x="116006" y="191068"/>
                </a:lnTo>
                <a:lnTo>
                  <a:pt x="54591" y="194480"/>
                </a:lnTo>
                <a:lnTo>
                  <a:pt x="6823" y="225188"/>
                </a:lnTo>
                <a:lnTo>
                  <a:pt x="0" y="276367"/>
                </a:lnTo>
                <a:lnTo>
                  <a:pt x="13647" y="324134"/>
                </a:lnTo>
                <a:lnTo>
                  <a:pt x="20471" y="361665"/>
                </a:lnTo>
                <a:lnTo>
                  <a:pt x="37531" y="365077"/>
                </a:lnTo>
                <a:lnTo>
                  <a:pt x="78474" y="365077"/>
                </a:lnTo>
                <a:lnTo>
                  <a:pt x="126241" y="385549"/>
                </a:lnTo>
                <a:lnTo>
                  <a:pt x="122829" y="412844"/>
                </a:lnTo>
                <a:lnTo>
                  <a:pt x="156949" y="416256"/>
                </a:lnTo>
                <a:lnTo>
                  <a:pt x="167185" y="433316"/>
                </a:lnTo>
                <a:lnTo>
                  <a:pt x="214952" y="470847"/>
                </a:lnTo>
                <a:lnTo>
                  <a:pt x="228600" y="494731"/>
                </a:lnTo>
                <a:lnTo>
                  <a:pt x="300250" y="532262"/>
                </a:lnTo>
                <a:lnTo>
                  <a:pt x="358253" y="498143"/>
                </a:lnTo>
                <a:lnTo>
                  <a:pt x="388961" y="518614"/>
                </a:lnTo>
                <a:lnTo>
                  <a:pt x="388961" y="562970"/>
                </a:lnTo>
                <a:lnTo>
                  <a:pt x="365077" y="614149"/>
                </a:lnTo>
                <a:lnTo>
                  <a:pt x="334370" y="638032"/>
                </a:lnTo>
                <a:lnTo>
                  <a:pt x="453788" y="638032"/>
                </a:lnTo>
                <a:lnTo>
                  <a:pt x="532262" y="730155"/>
                </a:lnTo>
                <a:lnTo>
                  <a:pt x="569794" y="760862"/>
                </a:lnTo>
                <a:lnTo>
                  <a:pt x="580029" y="788158"/>
                </a:lnTo>
                <a:lnTo>
                  <a:pt x="641444" y="747214"/>
                </a:lnTo>
                <a:lnTo>
                  <a:pt x="685800" y="743803"/>
                </a:lnTo>
                <a:lnTo>
                  <a:pt x="696035" y="692623"/>
                </a:lnTo>
                <a:lnTo>
                  <a:pt x="736979" y="610737"/>
                </a:lnTo>
                <a:lnTo>
                  <a:pt x="754038" y="532262"/>
                </a:lnTo>
                <a:lnTo>
                  <a:pt x="730155" y="392373"/>
                </a:lnTo>
                <a:lnTo>
                  <a:pt x="692623" y="327546"/>
                </a:lnTo>
                <a:lnTo>
                  <a:pt x="672152" y="303662"/>
                </a:lnTo>
                <a:lnTo>
                  <a:pt x="641444" y="153537"/>
                </a:lnTo>
                <a:lnTo>
                  <a:pt x="682388" y="153537"/>
                </a:lnTo>
                <a:lnTo>
                  <a:pt x="689212" y="88710"/>
                </a:lnTo>
                <a:lnTo>
                  <a:pt x="627797" y="682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168" name="TextBox 7169"/>
          <p:cNvSpPr txBox="1">
            <a:spLocks noChangeArrowheads="1"/>
          </p:cNvSpPr>
          <p:nvPr/>
        </p:nvSpPr>
        <p:spPr bwMode="auto">
          <a:xfrm>
            <a:off x="3489325" y="2728913"/>
            <a:ext cx="546100" cy="2778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Mayo</a:t>
            </a:r>
          </a:p>
        </p:txBody>
      </p:sp>
      <p:sp>
        <p:nvSpPr>
          <p:cNvPr id="5169" name="TextBox 7169"/>
          <p:cNvSpPr txBox="1">
            <a:spLocks noChangeArrowheads="1"/>
          </p:cNvSpPr>
          <p:nvPr/>
        </p:nvSpPr>
        <p:spPr bwMode="auto">
          <a:xfrm>
            <a:off x="3524250" y="4149725"/>
            <a:ext cx="5095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Clare</a:t>
            </a:r>
          </a:p>
        </p:txBody>
      </p:sp>
      <p:sp>
        <p:nvSpPr>
          <p:cNvPr id="5170" name="TextBox 7169"/>
          <p:cNvSpPr txBox="1">
            <a:spLocks noChangeArrowheads="1"/>
          </p:cNvSpPr>
          <p:nvPr/>
        </p:nvSpPr>
        <p:spPr bwMode="auto">
          <a:xfrm>
            <a:off x="5037138" y="2714625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Cavan</a:t>
            </a:r>
          </a:p>
        </p:txBody>
      </p:sp>
      <p:sp>
        <p:nvSpPr>
          <p:cNvPr id="5171" name="TextBox 7169"/>
          <p:cNvSpPr txBox="1">
            <a:spLocks noChangeArrowheads="1"/>
          </p:cNvSpPr>
          <p:nvPr/>
        </p:nvSpPr>
        <p:spPr bwMode="auto">
          <a:xfrm>
            <a:off x="6122988" y="3363913"/>
            <a:ext cx="1663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100" b="1">
                <a:cs typeface="Arial" charset="0"/>
              </a:rPr>
              <a:t>Fingal</a:t>
            </a:r>
          </a:p>
          <a:p>
            <a:pPr eaLnBrk="1" hangingPunct="1"/>
            <a:r>
              <a:rPr lang="en-GB" altLang="en-US" sz="1100" b="1">
                <a:cs typeface="Arial" charset="0"/>
              </a:rPr>
              <a:t>Dublin city </a:t>
            </a:r>
          </a:p>
          <a:p>
            <a:pPr eaLnBrk="1" hangingPunct="1"/>
            <a:r>
              <a:rPr lang="en-GB" altLang="en-US" sz="1100" b="1">
                <a:cs typeface="Arial" charset="0"/>
              </a:rPr>
              <a:t>South Dublin</a:t>
            </a:r>
          </a:p>
          <a:p>
            <a:pPr eaLnBrk="1" hangingPunct="1"/>
            <a:r>
              <a:rPr lang="en-GB" altLang="en-US" sz="1100" b="1">
                <a:cs typeface="Arial" charset="0"/>
              </a:rPr>
              <a:t>Dun Laoghaire Rathdown</a:t>
            </a:r>
          </a:p>
        </p:txBody>
      </p:sp>
      <p:sp>
        <p:nvSpPr>
          <p:cNvPr id="5172" name="TextBox 7169"/>
          <p:cNvSpPr txBox="1">
            <a:spLocks noChangeArrowheads="1"/>
          </p:cNvSpPr>
          <p:nvPr/>
        </p:nvSpPr>
        <p:spPr bwMode="auto">
          <a:xfrm>
            <a:off x="5427663" y="3802063"/>
            <a:ext cx="8366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Kildare</a:t>
            </a:r>
          </a:p>
        </p:txBody>
      </p:sp>
      <p:sp>
        <p:nvSpPr>
          <p:cNvPr id="5173" name="TextBox 7169"/>
          <p:cNvSpPr txBox="1">
            <a:spLocks noChangeArrowheads="1"/>
          </p:cNvSpPr>
          <p:nvPr/>
        </p:nvSpPr>
        <p:spPr bwMode="auto">
          <a:xfrm>
            <a:off x="5605463" y="4813300"/>
            <a:ext cx="774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Wexford</a:t>
            </a:r>
            <a:r>
              <a:rPr lang="en-GB" altLang="en-US" sz="1600" b="1">
                <a:cs typeface="Arial" charset="0"/>
              </a:rPr>
              <a:t> </a:t>
            </a:r>
          </a:p>
        </p:txBody>
      </p:sp>
      <p:sp>
        <p:nvSpPr>
          <p:cNvPr id="5174" name="TextBox 7169"/>
          <p:cNvSpPr txBox="1">
            <a:spLocks noChangeArrowheads="1"/>
          </p:cNvSpPr>
          <p:nvPr/>
        </p:nvSpPr>
        <p:spPr bwMode="auto">
          <a:xfrm>
            <a:off x="3594100" y="5341938"/>
            <a:ext cx="979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CORK City &amp; County</a:t>
            </a:r>
          </a:p>
        </p:txBody>
      </p:sp>
      <p:sp>
        <p:nvSpPr>
          <p:cNvPr id="5175" name="TextBox 7169"/>
          <p:cNvSpPr txBox="1">
            <a:spLocks noChangeArrowheads="1"/>
          </p:cNvSpPr>
          <p:nvPr/>
        </p:nvSpPr>
        <p:spPr bwMode="auto">
          <a:xfrm>
            <a:off x="3594100" y="4614863"/>
            <a:ext cx="855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Limerick City &amp; Co</a:t>
            </a:r>
          </a:p>
        </p:txBody>
      </p:sp>
      <p:pic>
        <p:nvPicPr>
          <p:cNvPr id="5176" name="Picture 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115888"/>
            <a:ext cx="863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7" name="TextBox 7169"/>
          <p:cNvSpPr txBox="1">
            <a:spLocks noChangeArrowheads="1"/>
          </p:cNvSpPr>
          <p:nvPr/>
        </p:nvSpPr>
        <p:spPr bwMode="auto">
          <a:xfrm>
            <a:off x="6038850" y="4244975"/>
            <a:ext cx="901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Wicklow</a:t>
            </a:r>
          </a:p>
        </p:txBody>
      </p:sp>
      <p:sp>
        <p:nvSpPr>
          <p:cNvPr id="5178" name="TextBox 7169"/>
          <p:cNvSpPr txBox="1">
            <a:spLocks noChangeArrowheads="1"/>
          </p:cNvSpPr>
          <p:nvPr/>
        </p:nvSpPr>
        <p:spPr bwMode="auto">
          <a:xfrm>
            <a:off x="3089275" y="3429000"/>
            <a:ext cx="1484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GALWAY City and Co</a:t>
            </a:r>
          </a:p>
        </p:txBody>
      </p:sp>
      <p:sp>
        <p:nvSpPr>
          <p:cNvPr id="5179" name="TextBox 7169"/>
          <p:cNvSpPr txBox="1">
            <a:spLocks noChangeArrowheads="1"/>
          </p:cNvSpPr>
          <p:nvPr/>
        </p:nvSpPr>
        <p:spPr bwMode="auto">
          <a:xfrm>
            <a:off x="5032375" y="4494213"/>
            <a:ext cx="731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Kilkenny</a:t>
            </a:r>
          </a:p>
        </p:txBody>
      </p:sp>
      <p:sp>
        <p:nvSpPr>
          <p:cNvPr id="5180" name="TextBox 7169"/>
          <p:cNvSpPr txBox="1">
            <a:spLocks noChangeArrowheads="1"/>
          </p:cNvSpPr>
          <p:nvPr/>
        </p:nvSpPr>
        <p:spPr bwMode="auto">
          <a:xfrm>
            <a:off x="5972175" y="2827338"/>
            <a:ext cx="554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Louth</a:t>
            </a:r>
          </a:p>
        </p:txBody>
      </p:sp>
      <p:sp>
        <p:nvSpPr>
          <p:cNvPr id="5181" name="TextBox 7169"/>
          <p:cNvSpPr txBox="1">
            <a:spLocks noChangeArrowheads="1"/>
          </p:cNvSpPr>
          <p:nvPr/>
        </p:nvSpPr>
        <p:spPr bwMode="auto">
          <a:xfrm>
            <a:off x="5591175" y="3257550"/>
            <a:ext cx="606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Meath</a:t>
            </a:r>
          </a:p>
        </p:txBody>
      </p:sp>
      <p:sp>
        <p:nvSpPr>
          <p:cNvPr id="5182" name="TextBox 7169"/>
          <p:cNvSpPr txBox="1">
            <a:spLocks noChangeArrowheads="1"/>
          </p:cNvSpPr>
          <p:nvPr/>
        </p:nvSpPr>
        <p:spPr bwMode="auto">
          <a:xfrm>
            <a:off x="4538663" y="4668838"/>
            <a:ext cx="798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Tipperary</a:t>
            </a:r>
          </a:p>
        </p:txBody>
      </p:sp>
      <p:sp>
        <p:nvSpPr>
          <p:cNvPr id="5183" name="TextBox 7169"/>
          <p:cNvSpPr txBox="1">
            <a:spLocks noChangeArrowheads="1"/>
          </p:cNvSpPr>
          <p:nvPr/>
        </p:nvSpPr>
        <p:spPr bwMode="auto">
          <a:xfrm>
            <a:off x="4987925" y="4094163"/>
            <a:ext cx="57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b="1">
                <a:cs typeface="Arial" charset="0"/>
              </a:rPr>
              <a:t>Laois</a:t>
            </a:r>
          </a:p>
        </p:txBody>
      </p:sp>
      <p:sp>
        <p:nvSpPr>
          <p:cNvPr id="128" name="Freeform 127"/>
          <p:cNvSpPr/>
          <p:nvPr/>
        </p:nvSpPr>
        <p:spPr>
          <a:xfrm>
            <a:off x="676275" y="1592263"/>
            <a:ext cx="1512888" cy="1533525"/>
          </a:xfrm>
          <a:custGeom>
            <a:avLst/>
            <a:gdLst>
              <a:gd name="connsiteX0" fmla="*/ 0 w 1373112"/>
              <a:gd name="connsiteY0" fmla="*/ 668375 h 1336749"/>
              <a:gd name="connsiteX1" fmla="*/ 686556 w 1373112"/>
              <a:gd name="connsiteY1" fmla="*/ 0 h 1336749"/>
              <a:gd name="connsiteX2" fmla="*/ 1373112 w 1373112"/>
              <a:gd name="connsiteY2" fmla="*/ 668375 h 1336749"/>
              <a:gd name="connsiteX3" fmla="*/ 686556 w 1373112"/>
              <a:gd name="connsiteY3" fmla="*/ 1336750 h 1336749"/>
              <a:gd name="connsiteX4" fmla="*/ 0 w 1373112"/>
              <a:gd name="connsiteY4" fmla="*/ 668375 h 13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112" h="1336749">
                <a:moveTo>
                  <a:pt x="0" y="668375"/>
                </a:moveTo>
                <a:cubicBezTo>
                  <a:pt x="0" y="299242"/>
                  <a:pt x="307382" y="0"/>
                  <a:pt x="686556" y="0"/>
                </a:cubicBezTo>
                <a:cubicBezTo>
                  <a:pt x="1065730" y="0"/>
                  <a:pt x="1373112" y="299242"/>
                  <a:pt x="1373112" y="668375"/>
                </a:cubicBezTo>
                <a:cubicBezTo>
                  <a:pt x="1373112" y="1037508"/>
                  <a:pt x="1065730" y="1336750"/>
                  <a:pt x="686556" y="1336750"/>
                </a:cubicBezTo>
                <a:cubicBezTo>
                  <a:pt x="307382" y="1336750"/>
                  <a:pt x="0" y="1037508"/>
                  <a:pt x="0" y="668375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77288" tIns="271962" rIns="277288" bIns="271962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IE" sz="2000" b="1" dirty="0"/>
              <a:t>20</a:t>
            </a:r>
            <a:r>
              <a:rPr lang="en-IE" sz="2000" dirty="0"/>
              <a:t> </a:t>
            </a:r>
          </a:p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IE" sz="2000" dirty="0"/>
              <a:t>AFCC </a:t>
            </a:r>
            <a:r>
              <a:rPr lang="en-IE" sz="1300" dirty="0"/>
              <a:t>Local Authority Areas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7446963" y="4079875"/>
            <a:ext cx="1392237" cy="1419225"/>
          </a:xfrm>
          <a:custGeom>
            <a:avLst/>
            <a:gdLst>
              <a:gd name="connsiteX0" fmla="*/ 0 w 1333316"/>
              <a:gd name="connsiteY0" fmla="*/ 658121 h 1316242"/>
              <a:gd name="connsiteX1" fmla="*/ 666658 w 1333316"/>
              <a:gd name="connsiteY1" fmla="*/ 0 h 1316242"/>
              <a:gd name="connsiteX2" fmla="*/ 1333316 w 1333316"/>
              <a:gd name="connsiteY2" fmla="*/ 658121 h 1316242"/>
              <a:gd name="connsiteX3" fmla="*/ 666658 w 1333316"/>
              <a:gd name="connsiteY3" fmla="*/ 1316242 h 1316242"/>
              <a:gd name="connsiteX4" fmla="*/ 0 w 1333316"/>
              <a:gd name="connsiteY4" fmla="*/ 658121 h 1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316" h="1316242">
                <a:moveTo>
                  <a:pt x="0" y="658121"/>
                </a:moveTo>
                <a:cubicBezTo>
                  <a:pt x="0" y="294651"/>
                  <a:pt x="298473" y="0"/>
                  <a:pt x="666658" y="0"/>
                </a:cubicBezTo>
                <a:cubicBezTo>
                  <a:pt x="1034843" y="0"/>
                  <a:pt x="1333316" y="294651"/>
                  <a:pt x="1333316" y="658121"/>
                </a:cubicBezTo>
                <a:cubicBezTo>
                  <a:pt x="1333316" y="1021591"/>
                  <a:pt x="1034843" y="1316242"/>
                  <a:pt x="666658" y="1316242"/>
                </a:cubicBezTo>
                <a:cubicBezTo>
                  <a:pt x="298473" y="1316242"/>
                  <a:pt x="0" y="1021591"/>
                  <a:pt x="0" y="658121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71460" tIns="268959" rIns="271460" bIns="268959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IE" sz="2000" b="1" dirty="0"/>
              <a:t>10,540</a:t>
            </a:r>
            <a:r>
              <a:rPr lang="en-IE" sz="1200" dirty="0"/>
              <a:t> Adults aged 55+</a:t>
            </a:r>
          </a:p>
        </p:txBody>
      </p:sp>
      <p:sp>
        <p:nvSpPr>
          <p:cNvPr id="131" name="Freeform 130"/>
          <p:cNvSpPr/>
          <p:nvPr/>
        </p:nvSpPr>
        <p:spPr>
          <a:xfrm>
            <a:off x="7380288" y="1735138"/>
            <a:ext cx="1458912" cy="1409700"/>
          </a:xfrm>
          <a:custGeom>
            <a:avLst/>
            <a:gdLst>
              <a:gd name="connsiteX0" fmla="*/ 0 w 1012114"/>
              <a:gd name="connsiteY0" fmla="*/ 512804 h 1025607"/>
              <a:gd name="connsiteX1" fmla="*/ 506057 w 1012114"/>
              <a:gd name="connsiteY1" fmla="*/ 0 h 1025607"/>
              <a:gd name="connsiteX2" fmla="*/ 1012114 w 1012114"/>
              <a:gd name="connsiteY2" fmla="*/ 512804 h 1025607"/>
              <a:gd name="connsiteX3" fmla="*/ 506057 w 1012114"/>
              <a:gd name="connsiteY3" fmla="*/ 1025608 h 1025607"/>
              <a:gd name="connsiteX4" fmla="*/ 0 w 1012114"/>
              <a:gd name="connsiteY4" fmla="*/ 512804 h 102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114" h="1025607">
                <a:moveTo>
                  <a:pt x="0" y="512804"/>
                </a:moveTo>
                <a:cubicBezTo>
                  <a:pt x="0" y="229590"/>
                  <a:pt x="226569" y="0"/>
                  <a:pt x="506057" y="0"/>
                </a:cubicBezTo>
                <a:cubicBezTo>
                  <a:pt x="785545" y="0"/>
                  <a:pt x="1012114" y="229590"/>
                  <a:pt x="1012114" y="512804"/>
                </a:cubicBezTo>
                <a:cubicBezTo>
                  <a:pt x="1012114" y="796018"/>
                  <a:pt x="785545" y="1025608"/>
                  <a:pt x="506057" y="1025608"/>
                </a:cubicBezTo>
                <a:cubicBezTo>
                  <a:pt x="226569" y="1025608"/>
                  <a:pt x="0" y="796018"/>
                  <a:pt x="0" y="512804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24421" tIns="226397" rIns="224421" bIns="226397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IE" sz="2000" b="1" dirty="0"/>
              <a:t>76</a:t>
            </a:r>
            <a:r>
              <a:rPr lang="en-IE" sz="1400" dirty="0"/>
              <a:t> Indicators</a:t>
            </a:r>
          </a:p>
        </p:txBody>
      </p:sp>
      <p:sp>
        <p:nvSpPr>
          <p:cNvPr id="132" name="Freeform 131"/>
          <p:cNvSpPr/>
          <p:nvPr/>
        </p:nvSpPr>
        <p:spPr>
          <a:xfrm>
            <a:off x="684213" y="3971925"/>
            <a:ext cx="1655762" cy="1471613"/>
          </a:xfrm>
          <a:custGeom>
            <a:avLst/>
            <a:gdLst>
              <a:gd name="connsiteX0" fmla="*/ 0 w 1373112"/>
              <a:gd name="connsiteY0" fmla="*/ 668375 h 1336749"/>
              <a:gd name="connsiteX1" fmla="*/ 686556 w 1373112"/>
              <a:gd name="connsiteY1" fmla="*/ 0 h 1336749"/>
              <a:gd name="connsiteX2" fmla="*/ 1373112 w 1373112"/>
              <a:gd name="connsiteY2" fmla="*/ 668375 h 1336749"/>
              <a:gd name="connsiteX3" fmla="*/ 686556 w 1373112"/>
              <a:gd name="connsiteY3" fmla="*/ 1336750 h 1336749"/>
              <a:gd name="connsiteX4" fmla="*/ 0 w 1373112"/>
              <a:gd name="connsiteY4" fmla="*/ 668375 h 13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112" h="1336749">
                <a:moveTo>
                  <a:pt x="0" y="668375"/>
                </a:moveTo>
                <a:cubicBezTo>
                  <a:pt x="0" y="299242"/>
                  <a:pt x="307382" y="0"/>
                  <a:pt x="686556" y="0"/>
                </a:cubicBezTo>
                <a:cubicBezTo>
                  <a:pt x="1065730" y="0"/>
                  <a:pt x="1373112" y="299242"/>
                  <a:pt x="1373112" y="668375"/>
                </a:cubicBezTo>
                <a:cubicBezTo>
                  <a:pt x="1373112" y="1037508"/>
                  <a:pt x="1065730" y="1336750"/>
                  <a:pt x="686556" y="1336750"/>
                </a:cubicBezTo>
                <a:cubicBezTo>
                  <a:pt x="307382" y="1336750"/>
                  <a:pt x="0" y="1037508"/>
                  <a:pt x="0" y="668375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77288" tIns="271962" rIns="277288" bIns="271962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IE" b="1" dirty="0"/>
              <a:t>Fieldwork 2015-2016</a:t>
            </a:r>
            <a:endParaRPr lang="en-IE" dirty="0"/>
          </a:p>
        </p:txBody>
      </p:sp>
    </p:spTree>
  </p:cSld>
  <p:clrMapOvr>
    <a:masterClrMapping/>
  </p:clrMapOvr>
  <p:transition spd="slow" advTm="773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3B897E-7994-4782-B6C0-D0D5DED753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E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bg1"/>
                </a:solidFill>
              </a:rPr>
              <a:t>Fuel Poverty </a:t>
            </a:r>
            <a:r>
              <a:rPr lang="en-IE" sz="2700" dirty="0">
                <a:solidFill>
                  <a:schemeClr val="bg1"/>
                </a:solidFill>
              </a:rPr>
              <a:t>(had to go without heating because of financial issues)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79601697-DDFE-49B1-B4DD-8012F2890393}"/>
              </a:ext>
            </a:extLst>
          </p:cNvPr>
          <p:cNvGraphicFramePr>
            <a:graphicFrameLocks/>
          </p:cNvGraphicFramePr>
          <p:nvPr/>
        </p:nvGraphicFramePr>
        <p:xfrm>
          <a:off x="539552" y="1556792"/>
          <a:ext cx="7272808" cy="504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92DE50"/>
          </a:solidFill>
        </p:spPr>
        <p:txBody>
          <a:bodyPr/>
          <a:lstStyle/>
          <a:p>
            <a:r>
              <a:rPr lang="en-IE" smtClean="0">
                <a:solidFill>
                  <a:schemeClr val="bg1"/>
                </a:solidFill>
              </a:rPr>
              <a:t>Volunteering</a:t>
            </a:r>
            <a:r>
              <a:rPr lang="en-IE" smtClean="0"/>
              <a:t> </a:t>
            </a:r>
          </a:p>
        </p:txBody>
      </p:sp>
      <p:pic>
        <p:nvPicPr>
          <p:cNvPr id="3" name="Chart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7188"/>
            <a:ext cx="8229600" cy="468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accent2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Problems with upkeep</a:t>
            </a:r>
            <a:endParaRPr lang="en-IE" smtClean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00000000-0008-0000-0500-000008000000}"/>
              </a:ext>
            </a:extLst>
          </p:cNvPr>
          <p:cNvGraphicFramePr>
            <a:graphicFrameLocks/>
          </p:cNvGraphicFramePr>
          <p:nvPr/>
        </p:nvGraphicFramePr>
        <p:xfrm>
          <a:off x="539552" y="1196752"/>
          <a:ext cx="7992888" cy="538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92DE50"/>
          </a:solidFill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Satisfied with the range of volunteering opportunities</a:t>
            </a:r>
            <a:endParaRPr lang="en-IE" sz="2800" smtClean="0">
              <a:solidFill>
                <a:schemeClr val="bg1"/>
              </a:solidFill>
            </a:endParaRPr>
          </a:p>
        </p:txBody>
      </p:sp>
      <p:graphicFrame>
        <p:nvGraphicFramePr>
          <p:cNvPr id="26627" name="Chart 2"/>
          <p:cNvGraphicFramePr>
            <a:graphicFrameLocks/>
          </p:cNvGraphicFramePr>
          <p:nvPr/>
        </p:nvGraphicFramePr>
        <p:xfrm>
          <a:off x="406400" y="1074738"/>
          <a:ext cx="8331200" cy="5645150"/>
        </p:xfrm>
        <a:graphic>
          <a:graphicData uri="http://schemas.openxmlformats.org/presentationml/2006/ole">
            <p:oleObj spid="_x0000_s26627" name="Chart" r:id="rId3" imgW="8340051" imgH="565148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C739DC-A440-45BA-9542-D9A8D08A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  <a:solidFill>
            <a:srgbClr val="92DE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bg1"/>
                </a:solidFill>
              </a:rPr>
              <a:t>Don’t know </a:t>
            </a:r>
          </a:p>
        </p:txBody>
      </p:sp>
      <p:graphicFrame>
        <p:nvGraphicFramePr>
          <p:cNvPr id="27651" name="Chart 2"/>
          <p:cNvGraphicFramePr>
            <a:graphicFrameLocks/>
          </p:cNvGraphicFramePr>
          <p:nvPr/>
        </p:nvGraphicFramePr>
        <p:xfrm>
          <a:off x="393700" y="569913"/>
          <a:ext cx="8331200" cy="6086475"/>
        </p:xfrm>
        <a:graphic>
          <a:graphicData uri="http://schemas.openxmlformats.org/presentationml/2006/ole">
            <p:oleObj spid="_x0000_s27651" name="Chart" r:id="rId3" imgW="8340051" imgH="609652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92DE50"/>
          </a:solidFill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Difficulty getting information about local events</a:t>
            </a:r>
            <a:endParaRPr lang="en-IE" sz="2800" smtClean="0">
              <a:solidFill>
                <a:schemeClr val="bg1"/>
              </a:solidFill>
            </a:endParaRPr>
          </a:p>
        </p:txBody>
      </p:sp>
      <p:graphicFrame>
        <p:nvGraphicFramePr>
          <p:cNvPr id="28675" name="Chart 2"/>
          <p:cNvGraphicFramePr>
            <a:graphicFrameLocks/>
          </p:cNvGraphicFramePr>
          <p:nvPr/>
        </p:nvGraphicFramePr>
        <p:xfrm>
          <a:off x="417513" y="857250"/>
          <a:ext cx="8331200" cy="5502275"/>
        </p:xfrm>
        <a:graphic>
          <a:graphicData uri="http://schemas.openxmlformats.org/presentationml/2006/ole">
            <p:oleObj spid="_x0000_s28675" name="Chart" r:id="rId3" imgW="8340051" imgH="551126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92DE50"/>
          </a:solidFill>
        </p:spPr>
        <p:txBody>
          <a:bodyPr/>
          <a:lstStyle/>
          <a:p>
            <a:r>
              <a:rPr lang="en-IE" sz="2800" smtClean="0">
                <a:solidFill>
                  <a:schemeClr val="bg1"/>
                </a:solidFill>
              </a:rPr>
              <a:t>Difficulty getting information about other services or entitlements (eg social care)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CC2F41EB-00AA-413C-AB2A-57E20E911EBE}"/>
              </a:ext>
            </a:extLst>
          </p:cNvPr>
          <p:cNvGraphicFramePr>
            <a:graphicFrameLocks/>
          </p:cNvGraphicFramePr>
          <p:nvPr/>
        </p:nvGraphicFramePr>
        <p:xfrm>
          <a:off x="611560" y="1412777"/>
          <a:ext cx="807524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6437"/>
          </a:xfrm>
          <a:solidFill>
            <a:srgbClr val="92DE50"/>
          </a:solidFill>
        </p:spPr>
        <p:txBody>
          <a:bodyPr/>
          <a:lstStyle/>
          <a:p>
            <a:r>
              <a:rPr lang="en-IE" sz="2800" smtClean="0">
                <a:solidFill>
                  <a:schemeClr val="bg1"/>
                </a:solidFill>
              </a:rPr>
              <a:t>Walk in your local area for health or fitness</a:t>
            </a:r>
          </a:p>
        </p:txBody>
      </p:sp>
      <p:graphicFrame>
        <p:nvGraphicFramePr>
          <p:cNvPr id="30723" name="Chart 4"/>
          <p:cNvGraphicFramePr>
            <a:graphicFrameLocks/>
          </p:cNvGraphicFramePr>
          <p:nvPr/>
        </p:nvGraphicFramePr>
        <p:xfrm>
          <a:off x="406400" y="930275"/>
          <a:ext cx="8104188" cy="5718175"/>
        </p:xfrm>
        <a:graphic>
          <a:graphicData uri="http://schemas.openxmlformats.org/presentationml/2006/ole">
            <p:oleObj spid="_x0000_s30723" name="Chart" r:id="rId3" imgW="8114479" imgH="572464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3E3FE4-F3CE-4873-A25E-2ED54EF9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922337"/>
          </a:xfrm>
          <a:solidFill>
            <a:schemeClr val="accent2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800" dirty="0">
                <a:solidFill>
                  <a:schemeClr val="bg1"/>
                </a:solidFill>
              </a:rPr>
              <a:t>Percentage who feel lonely (scored 5 or above on the UCLA loneliness scale</a:t>
            </a:r>
          </a:p>
        </p:txBody>
      </p:sp>
      <p:graphicFrame>
        <p:nvGraphicFramePr>
          <p:cNvPr id="31747" name="Chart 2"/>
          <p:cNvGraphicFramePr>
            <a:graphicFrameLocks/>
          </p:cNvGraphicFramePr>
          <p:nvPr/>
        </p:nvGraphicFramePr>
        <p:xfrm>
          <a:off x="273050" y="1146175"/>
          <a:ext cx="8464550" cy="5616575"/>
        </p:xfrm>
        <a:graphic>
          <a:graphicData uri="http://schemas.openxmlformats.org/presentationml/2006/ole">
            <p:oleObj spid="_x0000_s31747" name="Chart" r:id="rId3" imgW="8474174" imgH="562709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  <a:solidFill>
            <a:srgbClr val="92DE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Material Deprivation %</a:t>
            </a:r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6147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857250"/>
          <a:ext cx="8331200" cy="5718175"/>
        </p:xfrm>
        <a:graphic>
          <a:graphicData uri="http://schemas.openxmlformats.org/presentationml/2006/ole">
            <p:oleObj spid="_x0000_s6147" name="Chart" r:id="rId3" imgW="8340051" imgH="57246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92DE50"/>
          </a:solidFill>
        </p:spPr>
        <p:txBody>
          <a:bodyPr/>
          <a:lstStyle/>
          <a:p>
            <a:r>
              <a:rPr lang="en-IE" sz="3200" smtClean="0">
                <a:solidFill>
                  <a:schemeClr val="bg1"/>
                </a:solidFill>
              </a:rPr>
              <a:t>Difficulty accessing essential services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0000000-0008-0000-0000-000008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55650"/>
          </a:xfrm>
          <a:solidFill>
            <a:srgbClr val="92DE50"/>
          </a:solidFill>
        </p:spPr>
        <p:txBody>
          <a:bodyPr/>
          <a:lstStyle/>
          <a:p>
            <a:r>
              <a:rPr lang="en-IE" sz="3200" smtClean="0">
                <a:solidFill>
                  <a:schemeClr val="bg1"/>
                </a:solidFill>
              </a:rPr>
              <a:t>Great Difficulty accessing social services</a:t>
            </a:r>
          </a:p>
        </p:txBody>
      </p:sp>
      <p:graphicFrame>
        <p:nvGraphicFramePr>
          <p:cNvPr id="8195" name="Content Placeholder 5"/>
          <p:cNvGraphicFramePr>
            <a:graphicFrameLocks noGrp="1"/>
          </p:cNvGraphicFramePr>
          <p:nvPr>
            <p:ph idx="1"/>
          </p:nvPr>
        </p:nvGraphicFramePr>
        <p:xfrm>
          <a:off x="488950" y="1001713"/>
          <a:ext cx="8237538" cy="5430837"/>
        </p:xfrm>
        <a:graphic>
          <a:graphicData uri="http://schemas.openxmlformats.org/presentationml/2006/ole">
            <p:oleObj spid="_x0000_s8195" name="Chart" r:id="rId3" imgW="8242506" imgH="5438103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439-D3D8-41F8-BE7B-2368381D3ACF}" type="slidenum">
              <a:rPr lang="en-IE"/>
              <a:pPr/>
              <a:t>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  <a:solidFill>
            <a:srgbClr val="92DE50"/>
          </a:solidFill>
        </p:spPr>
        <p:txBody>
          <a:bodyPr/>
          <a:lstStyle/>
          <a:p>
            <a:r>
              <a:rPr lang="en-IE" sz="3200" smtClean="0">
                <a:solidFill>
                  <a:schemeClr val="bg1"/>
                </a:solidFill>
              </a:rPr>
              <a:t>No difficulty accessing essential services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  <a:solidFill>
            <a:srgbClr val="92DE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600" dirty="0">
                <a:solidFill>
                  <a:schemeClr val="bg1"/>
                </a:solidFill>
              </a:rPr>
              <a:t>No Difficulty accessing social services, by count</a:t>
            </a:r>
            <a:r>
              <a:rPr lang="en-IE" dirty="0">
                <a:solidFill>
                  <a:schemeClr val="bg1"/>
                </a:solidFill>
              </a:rPr>
              <a:t>y</a:t>
            </a:r>
          </a:p>
        </p:txBody>
      </p:sp>
      <p:graphicFrame>
        <p:nvGraphicFramePr>
          <p:cNvPr id="10243" name="Content Placeholder 5"/>
          <p:cNvGraphicFramePr>
            <a:graphicFrameLocks noGrp="1"/>
          </p:cNvGraphicFramePr>
          <p:nvPr>
            <p:ph idx="1"/>
          </p:nvPr>
        </p:nvGraphicFramePr>
        <p:xfrm>
          <a:off x="406400" y="1146175"/>
          <a:ext cx="8320088" cy="5060950"/>
        </p:xfrm>
        <a:graphic>
          <a:graphicData uri="http://schemas.openxmlformats.org/presentationml/2006/ole">
            <p:oleObj spid="_x0000_s10243" name="Chart" r:id="rId3" imgW="8327858" imgH="5072312" progId="Excel.Shee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32588" y="6381750"/>
            <a:ext cx="1758950" cy="365125"/>
          </a:xfrm>
        </p:spPr>
        <p:txBody>
          <a:bodyPr/>
          <a:lstStyle/>
          <a:p>
            <a:pPr>
              <a:defRPr/>
            </a:pPr>
            <a:r>
              <a:rPr lang="en-IE"/>
              <a:t>July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2BD1-A627-4B1E-B1D5-452C16590CCA}" type="slidenum">
              <a:rPr lang="en-IE"/>
              <a:pPr/>
              <a:t>7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92DE50"/>
          </a:solidFill>
        </p:spPr>
        <p:txBody>
          <a:bodyPr/>
          <a:lstStyle/>
          <a:p>
            <a:pPr algn="l"/>
            <a:r>
              <a:rPr lang="en-US" sz="3200" smtClean="0">
                <a:solidFill>
                  <a:schemeClr val="bg1"/>
                </a:solidFill>
              </a:rPr>
              <a:t>Personally experienced negative attitudes or behaviour towards you as an older person %</a:t>
            </a:r>
            <a:endParaRPr lang="en-IE" sz="3200" smtClean="0">
              <a:solidFill>
                <a:schemeClr val="bg1"/>
              </a:solidFill>
            </a:endParaRP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5099050"/>
        </p:xfrm>
        <a:graphic>
          <a:graphicData uri="http://schemas.openxmlformats.org/presentationml/2006/ole">
            <p:oleObj spid="_x0000_s11267" name="Chart" r:id="rId3" imgW="8340051" imgH="51027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92DE50"/>
          </a:solidFill>
        </p:spPr>
        <p:txBody>
          <a:bodyPr/>
          <a:lstStyle/>
          <a:p>
            <a:pPr algn="l"/>
            <a:r>
              <a:rPr lang="en-IE" sz="2800" smtClean="0">
                <a:solidFill>
                  <a:schemeClr val="bg1"/>
                </a:solidFill>
              </a:rPr>
              <a:t>Had an experience that left you concerned about your safety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146175"/>
          <a:ext cx="8331200" cy="5429250"/>
        </p:xfrm>
        <a:graphic>
          <a:graphicData uri="http://schemas.openxmlformats.org/presentationml/2006/ole">
            <p:oleObj spid="_x0000_s12291" name="Chart" r:id="rId3" imgW="8340051" imgH="543810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92D050"/>
      </a:accent2>
      <a:accent3>
        <a:srgbClr val="00B0F0"/>
      </a:accent3>
      <a:accent4>
        <a:srgbClr val="68007F"/>
      </a:accent4>
      <a:accent5>
        <a:srgbClr val="FFC000"/>
      </a:accent5>
      <a:accent6>
        <a:srgbClr val="F0885D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289</Words>
  <Application>Microsoft Office PowerPoint</Application>
  <PresentationFormat>On-screen Show (4:3)</PresentationFormat>
  <Paragraphs>66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ＭＳ Ｐゴシック</vt:lpstr>
      <vt:lpstr>Times New Roman</vt:lpstr>
      <vt:lpstr>Office Theme</vt:lpstr>
      <vt:lpstr>Chart</vt:lpstr>
      <vt:lpstr>Cork city – Key issues Findings from the HaPAI/AFCC Survey,</vt:lpstr>
      <vt:lpstr>HaPAI/Age Friendly Cities and Counties Survey</vt:lpstr>
      <vt:lpstr>Material Deprivation %</vt:lpstr>
      <vt:lpstr>Difficulty accessing essential services</vt:lpstr>
      <vt:lpstr>Great Difficulty accessing social services</vt:lpstr>
      <vt:lpstr>No difficulty accessing essential services</vt:lpstr>
      <vt:lpstr>No Difficulty accessing social services, by county</vt:lpstr>
      <vt:lpstr>Personally experienced negative attitudes or behaviour towards you as an older person %</vt:lpstr>
      <vt:lpstr>Had an experience that left you concerned about your safety</vt:lpstr>
      <vt:lpstr>Feeling of safety out and about at night</vt:lpstr>
      <vt:lpstr>Satisfaction with accessible toilets</vt:lpstr>
      <vt:lpstr>Satisfaction with general appearance and upkeep</vt:lpstr>
      <vt:lpstr>Like living in your neighbourhood</vt:lpstr>
      <vt:lpstr>Housing Comparison - Cork City and average</vt:lpstr>
      <vt:lpstr>Any problem with conditions</vt:lpstr>
      <vt:lpstr>Facilities problems</vt:lpstr>
      <vt:lpstr>Facilities problems</vt:lpstr>
      <vt:lpstr>Types of Facilities problem</vt:lpstr>
      <vt:lpstr>Personally experienced negative attitudes/behaviour towards you as an older person %</vt:lpstr>
      <vt:lpstr>Fuel Poverty (had to go without heating because of financial issues)</vt:lpstr>
      <vt:lpstr>Volunteering </vt:lpstr>
      <vt:lpstr>Problems with upkeep</vt:lpstr>
      <vt:lpstr>Satisfied with the range of volunteering opportunities</vt:lpstr>
      <vt:lpstr>Don’t know </vt:lpstr>
      <vt:lpstr>Difficulty getting information about local events</vt:lpstr>
      <vt:lpstr>Difficulty getting information about other services or entitlements (eg social care)</vt:lpstr>
      <vt:lpstr>Walk in your local area for health or fitness</vt:lpstr>
      <vt:lpstr>Percentage who feel lonely (scored 5 or above on the UCLA loneliness scale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Cork city – Key issues Findings from the HaPAI/AFCC Survey,</dc:title>
  <dc:creator>Sinéad Shannon</dc:creator>
  <cp:lastModifiedBy>cdorgan</cp:lastModifiedBy>
  <cp:revision>57</cp:revision>
  <dcterms:created xsi:type="dcterms:W3CDTF">2017-07-19T14:53:26Z</dcterms:created>
  <dcterms:modified xsi:type="dcterms:W3CDTF">2017-12-04T15:56:19Z</dcterms:modified>
</cp:coreProperties>
</file>